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4" r:id="rId2"/>
    <p:sldMasterId id="2147483676" r:id="rId3"/>
    <p:sldMasterId id="2147483719" r:id="rId4"/>
  </p:sldMasterIdLst>
  <p:notesMasterIdLst>
    <p:notesMasterId r:id="rId20"/>
  </p:notesMasterIdLst>
  <p:sldIdLst>
    <p:sldId id="257" r:id="rId5"/>
    <p:sldId id="258" r:id="rId6"/>
    <p:sldId id="326" r:id="rId7"/>
    <p:sldId id="762" r:id="rId8"/>
    <p:sldId id="761" r:id="rId9"/>
    <p:sldId id="764" r:id="rId10"/>
    <p:sldId id="765" r:id="rId11"/>
    <p:sldId id="770" r:id="rId12"/>
    <p:sldId id="766" r:id="rId13"/>
    <p:sldId id="768" r:id="rId14"/>
    <p:sldId id="769" r:id="rId15"/>
    <p:sldId id="767" r:id="rId16"/>
    <p:sldId id="773" r:id="rId17"/>
    <p:sldId id="738" r:id="rId18"/>
    <p:sldId id="774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5800B"/>
    <a:srgbClr val="D2D7A9"/>
    <a:srgbClr val="545454"/>
    <a:srgbClr val="5A5A5A"/>
    <a:srgbClr val="F0F28E"/>
    <a:srgbClr val="AA16A6"/>
    <a:srgbClr val="FF6600"/>
    <a:srgbClr val="B8EC94"/>
    <a:srgbClr val="F1C28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6B28A84-C213-4CA9-A980-489E750A4EAC}" v="546" dt="2026-10-21T11:24:01.233"/>
    <p1510:client id="{4CB69E4E-EADE-40FF-9257-CA044B3BE17F}" v="849" dt="2026-10-21T08:00:47.58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0" d="100"/>
          <a:sy n="80" d="100"/>
        </p:scale>
        <p:origin x="197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microsoft.com/office/2015/10/relationships/revisionInfo" Target="revisionInfo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iswas, Sayani (STFC,RAL,ISIS)" userId="a81b1bee-8903-4c6c-b3c5-4587ab0530f0" providerId="ADAL" clId="{7A43280B-7270-4E54-9A13-1F10A61B1801}"/>
    <pc:docChg chg="undo custSel addSld delSld modSld sldOrd">
      <pc:chgData name="Biswas, Sayani (STFC,RAL,ISIS)" userId="a81b1bee-8903-4c6c-b3c5-4587ab0530f0" providerId="ADAL" clId="{7A43280B-7270-4E54-9A13-1F10A61B1801}" dt="2026-10-21T08:00:50.495" v="3573" actId="1076"/>
      <pc:docMkLst>
        <pc:docMk/>
      </pc:docMkLst>
      <pc:sldChg chg="addSp delSp modSp mod">
        <pc:chgData name="Biswas, Sayani (STFC,RAL,ISIS)" userId="a81b1bee-8903-4c6c-b3c5-4587ab0530f0" providerId="ADAL" clId="{7A43280B-7270-4E54-9A13-1F10A61B1801}" dt="2026-10-20T14:48:12.461" v="2884" actId="20577"/>
        <pc:sldMkLst>
          <pc:docMk/>
          <pc:sldMk cId="0" sldId="257"/>
        </pc:sldMkLst>
        <pc:spChg chg="mod">
          <ac:chgData name="Biswas, Sayani (STFC,RAL,ISIS)" userId="a81b1bee-8903-4c6c-b3c5-4587ab0530f0" providerId="ADAL" clId="{7A43280B-7270-4E54-9A13-1F10A61B1801}" dt="2026-10-19T09:14:44.867" v="932" actId="313"/>
          <ac:spMkLst>
            <pc:docMk/>
            <pc:sldMk cId="0" sldId="257"/>
            <ac:spMk id="2" creationId="{C8F8FAD1-471D-D379-CA98-77FE4A42912A}"/>
          </ac:spMkLst>
        </pc:spChg>
        <pc:spChg chg="add mod">
          <ac:chgData name="Biswas, Sayani (STFC,RAL,ISIS)" userId="a81b1bee-8903-4c6c-b3c5-4587ab0530f0" providerId="ADAL" clId="{7A43280B-7270-4E54-9A13-1F10A61B1801}" dt="2026-10-06T11:51:16.018" v="102" actId="164"/>
          <ac:spMkLst>
            <pc:docMk/>
            <pc:sldMk cId="0" sldId="257"/>
            <ac:spMk id="17" creationId="{2A6BDE31-56E9-F19C-8F92-ED91326153AA}"/>
          </ac:spMkLst>
        </pc:spChg>
        <pc:spChg chg="add mod ord">
          <ac:chgData name="Biswas, Sayani (STFC,RAL,ISIS)" userId="a81b1bee-8903-4c6c-b3c5-4587ab0530f0" providerId="ADAL" clId="{7A43280B-7270-4E54-9A13-1F10A61B1801}" dt="2026-10-06T12:01:27.324" v="221" actId="164"/>
          <ac:spMkLst>
            <pc:docMk/>
            <pc:sldMk cId="0" sldId="257"/>
            <ac:spMk id="21" creationId="{BD4718EE-1E7E-C0F4-6990-F66EEB33E2A9}"/>
          </ac:spMkLst>
        </pc:spChg>
        <pc:spChg chg="add mod">
          <ac:chgData name="Biswas, Sayani (STFC,RAL,ISIS)" userId="a81b1bee-8903-4c6c-b3c5-4587ab0530f0" providerId="ADAL" clId="{7A43280B-7270-4E54-9A13-1F10A61B1801}" dt="2026-10-06T12:01:27.324" v="221" actId="164"/>
          <ac:spMkLst>
            <pc:docMk/>
            <pc:sldMk cId="0" sldId="257"/>
            <ac:spMk id="22" creationId="{BB50E6A2-EE89-536F-567D-E06BD13D874D}"/>
          </ac:spMkLst>
        </pc:spChg>
        <pc:spChg chg="add mod">
          <ac:chgData name="Biswas, Sayani (STFC,RAL,ISIS)" userId="a81b1bee-8903-4c6c-b3c5-4587ab0530f0" providerId="ADAL" clId="{7A43280B-7270-4E54-9A13-1F10A61B1801}" dt="2026-10-06T12:01:27.324" v="221" actId="164"/>
          <ac:spMkLst>
            <pc:docMk/>
            <pc:sldMk cId="0" sldId="257"/>
            <ac:spMk id="26" creationId="{53FBB973-D04E-F277-CD1D-05AFE1D659A0}"/>
          </ac:spMkLst>
        </pc:spChg>
        <pc:spChg chg="add mod">
          <ac:chgData name="Biswas, Sayani (STFC,RAL,ISIS)" userId="a81b1bee-8903-4c6c-b3c5-4587ab0530f0" providerId="ADAL" clId="{7A43280B-7270-4E54-9A13-1F10A61B1801}" dt="2026-10-06T12:01:27.324" v="221" actId="164"/>
          <ac:spMkLst>
            <pc:docMk/>
            <pc:sldMk cId="0" sldId="257"/>
            <ac:spMk id="28" creationId="{1AB56A33-2F89-5CBC-AE84-DEA2706CD148}"/>
          </ac:spMkLst>
        </pc:spChg>
        <pc:spChg chg="add mod">
          <ac:chgData name="Biswas, Sayani (STFC,RAL,ISIS)" userId="a81b1bee-8903-4c6c-b3c5-4587ab0530f0" providerId="ADAL" clId="{7A43280B-7270-4E54-9A13-1F10A61B1801}" dt="2026-10-06T12:01:27.324" v="221" actId="164"/>
          <ac:spMkLst>
            <pc:docMk/>
            <pc:sldMk cId="0" sldId="257"/>
            <ac:spMk id="30" creationId="{3139E6A8-9DE7-F4C5-DE2A-86AF456883DE}"/>
          </ac:spMkLst>
        </pc:spChg>
        <pc:spChg chg="add mod">
          <ac:chgData name="Biswas, Sayani (STFC,RAL,ISIS)" userId="a81b1bee-8903-4c6c-b3c5-4587ab0530f0" providerId="ADAL" clId="{7A43280B-7270-4E54-9A13-1F10A61B1801}" dt="2026-10-06T12:01:27.324" v="221" actId="164"/>
          <ac:spMkLst>
            <pc:docMk/>
            <pc:sldMk cId="0" sldId="257"/>
            <ac:spMk id="32" creationId="{FDA030FD-9FFF-89FC-2587-40BB6B9D0550}"/>
          </ac:spMkLst>
        </pc:spChg>
        <pc:spChg chg="add mod">
          <ac:chgData name="Biswas, Sayani (STFC,RAL,ISIS)" userId="a81b1bee-8903-4c6c-b3c5-4587ab0530f0" providerId="ADAL" clId="{7A43280B-7270-4E54-9A13-1F10A61B1801}" dt="2026-10-06T12:01:27.324" v="221" actId="164"/>
          <ac:spMkLst>
            <pc:docMk/>
            <pc:sldMk cId="0" sldId="257"/>
            <ac:spMk id="34" creationId="{EA3A912A-FCA8-33C7-9614-EC62BE1A8960}"/>
          </ac:spMkLst>
        </pc:spChg>
        <pc:spChg chg="add mod">
          <ac:chgData name="Biswas, Sayani (STFC,RAL,ISIS)" userId="a81b1bee-8903-4c6c-b3c5-4587ab0530f0" providerId="ADAL" clId="{7A43280B-7270-4E54-9A13-1F10A61B1801}" dt="2026-10-06T12:01:27.324" v="221" actId="164"/>
          <ac:spMkLst>
            <pc:docMk/>
            <pc:sldMk cId="0" sldId="257"/>
            <ac:spMk id="36" creationId="{E811FA46-25EC-4FAA-0D28-50BC2B6ADA3E}"/>
          </ac:spMkLst>
        </pc:spChg>
        <pc:spChg chg="add mod">
          <ac:chgData name="Biswas, Sayani (STFC,RAL,ISIS)" userId="a81b1bee-8903-4c6c-b3c5-4587ab0530f0" providerId="ADAL" clId="{7A43280B-7270-4E54-9A13-1F10A61B1801}" dt="2026-10-06T12:06:34.792" v="222" actId="2711"/>
          <ac:spMkLst>
            <pc:docMk/>
            <pc:sldMk cId="0" sldId="257"/>
            <ac:spMk id="37" creationId="{D57AEB39-EDE7-848E-674B-5E686F0E507A}"/>
          </ac:spMkLst>
        </pc:spChg>
        <pc:spChg chg="mod">
          <ac:chgData name="Biswas, Sayani (STFC,RAL,ISIS)" userId="a81b1bee-8903-4c6c-b3c5-4587ab0530f0" providerId="ADAL" clId="{7A43280B-7270-4E54-9A13-1F10A61B1801}" dt="2026-10-20T14:48:12.461" v="2884" actId="20577"/>
          <ac:spMkLst>
            <pc:docMk/>
            <pc:sldMk cId="0" sldId="257"/>
            <ac:spMk id="78" creationId="{CA0CCB11-CDFB-1A9D-984E-8BC9BD0D77BB}"/>
          </ac:spMkLst>
        </pc:spChg>
        <pc:grpChg chg="add mod">
          <ac:chgData name="Biswas, Sayani (STFC,RAL,ISIS)" userId="a81b1bee-8903-4c6c-b3c5-4587ab0530f0" providerId="ADAL" clId="{7A43280B-7270-4E54-9A13-1F10A61B1801}" dt="2026-10-06T12:01:14.608" v="220" actId="1076"/>
          <ac:grpSpMkLst>
            <pc:docMk/>
            <pc:sldMk cId="0" sldId="257"/>
            <ac:grpSpMk id="18" creationId="{B456FCBD-69B1-2F85-D451-A385AFEC9CF5}"/>
          </ac:grpSpMkLst>
        </pc:grpChg>
        <pc:grpChg chg="add mod">
          <ac:chgData name="Biswas, Sayani (STFC,RAL,ISIS)" userId="a81b1bee-8903-4c6c-b3c5-4587ab0530f0" providerId="ADAL" clId="{7A43280B-7270-4E54-9A13-1F10A61B1801}" dt="2026-10-06T12:01:27.324" v="221" actId="164"/>
          <ac:grpSpMkLst>
            <pc:docMk/>
            <pc:sldMk cId="0" sldId="257"/>
            <ac:grpSpMk id="38" creationId="{1E79043D-867E-043C-4A30-C57F43F80909}"/>
          </ac:grpSpMkLst>
        </pc:grpChg>
        <pc:picChg chg="add mod">
          <ac:chgData name="Biswas, Sayani (STFC,RAL,ISIS)" userId="a81b1bee-8903-4c6c-b3c5-4587ab0530f0" providerId="ADAL" clId="{7A43280B-7270-4E54-9A13-1F10A61B1801}" dt="2026-10-06T11:51:42.280" v="104"/>
          <ac:picMkLst>
            <pc:docMk/>
            <pc:sldMk cId="0" sldId="257"/>
            <ac:picMk id="16" creationId="{9E09EF82-6439-844D-F8C0-908F60163396}"/>
          </ac:picMkLst>
        </pc:picChg>
      </pc:sldChg>
      <pc:sldChg chg="addSp delSp modSp mod modClrScheme modAnim chgLayout">
        <pc:chgData name="Biswas, Sayani (STFC,RAL,ISIS)" userId="a81b1bee-8903-4c6c-b3c5-4587ab0530f0" providerId="ADAL" clId="{7A43280B-7270-4E54-9A13-1F10A61B1801}" dt="2026-10-21T08:00:50.495" v="3573" actId="1076"/>
        <pc:sldMkLst>
          <pc:docMk/>
          <pc:sldMk cId="3481937151" sldId="258"/>
        </pc:sldMkLst>
        <pc:spChg chg="mod">
          <ac:chgData name="Biswas, Sayani (STFC,RAL,ISIS)" userId="a81b1bee-8903-4c6c-b3c5-4587ab0530f0" providerId="ADAL" clId="{7A43280B-7270-4E54-9A13-1F10A61B1801}" dt="2026-10-21T08:00:47.585" v="3572" actId="1076"/>
          <ac:spMkLst>
            <pc:docMk/>
            <pc:sldMk cId="3481937151" sldId="258"/>
            <ac:spMk id="3" creationId="{488A84BE-991A-97F3-5954-648E7B47A8FA}"/>
          </ac:spMkLst>
        </pc:spChg>
        <pc:spChg chg="mod">
          <ac:chgData name="Biswas, Sayani (STFC,RAL,ISIS)" userId="a81b1bee-8903-4c6c-b3c5-4587ab0530f0" providerId="ADAL" clId="{7A43280B-7270-4E54-9A13-1F10A61B1801}" dt="2026-10-21T08:00:50.495" v="3573" actId="1076"/>
          <ac:spMkLst>
            <pc:docMk/>
            <pc:sldMk cId="3481937151" sldId="258"/>
            <ac:spMk id="12" creationId="{03BC713B-644D-2F1D-C565-5EFDC6CA1DB2}"/>
          </ac:spMkLst>
        </pc:spChg>
        <pc:spChg chg="add mod">
          <ac:chgData name="Biswas, Sayani (STFC,RAL,ISIS)" userId="a81b1bee-8903-4c6c-b3c5-4587ab0530f0" providerId="ADAL" clId="{7A43280B-7270-4E54-9A13-1F10A61B1801}" dt="2026-10-21T08:00:47.585" v="3572" actId="1076"/>
          <ac:spMkLst>
            <pc:docMk/>
            <pc:sldMk cId="3481937151" sldId="258"/>
            <ac:spMk id="20" creationId="{744F1D5D-037F-0959-97E1-5873C3945874}"/>
          </ac:spMkLst>
        </pc:spChg>
        <pc:spChg chg="add mod">
          <ac:chgData name="Biswas, Sayani (STFC,RAL,ISIS)" userId="a81b1bee-8903-4c6c-b3c5-4587ab0530f0" providerId="ADAL" clId="{7A43280B-7270-4E54-9A13-1F10A61B1801}" dt="2026-10-21T08:00:47.585" v="3572" actId="1076"/>
          <ac:spMkLst>
            <pc:docMk/>
            <pc:sldMk cId="3481937151" sldId="258"/>
            <ac:spMk id="22" creationId="{88F64419-883F-B6D3-585D-1C3137A09B01}"/>
          </ac:spMkLst>
        </pc:spChg>
        <pc:picChg chg="del">
          <ac:chgData name="Biswas, Sayani (STFC,RAL,ISIS)" userId="a81b1bee-8903-4c6c-b3c5-4587ab0530f0" providerId="ADAL" clId="{7A43280B-7270-4E54-9A13-1F10A61B1801}" dt="2026-10-20T14:31:40.513" v="2595" actId="478"/>
          <ac:picMkLst>
            <pc:docMk/>
            <pc:sldMk cId="3481937151" sldId="258"/>
            <ac:picMk id="11" creationId="{BE279742-72E5-3850-6CA7-19D7C6D4A67D}"/>
          </ac:picMkLst>
        </pc:picChg>
        <pc:picChg chg="add del">
          <ac:chgData name="Biswas, Sayani (STFC,RAL,ISIS)" userId="a81b1bee-8903-4c6c-b3c5-4587ab0530f0" providerId="ADAL" clId="{7A43280B-7270-4E54-9A13-1F10A61B1801}" dt="2026-10-20T14:33:05.116" v="2598" actId="478"/>
          <ac:picMkLst>
            <pc:docMk/>
            <pc:sldMk cId="3481937151" sldId="258"/>
            <ac:picMk id="13" creationId="{019DC1B8-0FAC-C04A-7E36-81957E0EF206}"/>
          </ac:picMkLst>
        </pc:picChg>
        <pc:picChg chg="add mod modCrop">
          <ac:chgData name="Biswas, Sayani (STFC,RAL,ISIS)" userId="a81b1bee-8903-4c6c-b3c5-4587ab0530f0" providerId="ADAL" clId="{7A43280B-7270-4E54-9A13-1F10A61B1801}" dt="2026-10-21T08:00:47.585" v="3572" actId="1076"/>
          <ac:picMkLst>
            <pc:docMk/>
            <pc:sldMk cId="3481937151" sldId="258"/>
            <ac:picMk id="15" creationId="{429E452E-EE24-E3EA-2BDC-1086A8A5547E}"/>
          </ac:picMkLst>
        </pc:picChg>
        <pc:picChg chg="add mod">
          <ac:chgData name="Biswas, Sayani (STFC,RAL,ISIS)" userId="a81b1bee-8903-4c6c-b3c5-4587ab0530f0" providerId="ADAL" clId="{7A43280B-7270-4E54-9A13-1F10A61B1801}" dt="2026-10-21T08:00:47.585" v="3572" actId="1076"/>
          <ac:picMkLst>
            <pc:docMk/>
            <pc:sldMk cId="3481937151" sldId="258"/>
            <ac:picMk id="17" creationId="{290D4C21-6D0E-1E18-2C62-4569E9EA745D}"/>
          </ac:picMkLst>
        </pc:picChg>
        <pc:picChg chg="add mod">
          <ac:chgData name="Biswas, Sayani (STFC,RAL,ISIS)" userId="a81b1bee-8903-4c6c-b3c5-4587ab0530f0" providerId="ADAL" clId="{7A43280B-7270-4E54-9A13-1F10A61B1801}" dt="2026-10-21T08:00:47.585" v="3572" actId="1076"/>
          <ac:picMkLst>
            <pc:docMk/>
            <pc:sldMk cId="3481937151" sldId="258"/>
            <ac:picMk id="25" creationId="{69242C94-C3EB-09C9-D35D-2EB03E10E4A1}"/>
          </ac:picMkLst>
        </pc:picChg>
        <pc:picChg chg="del mod">
          <ac:chgData name="Biswas, Sayani (STFC,RAL,ISIS)" userId="a81b1bee-8903-4c6c-b3c5-4587ab0530f0" providerId="ADAL" clId="{7A43280B-7270-4E54-9A13-1F10A61B1801}" dt="2026-10-21T07:57:42.327" v="3549" actId="478"/>
          <ac:picMkLst>
            <pc:docMk/>
            <pc:sldMk cId="3481937151" sldId="258"/>
            <ac:picMk id="1026" creationId="{3C48317C-7186-6899-593E-98FC92502372}"/>
          </ac:picMkLst>
        </pc:picChg>
        <pc:picChg chg="mod">
          <ac:chgData name="Biswas, Sayani (STFC,RAL,ISIS)" userId="a81b1bee-8903-4c6c-b3c5-4587ab0530f0" providerId="ADAL" clId="{7A43280B-7270-4E54-9A13-1F10A61B1801}" dt="2026-10-21T08:00:47.585" v="3572" actId="1076"/>
          <ac:picMkLst>
            <pc:docMk/>
            <pc:sldMk cId="3481937151" sldId="258"/>
            <ac:picMk id="1028" creationId="{4ABEA42F-24C6-AB91-AFC8-35D498F68AEF}"/>
          </ac:picMkLst>
        </pc:picChg>
        <pc:picChg chg="del mod">
          <ac:chgData name="Biswas, Sayani (STFC,RAL,ISIS)" userId="a81b1bee-8903-4c6c-b3c5-4587ab0530f0" providerId="ADAL" clId="{7A43280B-7270-4E54-9A13-1F10A61B1801}" dt="2026-10-20T14:35:06.734" v="2612" actId="478"/>
          <ac:picMkLst>
            <pc:docMk/>
            <pc:sldMk cId="3481937151" sldId="258"/>
            <ac:picMk id="1034" creationId="{A128F7B6-7978-ED4C-A1BA-688A604A4162}"/>
          </ac:picMkLst>
        </pc:picChg>
        <pc:cxnChg chg="add mod">
          <ac:chgData name="Biswas, Sayani (STFC,RAL,ISIS)" userId="a81b1bee-8903-4c6c-b3c5-4587ab0530f0" providerId="ADAL" clId="{7A43280B-7270-4E54-9A13-1F10A61B1801}" dt="2026-10-21T08:00:47.585" v="3572" actId="1076"/>
          <ac:cxnSpMkLst>
            <pc:docMk/>
            <pc:sldMk cId="3481937151" sldId="258"/>
            <ac:cxnSpMk id="19" creationId="{79826720-9A35-1E33-17A6-5AF2AE856684}"/>
          </ac:cxnSpMkLst>
        </pc:cxnChg>
        <pc:cxnChg chg="add mod">
          <ac:chgData name="Biswas, Sayani (STFC,RAL,ISIS)" userId="a81b1bee-8903-4c6c-b3c5-4587ab0530f0" providerId="ADAL" clId="{7A43280B-7270-4E54-9A13-1F10A61B1801}" dt="2026-10-21T08:00:47.585" v="3572" actId="1076"/>
          <ac:cxnSpMkLst>
            <pc:docMk/>
            <pc:sldMk cId="3481937151" sldId="258"/>
            <ac:cxnSpMk id="24" creationId="{386666B4-4C0F-A5C5-507B-B300EAA4E025}"/>
          </ac:cxnSpMkLst>
        </pc:cxnChg>
      </pc:sldChg>
      <pc:sldChg chg="addSp delSp modSp add mod modAnim">
        <pc:chgData name="Biswas, Sayani (STFC,RAL,ISIS)" userId="a81b1bee-8903-4c6c-b3c5-4587ab0530f0" providerId="ADAL" clId="{7A43280B-7270-4E54-9A13-1F10A61B1801}" dt="2026-10-19T08:49:38.005" v="853"/>
        <pc:sldMkLst>
          <pc:docMk/>
          <pc:sldMk cId="270428625" sldId="326"/>
        </pc:sldMkLst>
        <pc:spChg chg="mod">
          <ac:chgData name="Biswas, Sayani (STFC,RAL,ISIS)" userId="a81b1bee-8903-4c6c-b3c5-4587ab0530f0" providerId="ADAL" clId="{7A43280B-7270-4E54-9A13-1F10A61B1801}" dt="2026-10-19T07:49:11.379" v="529" actId="20577"/>
          <ac:spMkLst>
            <pc:docMk/>
            <pc:sldMk cId="270428625" sldId="326"/>
            <ac:spMk id="9" creationId="{00000000-0000-0000-0000-000000000000}"/>
          </ac:spMkLst>
        </pc:spChg>
        <pc:spChg chg="mod">
          <ac:chgData name="Biswas, Sayani (STFC,RAL,ISIS)" userId="a81b1bee-8903-4c6c-b3c5-4587ab0530f0" providerId="ADAL" clId="{7A43280B-7270-4E54-9A13-1F10A61B1801}" dt="2026-10-19T07:49:16.678" v="535" actId="20577"/>
          <ac:spMkLst>
            <pc:docMk/>
            <pc:sldMk cId="270428625" sldId="326"/>
            <ac:spMk id="10" creationId="{00000000-0000-0000-0000-000000000000}"/>
          </ac:spMkLst>
        </pc:spChg>
        <pc:spChg chg="mod">
          <ac:chgData name="Biswas, Sayani (STFC,RAL,ISIS)" userId="a81b1bee-8903-4c6c-b3c5-4587ab0530f0" providerId="ADAL" clId="{7A43280B-7270-4E54-9A13-1F10A61B1801}" dt="2026-10-19T08:44:33.493" v="838"/>
          <ac:spMkLst>
            <pc:docMk/>
            <pc:sldMk cId="270428625" sldId="326"/>
            <ac:spMk id="19" creationId="{54CD68AA-F1D4-033A-E5D4-0FC31AE7E4CC}"/>
          </ac:spMkLst>
        </pc:spChg>
        <pc:spChg chg="mod">
          <ac:chgData name="Biswas, Sayani (STFC,RAL,ISIS)" userId="a81b1bee-8903-4c6c-b3c5-4587ab0530f0" providerId="ADAL" clId="{7A43280B-7270-4E54-9A13-1F10A61B1801}" dt="2026-10-19T08:46:32.389" v="849" actId="207"/>
          <ac:spMkLst>
            <pc:docMk/>
            <pc:sldMk cId="270428625" sldId="326"/>
            <ac:spMk id="20" creationId="{8C133B54-6670-2811-EC23-C81DAE453F9E}"/>
          </ac:spMkLst>
        </pc:spChg>
        <pc:spChg chg="mod">
          <ac:chgData name="Biswas, Sayani (STFC,RAL,ISIS)" userId="a81b1bee-8903-4c6c-b3c5-4587ab0530f0" providerId="ADAL" clId="{7A43280B-7270-4E54-9A13-1F10A61B1801}" dt="2026-10-19T08:47:07.363" v="851" actId="207"/>
          <ac:spMkLst>
            <pc:docMk/>
            <pc:sldMk cId="270428625" sldId="326"/>
            <ac:spMk id="21" creationId="{0196C8B6-C49D-22C9-6E02-F28537A282F9}"/>
          </ac:spMkLst>
        </pc:spChg>
        <pc:spChg chg="mod">
          <ac:chgData name="Biswas, Sayani (STFC,RAL,ISIS)" userId="a81b1bee-8903-4c6c-b3c5-4587ab0530f0" providerId="ADAL" clId="{7A43280B-7270-4E54-9A13-1F10A61B1801}" dt="2026-10-19T08:46:06.343" v="846" actId="208"/>
          <ac:spMkLst>
            <pc:docMk/>
            <pc:sldMk cId="270428625" sldId="326"/>
            <ac:spMk id="23" creationId="{672DEBFC-DCD6-EE28-1BC9-BD29187E88E7}"/>
          </ac:spMkLst>
        </pc:spChg>
        <pc:spChg chg="mod">
          <ac:chgData name="Biswas, Sayani (STFC,RAL,ISIS)" userId="a81b1bee-8903-4c6c-b3c5-4587ab0530f0" providerId="ADAL" clId="{7A43280B-7270-4E54-9A13-1F10A61B1801}" dt="2026-10-19T08:44:33.493" v="838"/>
          <ac:spMkLst>
            <pc:docMk/>
            <pc:sldMk cId="270428625" sldId="326"/>
            <ac:spMk id="25" creationId="{D5CD6287-CEAA-4326-F2C5-8A45B96D8838}"/>
          </ac:spMkLst>
        </pc:spChg>
        <pc:spChg chg="mod">
          <ac:chgData name="Biswas, Sayani (STFC,RAL,ISIS)" userId="a81b1bee-8903-4c6c-b3c5-4587ab0530f0" providerId="ADAL" clId="{7A43280B-7270-4E54-9A13-1F10A61B1801}" dt="2026-10-19T08:46:26.117" v="848" actId="207"/>
          <ac:spMkLst>
            <pc:docMk/>
            <pc:sldMk cId="270428625" sldId="326"/>
            <ac:spMk id="28" creationId="{CAF8ABEF-0DF0-2F9B-AD03-A35AC1952A2C}"/>
          </ac:spMkLst>
        </pc:spChg>
        <pc:spChg chg="mod">
          <ac:chgData name="Biswas, Sayani (STFC,RAL,ISIS)" userId="a81b1bee-8903-4c6c-b3c5-4587ab0530f0" providerId="ADAL" clId="{7A43280B-7270-4E54-9A13-1F10A61B1801}" dt="2026-10-19T08:44:33.493" v="838"/>
          <ac:spMkLst>
            <pc:docMk/>
            <pc:sldMk cId="270428625" sldId="326"/>
            <ac:spMk id="32" creationId="{E16A9688-F62F-5A23-4156-944E69E60BA7}"/>
          </ac:spMkLst>
        </pc:spChg>
        <pc:picChg chg="mod">
          <ac:chgData name="Biswas, Sayani (STFC,RAL,ISIS)" userId="a81b1bee-8903-4c6c-b3c5-4587ab0530f0" providerId="ADAL" clId="{7A43280B-7270-4E54-9A13-1F10A61B1801}" dt="2026-10-19T08:49:14.977" v="852" actId="29295"/>
          <ac:picMkLst>
            <pc:docMk/>
            <pc:sldMk cId="270428625" sldId="326"/>
            <ac:picMk id="8" creationId="{00000000-0000-0000-0000-000000000000}"/>
          </ac:picMkLst>
        </pc:picChg>
        <pc:picChg chg="mod">
          <ac:chgData name="Biswas, Sayani (STFC,RAL,ISIS)" userId="a81b1bee-8903-4c6c-b3c5-4587ab0530f0" providerId="ADAL" clId="{7A43280B-7270-4E54-9A13-1F10A61B1801}" dt="2026-10-19T08:44:33.493" v="838"/>
          <ac:picMkLst>
            <pc:docMk/>
            <pc:sldMk cId="270428625" sldId="326"/>
            <ac:picMk id="22" creationId="{8030128F-BCEC-68F6-FC94-FA4967074281}"/>
          </ac:picMkLst>
        </pc:picChg>
        <pc:cxnChg chg="mod">
          <ac:chgData name="Biswas, Sayani (STFC,RAL,ISIS)" userId="a81b1bee-8903-4c6c-b3c5-4587ab0530f0" providerId="ADAL" clId="{7A43280B-7270-4E54-9A13-1F10A61B1801}" dt="2026-10-19T07:49:16.179" v="534" actId="20577"/>
          <ac:cxnSpMkLst>
            <pc:docMk/>
            <pc:sldMk cId="270428625" sldId="326"/>
            <ac:cxnSpMk id="11" creationId="{00000000-0000-0000-0000-000000000000}"/>
          </ac:cxnSpMkLst>
        </pc:cxnChg>
        <pc:cxnChg chg="mod">
          <ac:chgData name="Biswas, Sayani (STFC,RAL,ISIS)" userId="a81b1bee-8903-4c6c-b3c5-4587ab0530f0" providerId="ADAL" clId="{7A43280B-7270-4E54-9A13-1F10A61B1801}" dt="2026-10-19T08:45:16.375" v="842" actId="208"/>
          <ac:cxnSpMkLst>
            <pc:docMk/>
            <pc:sldMk cId="270428625" sldId="326"/>
            <ac:cxnSpMk id="24" creationId="{29D972CA-872C-DFFE-E280-EA2C111629EE}"/>
          </ac:cxnSpMkLst>
        </pc:cxnChg>
        <pc:cxnChg chg="mod">
          <ac:chgData name="Biswas, Sayani (STFC,RAL,ISIS)" userId="a81b1bee-8903-4c6c-b3c5-4587ab0530f0" providerId="ADAL" clId="{7A43280B-7270-4E54-9A13-1F10A61B1801}" dt="2026-10-19T08:46:15.292" v="847" actId="208"/>
          <ac:cxnSpMkLst>
            <pc:docMk/>
            <pc:sldMk cId="270428625" sldId="326"/>
            <ac:cxnSpMk id="26" creationId="{C0D4D43C-9937-E584-5A42-FF30DD8E72B5}"/>
          </ac:cxnSpMkLst>
        </pc:cxnChg>
        <pc:cxnChg chg="mod">
          <ac:chgData name="Biswas, Sayani (STFC,RAL,ISIS)" userId="a81b1bee-8903-4c6c-b3c5-4587ab0530f0" providerId="ADAL" clId="{7A43280B-7270-4E54-9A13-1F10A61B1801}" dt="2026-10-19T08:45:24.321" v="843" actId="208"/>
          <ac:cxnSpMkLst>
            <pc:docMk/>
            <pc:sldMk cId="270428625" sldId="326"/>
            <ac:cxnSpMk id="29" creationId="{FCE72DBE-41C2-0334-5CB4-ECB2B30076B3}"/>
          </ac:cxnSpMkLst>
        </pc:cxnChg>
        <pc:cxnChg chg="mod">
          <ac:chgData name="Biswas, Sayani (STFC,RAL,ISIS)" userId="a81b1bee-8903-4c6c-b3c5-4587ab0530f0" providerId="ADAL" clId="{7A43280B-7270-4E54-9A13-1F10A61B1801}" dt="2026-10-19T08:45:38.975" v="844" actId="208"/>
          <ac:cxnSpMkLst>
            <pc:docMk/>
            <pc:sldMk cId="270428625" sldId="326"/>
            <ac:cxnSpMk id="30" creationId="{6CBDDBA6-00B4-6CFC-96E8-E77804889119}"/>
          </ac:cxnSpMkLst>
        </pc:cxnChg>
        <pc:cxnChg chg="mod">
          <ac:chgData name="Biswas, Sayani (STFC,RAL,ISIS)" userId="a81b1bee-8903-4c6c-b3c5-4587ab0530f0" providerId="ADAL" clId="{7A43280B-7270-4E54-9A13-1F10A61B1801}" dt="2026-10-19T08:45:51.526" v="845" actId="208"/>
          <ac:cxnSpMkLst>
            <pc:docMk/>
            <pc:sldMk cId="270428625" sldId="326"/>
            <ac:cxnSpMk id="33" creationId="{F3D6167F-3583-5CEA-16C0-7A7B6CE9A351}"/>
          </ac:cxnSpMkLst>
        </pc:cxnChg>
      </pc:sldChg>
      <pc:sldChg chg="modSp del mod">
        <pc:chgData name="Biswas, Sayani (STFC,RAL,ISIS)" userId="a81b1bee-8903-4c6c-b3c5-4587ab0530f0" providerId="ADAL" clId="{7A43280B-7270-4E54-9A13-1F10A61B1801}" dt="2026-10-20T15:07:37.379" v="2891" actId="47"/>
        <pc:sldMkLst>
          <pc:docMk/>
          <pc:sldMk cId="1157499333" sldId="737"/>
        </pc:sldMkLst>
        <pc:spChg chg="mod">
          <ac:chgData name="Biswas, Sayani (STFC,RAL,ISIS)" userId="a81b1bee-8903-4c6c-b3c5-4587ab0530f0" providerId="ADAL" clId="{7A43280B-7270-4E54-9A13-1F10A61B1801}" dt="2026-10-20T10:53:34.695" v="2350" actId="20577"/>
          <ac:spMkLst>
            <pc:docMk/>
            <pc:sldMk cId="1157499333" sldId="737"/>
            <ac:spMk id="2" creationId="{C0DBBB50-AB0F-312A-0C67-2D12317C1025}"/>
          </ac:spMkLst>
        </pc:spChg>
        <pc:spChg chg="mod">
          <ac:chgData name="Biswas, Sayani (STFC,RAL,ISIS)" userId="a81b1bee-8903-4c6c-b3c5-4587ab0530f0" providerId="ADAL" clId="{7A43280B-7270-4E54-9A13-1F10A61B1801}" dt="2026-10-20T15:05:16.467" v="2889" actId="20577"/>
          <ac:spMkLst>
            <pc:docMk/>
            <pc:sldMk cId="1157499333" sldId="737"/>
            <ac:spMk id="4" creationId="{0D8FE2F0-83D9-BA12-0E5F-3BB7448D25B9}"/>
          </ac:spMkLst>
        </pc:spChg>
      </pc:sldChg>
      <pc:sldChg chg="addSp delSp modSp new mod ord modAnim">
        <pc:chgData name="Biswas, Sayani (STFC,RAL,ISIS)" userId="a81b1bee-8903-4c6c-b3c5-4587ab0530f0" providerId="ADAL" clId="{7A43280B-7270-4E54-9A13-1F10A61B1801}" dt="2026-10-19T09:46:24.014" v="1116"/>
        <pc:sldMkLst>
          <pc:docMk/>
          <pc:sldMk cId="881252747" sldId="761"/>
        </pc:sldMkLst>
        <pc:spChg chg="add mod">
          <ac:chgData name="Biswas, Sayani (STFC,RAL,ISIS)" userId="a81b1bee-8903-4c6c-b3c5-4587ab0530f0" providerId="ADAL" clId="{7A43280B-7270-4E54-9A13-1F10A61B1801}" dt="2026-10-19T09:15:57.184" v="933" actId="207"/>
          <ac:spMkLst>
            <pc:docMk/>
            <pc:sldMk cId="881252747" sldId="761"/>
            <ac:spMk id="4" creationId="{C8EF81F1-422A-AA5D-571B-0AA82D2A6999}"/>
          </ac:spMkLst>
        </pc:spChg>
        <pc:spChg chg="add mod">
          <ac:chgData name="Biswas, Sayani (STFC,RAL,ISIS)" userId="a81b1bee-8903-4c6c-b3c5-4587ab0530f0" providerId="ADAL" clId="{7A43280B-7270-4E54-9A13-1F10A61B1801}" dt="2026-10-06T13:28:56.320" v="313" actId="1076"/>
          <ac:spMkLst>
            <pc:docMk/>
            <pc:sldMk cId="881252747" sldId="761"/>
            <ac:spMk id="7" creationId="{2DEF95F3-ADE1-0F3C-28EF-9E76D7D518A0}"/>
          </ac:spMkLst>
        </pc:spChg>
        <pc:spChg chg="add mod">
          <ac:chgData name="Biswas, Sayani (STFC,RAL,ISIS)" userId="a81b1bee-8903-4c6c-b3c5-4587ab0530f0" providerId="ADAL" clId="{7A43280B-7270-4E54-9A13-1F10A61B1801}" dt="2026-10-19T09:35:03.819" v="1102" actId="164"/>
          <ac:spMkLst>
            <pc:docMk/>
            <pc:sldMk cId="881252747" sldId="761"/>
            <ac:spMk id="9" creationId="{37E33428-FB76-E3E0-93C3-1E623299432A}"/>
          </ac:spMkLst>
        </pc:spChg>
        <pc:spChg chg="add mod topLvl">
          <ac:chgData name="Biswas, Sayani (STFC,RAL,ISIS)" userId="a81b1bee-8903-4c6c-b3c5-4587ab0530f0" providerId="ADAL" clId="{7A43280B-7270-4E54-9A13-1F10A61B1801}" dt="2026-10-19T09:46:06.894" v="1113" actId="165"/>
          <ac:spMkLst>
            <pc:docMk/>
            <pc:sldMk cId="881252747" sldId="761"/>
            <ac:spMk id="11" creationId="{C73CA776-9A2F-08A8-F621-173848B15129}"/>
          </ac:spMkLst>
        </pc:spChg>
        <pc:spChg chg="add mod topLvl">
          <ac:chgData name="Biswas, Sayani (STFC,RAL,ISIS)" userId="a81b1bee-8903-4c6c-b3c5-4587ab0530f0" providerId="ADAL" clId="{7A43280B-7270-4E54-9A13-1F10A61B1801}" dt="2026-10-19T09:46:06.894" v="1113" actId="165"/>
          <ac:spMkLst>
            <pc:docMk/>
            <pc:sldMk cId="881252747" sldId="761"/>
            <ac:spMk id="13" creationId="{2CC76CDB-0261-77EC-DF76-F139440592C1}"/>
          </ac:spMkLst>
        </pc:spChg>
        <pc:grpChg chg="add mod">
          <ac:chgData name="Biswas, Sayani (STFC,RAL,ISIS)" userId="a81b1bee-8903-4c6c-b3c5-4587ab0530f0" providerId="ADAL" clId="{7A43280B-7270-4E54-9A13-1F10A61B1801}" dt="2026-10-19T09:35:03.819" v="1102" actId="164"/>
          <ac:grpSpMkLst>
            <pc:docMk/>
            <pc:sldMk cId="881252747" sldId="761"/>
            <ac:grpSpMk id="10" creationId="{3B7F160D-C2C5-7E3B-B450-893EAE79AF2A}"/>
          </ac:grpSpMkLst>
        </pc:grpChg>
        <pc:picChg chg="mod">
          <ac:chgData name="Biswas, Sayani (STFC,RAL,ISIS)" userId="a81b1bee-8903-4c6c-b3c5-4587ab0530f0" providerId="ADAL" clId="{7A43280B-7270-4E54-9A13-1F10A61B1801}" dt="2026-10-19T09:13:12.860" v="926" actId="14100"/>
          <ac:picMkLst>
            <pc:docMk/>
            <pc:sldMk cId="881252747" sldId="761"/>
            <ac:picMk id="3" creationId="{B7999BC4-8785-EE41-CCA8-ED084F658C40}"/>
          </ac:picMkLst>
        </pc:picChg>
        <pc:picChg chg="add mod">
          <ac:chgData name="Biswas, Sayani (STFC,RAL,ISIS)" userId="a81b1bee-8903-4c6c-b3c5-4587ab0530f0" providerId="ADAL" clId="{7A43280B-7270-4E54-9A13-1F10A61B1801}" dt="2026-10-19T09:35:03.819" v="1102" actId="164"/>
          <ac:picMkLst>
            <pc:docMk/>
            <pc:sldMk cId="881252747" sldId="761"/>
            <ac:picMk id="6" creationId="{A56CD8DC-68DF-EF7C-5FC6-4D5271D4CE5A}"/>
          </ac:picMkLst>
        </pc:picChg>
      </pc:sldChg>
      <pc:sldChg chg="addSp delSp modSp new mod delAnim modAnim">
        <pc:chgData name="Biswas, Sayani (STFC,RAL,ISIS)" userId="a81b1bee-8903-4c6c-b3c5-4587ab0530f0" providerId="ADAL" clId="{7A43280B-7270-4E54-9A13-1F10A61B1801}" dt="2026-10-19T09:30:53.338" v="1101"/>
        <pc:sldMkLst>
          <pc:docMk/>
          <pc:sldMk cId="3392843096" sldId="762"/>
        </pc:sldMkLst>
        <pc:spChg chg="mod">
          <ac:chgData name="Biswas, Sayani (STFC,RAL,ISIS)" userId="a81b1bee-8903-4c6c-b3c5-4587ab0530f0" providerId="ADAL" clId="{7A43280B-7270-4E54-9A13-1F10A61B1801}" dt="2026-10-19T08:40:37.341" v="834" actId="1037"/>
          <ac:spMkLst>
            <pc:docMk/>
            <pc:sldMk cId="3392843096" sldId="762"/>
            <ac:spMk id="7" creationId="{3F7F27F7-37FE-832C-C8A2-2F84C840E02E}"/>
          </ac:spMkLst>
        </pc:spChg>
        <pc:spChg chg="mod">
          <ac:chgData name="Biswas, Sayani (STFC,RAL,ISIS)" userId="a81b1bee-8903-4c6c-b3c5-4587ab0530f0" providerId="ADAL" clId="{7A43280B-7270-4E54-9A13-1F10A61B1801}" dt="2026-10-19T08:30:35.915" v="606" actId="165"/>
          <ac:spMkLst>
            <pc:docMk/>
            <pc:sldMk cId="3392843096" sldId="762"/>
            <ac:spMk id="10" creationId="{D93B3BB0-5359-7450-4EB3-A55773B8A09A}"/>
          </ac:spMkLst>
        </pc:spChg>
        <pc:spChg chg="add">
          <ac:chgData name="Biswas, Sayani (STFC,RAL,ISIS)" userId="a81b1bee-8903-4c6c-b3c5-4587ab0530f0" providerId="ADAL" clId="{7A43280B-7270-4E54-9A13-1F10A61B1801}" dt="2026-10-19T07:39:40.692" v="422" actId="22"/>
          <ac:spMkLst>
            <pc:docMk/>
            <pc:sldMk cId="3392843096" sldId="762"/>
            <ac:spMk id="14" creationId="{819CD5CB-A7BE-2DB1-F621-06207DE41D99}"/>
          </ac:spMkLst>
        </pc:spChg>
        <pc:spChg chg="add mod">
          <ac:chgData name="Biswas, Sayani (STFC,RAL,ISIS)" userId="a81b1bee-8903-4c6c-b3c5-4587ab0530f0" providerId="ADAL" clId="{7A43280B-7270-4E54-9A13-1F10A61B1801}" dt="2026-10-19T08:09:38.523" v="541" actId="164"/>
          <ac:spMkLst>
            <pc:docMk/>
            <pc:sldMk cId="3392843096" sldId="762"/>
            <ac:spMk id="24" creationId="{A3A79144-46BD-D057-DF2B-1A12D63A85D8}"/>
          </ac:spMkLst>
        </pc:spChg>
        <pc:spChg chg="add mod">
          <ac:chgData name="Biswas, Sayani (STFC,RAL,ISIS)" userId="a81b1bee-8903-4c6c-b3c5-4587ab0530f0" providerId="ADAL" clId="{7A43280B-7270-4E54-9A13-1F10A61B1801}" dt="2026-10-19T08:09:38.523" v="541" actId="164"/>
          <ac:spMkLst>
            <pc:docMk/>
            <pc:sldMk cId="3392843096" sldId="762"/>
            <ac:spMk id="26" creationId="{CA8561C4-AC2A-A16D-E838-803971532703}"/>
          </ac:spMkLst>
        </pc:spChg>
        <pc:spChg chg="add mod topLvl">
          <ac:chgData name="Biswas, Sayani (STFC,RAL,ISIS)" userId="a81b1bee-8903-4c6c-b3c5-4587ab0530f0" providerId="ADAL" clId="{7A43280B-7270-4E54-9A13-1F10A61B1801}" dt="2026-10-19T08:30:45.028" v="607" actId="164"/>
          <ac:spMkLst>
            <pc:docMk/>
            <pc:sldMk cId="3392843096" sldId="762"/>
            <ac:spMk id="30" creationId="{5BF284C1-F4B3-2C83-C5FC-169F46D717EC}"/>
          </ac:spMkLst>
        </pc:spChg>
        <pc:spChg chg="add mod topLvl">
          <ac:chgData name="Biswas, Sayani (STFC,RAL,ISIS)" userId="a81b1bee-8903-4c6c-b3c5-4587ab0530f0" providerId="ADAL" clId="{7A43280B-7270-4E54-9A13-1F10A61B1801}" dt="2026-10-19T08:30:45.028" v="607" actId="164"/>
          <ac:spMkLst>
            <pc:docMk/>
            <pc:sldMk cId="3392843096" sldId="762"/>
            <ac:spMk id="33" creationId="{809B23DD-51A8-E6D8-0095-5EFCCBAF41BE}"/>
          </ac:spMkLst>
        </pc:spChg>
        <pc:spChg chg="add mod">
          <ac:chgData name="Biswas, Sayani (STFC,RAL,ISIS)" userId="a81b1bee-8903-4c6c-b3c5-4587ab0530f0" providerId="ADAL" clId="{7A43280B-7270-4E54-9A13-1F10A61B1801}" dt="2026-10-19T08:40:57.897" v="835" actId="164"/>
          <ac:spMkLst>
            <pc:docMk/>
            <pc:sldMk cId="3392843096" sldId="762"/>
            <ac:spMk id="41" creationId="{331A2AC6-BB51-4E46-2BB7-517721109B1E}"/>
          </ac:spMkLst>
        </pc:spChg>
        <pc:spChg chg="add mod">
          <ac:chgData name="Biswas, Sayani (STFC,RAL,ISIS)" userId="a81b1bee-8903-4c6c-b3c5-4587ab0530f0" providerId="ADAL" clId="{7A43280B-7270-4E54-9A13-1F10A61B1801}" dt="2026-10-19T09:30:17.587" v="1098" actId="1076"/>
          <ac:spMkLst>
            <pc:docMk/>
            <pc:sldMk cId="3392843096" sldId="762"/>
            <ac:spMk id="50" creationId="{08D3B882-7B9D-138A-164C-1075CF3CD3D6}"/>
          </ac:spMkLst>
        </pc:spChg>
        <pc:grpChg chg="mod topLvl">
          <ac:chgData name="Biswas, Sayani (STFC,RAL,ISIS)" userId="a81b1bee-8903-4c6c-b3c5-4587ab0530f0" providerId="ADAL" clId="{7A43280B-7270-4E54-9A13-1F10A61B1801}" dt="2026-10-19T08:30:45.028" v="607" actId="164"/>
          <ac:grpSpMkLst>
            <pc:docMk/>
            <pc:sldMk cId="3392843096" sldId="762"/>
            <ac:grpSpMk id="5" creationId="{76B925B1-22F0-23BA-2D55-49B6DBF35980}"/>
          </ac:grpSpMkLst>
        </pc:grpChg>
        <pc:grpChg chg="mod ord topLvl">
          <ac:chgData name="Biswas, Sayani (STFC,RAL,ISIS)" userId="a81b1bee-8903-4c6c-b3c5-4587ab0530f0" providerId="ADAL" clId="{7A43280B-7270-4E54-9A13-1F10A61B1801}" dt="2026-10-19T08:39:23.565" v="818" actId="1076"/>
          <ac:grpSpMkLst>
            <pc:docMk/>
            <pc:sldMk cId="3392843096" sldId="762"/>
            <ac:grpSpMk id="6" creationId="{D672CCD5-B698-9901-60D4-94BB99C3BF13}"/>
          </ac:grpSpMkLst>
        </pc:grpChg>
        <pc:grpChg chg="add mod">
          <ac:chgData name="Biswas, Sayani (STFC,RAL,ISIS)" userId="a81b1bee-8903-4c6c-b3c5-4587ab0530f0" providerId="ADAL" clId="{7A43280B-7270-4E54-9A13-1F10A61B1801}" dt="2026-10-19T08:39:33.556" v="821" actId="1076"/>
          <ac:grpSpMkLst>
            <pc:docMk/>
            <pc:sldMk cId="3392843096" sldId="762"/>
            <ac:grpSpMk id="27" creationId="{51900B5C-D257-6DE6-55FF-2ADC746D47C0}"/>
          </ac:grpSpMkLst>
        </pc:grpChg>
        <pc:grpChg chg="add mod">
          <ac:chgData name="Biswas, Sayani (STFC,RAL,ISIS)" userId="a81b1bee-8903-4c6c-b3c5-4587ab0530f0" providerId="ADAL" clId="{7A43280B-7270-4E54-9A13-1F10A61B1801}" dt="2026-10-19T08:39:16.124" v="816" actId="1076"/>
          <ac:grpSpMkLst>
            <pc:docMk/>
            <pc:sldMk cId="3392843096" sldId="762"/>
            <ac:grpSpMk id="39" creationId="{D207ABDF-1546-C4E8-4807-C303EE586E4F}"/>
          </ac:grpSpMkLst>
        </pc:grpChg>
        <pc:grpChg chg="add mod">
          <ac:chgData name="Biswas, Sayani (STFC,RAL,ISIS)" userId="a81b1bee-8903-4c6c-b3c5-4587ab0530f0" providerId="ADAL" clId="{7A43280B-7270-4E54-9A13-1F10A61B1801}" dt="2026-10-19T08:40:57.897" v="835" actId="164"/>
          <ac:grpSpMkLst>
            <pc:docMk/>
            <pc:sldMk cId="3392843096" sldId="762"/>
            <ac:grpSpMk id="47" creationId="{D3405A75-10CD-5D20-6F3E-89BABE7B4406}"/>
          </ac:grpSpMkLst>
        </pc:grpChg>
        <pc:picChg chg="mod">
          <ac:chgData name="Biswas, Sayani (STFC,RAL,ISIS)" userId="a81b1bee-8903-4c6c-b3c5-4587ab0530f0" providerId="ADAL" clId="{7A43280B-7270-4E54-9A13-1F10A61B1801}" dt="2026-10-19T08:31:31.811" v="619" actId="1035"/>
          <ac:picMkLst>
            <pc:docMk/>
            <pc:sldMk cId="3392843096" sldId="762"/>
            <ac:picMk id="9" creationId="{C84DD3DB-BA43-477B-B17D-717E0E6B76A9}"/>
          </ac:picMkLst>
        </pc:picChg>
        <pc:picChg chg="add mod">
          <ac:chgData name="Biswas, Sayani (STFC,RAL,ISIS)" userId="a81b1bee-8903-4c6c-b3c5-4587ab0530f0" providerId="ADAL" clId="{7A43280B-7270-4E54-9A13-1F10A61B1801}" dt="2026-10-19T08:09:38.523" v="541" actId="164"/>
          <ac:picMkLst>
            <pc:docMk/>
            <pc:sldMk cId="3392843096" sldId="762"/>
            <ac:picMk id="22" creationId="{915B06A3-8D07-0E27-82E0-EAD877294C2D}"/>
          </ac:picMkLst>
        </pc:picChg>
        <pc:cxnChg chg="mod">
          <ac:chgData name="Biswas, Sayani (STFC,RAL,ISIS)" userId="a81b1bee-8903-4c6c-b3c5-4587ab0530f0" providerId="ADAL" clId="{7A43280B-7270-4E54-9A13-1F10A61B1801}" dt="2026-10-19T08:42:11.235" v="837" actId="14100"/>
          <ac:cxnSpMkLst>
            <pc:docMk/>
            <pc:sldMk cId="3392843096" sldId="762"/>
            <ac:cxnSpMk id="8" creationId="{263207B5-A012-C26D-6878-5FD8C93DEADC}"/>
          </ac:cxnSpMkLst>
        </pc:cxnChg>
        <pc:cxnChg chg="add mod">
          <ac:chgData name="Biswas, Sayani (STFC,RAL,ISIS)" userId="a81b1bee-8903-4c6c-b3c5-4587ab0530f0" providerId="ADAL" clId="{7A43280B-7270-4E54-9A13-1F10A61B1801}" dt="2026-10-19T08:40:57.897" v="835" actId="164"/>
          <ac:cxnSpMkLst>
            <pc:docMk/>
            <pc:sldMk cId="3392843096" sldId="762"/>
            <ac:cxnSpMk id="42" creationId="{C1E8F960-5D2B-E53C-C9AA-BCD75EDABEC2}"/>
          </ac:cxnSpMkLst>
        </pc:cxnChg>
      </pc:sldChg>
      <pc:sldChg chg="addSp delSp modSp add mod delAnim modAnim">
        <pc:chgData name="Biswas, Sayani (STFC,RAL,ISIS)" userId="a81b1bee-8903-4c6c-b3c5-4587ab0530f0" providerId="ADAL" clId="{7A43280B-7270-4E54-9A13-1F10A61B1801}" dt="2026-10-20T13:48:37.831" v="2594" actId="1036"/>
        <pc:sldMkLst>
          <pc:docMk/>
          <pc:sldMk cId="3971474317" sldId="764"/>
        </pc:sldMkLst>
        <pc:spChg chg="add mod">
          <ac:chgData name="Biswas, Sayani (STFC,RAL,ISIS)" userId="a81b1bee-8903-4c6c-b3c5-4587ab0530f0" providerId="ADAL" clId="{7A43280B-7270-4E54-9A13-1F10A61B1801}" dt="2026-10-19T09:56:30.233" v="1128" actId="2085"/>
          <ac:spMkLst>
            <pc:docMk/>
            <pc:sldMk cId="3971474317" sldId="764"/>
            <ac:spMk id="2" creationId="{C3D3DF60-CFDB-D734-2E5F-0CCCBE3BBE9C}"/>
          </ac:spMkLst>
        </pc:spChg>
        <pc:spChg chg="add mod ord">
          <ac:chgData name="Biswas, Sayani (STFC,RAL,ISIS)" userId="a81b1bee-8903-4c6c-b3c5-4587ab0530f0" providerId="ADAL" clId="{7A43280B-7270-4E54-9A13-1F10A61B1801}" dt="2026-10-19T19:17:46.763" v="1336" actId="20577"/>
          <ac:spMkLst>
            <pc:docMk/>
            <pc:sldMk cId="3971474317" sldId="764"/>
            <ac:spMk id="5" creationId="{F0EA635B-E82F-6D54-A80D-8D8D1EBEB0FA}"/>
          </ac:spMkLst>
        </pc:spChg>
        <pc:spChg chg="mod">
          <ac:chgData name="Biswas, Sayani (STFC,RAL,ISIS)" userId="a81b1bee-8903-4c6c-b3c5-4587ab0530f0" providerId="ADAL" clId="{7A43280B-7270-4E54-9A13-1F10A61B1801}" dt="2026-10-19T10:56:27.199" v="1269" actId="1035"/>
          <ac:spMkLst>
            <pc:docMk/>
            <pc:sldMk cId="3971474317" sldId="764"/>
            <ac:spMk id="7" creationId="{226F68DE-461A-B79D-E70F-E0EF3E3A709A}"/>
          </ac:spMkLst>
        </pc:spChg>
        <pc:spChg chg="add mod">
          <ac:chgData name="Biswas, Sayani (STFC,RAL,ISIS)" userId="a81b1bee-8903-4c6c-b3c5-4587ab0530f0" providerId="ADAL" clId="{7A43280B-7270-4E54-9A13-1F10A61B1801}" dt="2026-10-19T10:57:01.904" v="1271" actId="164"/>
          <ac:spMkLst>
            <pc:docMk/>
            <pc:sldMk cId="3971474317" sldId="764"/>
            <ac:spMk id="15" creationId="{080A8877-9588-6D1A-5587-AF8D72DE3943}"/>
          </ac:spMkLst>
        </pc:spChg>
        <pc:spChg chg="add mod">
          <ac:chgData name="Biswas, Sayani (STFC,RAL,ISIS)" userId="a81b1bee-8903-4c6c-b3c5-4587ab0530f0" providerId="ADAL" clId="{7A43280B-7270-4E54-9A13-1F10A61B1801}" dt="2026-10-19T10:57:01.904" v="1271" actId="164"/>
          <ac:spMkLst>
            <pc:docMk/>
            <pc:sldMk cId="3971474317" sldId="764"/>
            <ac:spMk id="20" creationId="{227A8208-2C8E-26B0-FDD3-FDFF4D218EE2}"/>
          </ac:spMkLst>
        </pc:spChg>
        <pc:spChg chg="add mod">
          <ac:chgData name="Biswas, Sayani (STFC,RAL,ISIS)" userId="a81b1bee-8903-4c6c-b3c5-4587ab0530f0" providerId="ADAL" clId="{7A43280B-7270-4E54-9A13-1F10A61B1801}" dt="2026-10-19T10:58:49.547" v="1277" actId="1076"/>
          <ac:spMkLst>
            <pc:docMk/>
            <pc:sldMk cId="3971474317" sldId="764"/>
            <ac:spMk id="26" creationId="{35ECBF51-341F-C0EA-75DE-0E9043580901}"/>
          </ac:spMkLst>
        </pc:spChg>
        <pc:spChg chg="add mod">
          <ac:chgData name="Biswas, Sayani (STFC,RAL,ISIS)" userId="a81b1bee-8903-4c6c-b3c5-4587ab0530f0" providerId="ADAL" clId="{7A43280B-7270-4E54-9A13-1F10A61B1801}" dt="2026-10-19T10:57:12.989" v="1272" actId="164"/>
          <ac:spMkLst>
            <pc:docMk/>
            <pc:sldMk cId="3971474317" sldId="764"/>
            <ac:spMk id="28" creationId="{7A10E1D8-90B6-83CA-B24A-871F5CB6C399}"/>
          </ac:spMkLst>
        </pc:spChg>
        <pc:grpChg chg="add mod">
          <ac:chgData name="Biswas, Sayani (STFC,RAL,ISIS)" userId="a81b1bee-8903-4c6c-b3c5-4587ab0530f0" providerId="ADAL" clId="{7A43280B-7270-4E54-9A13-1F10A61B1801}" dt="2026-10-19T10:57:01.904" v="1271" actId="164"/>
          <ac:grpSpMkLst>
            <pc:docMk/>
            <pc:sldMk cId="3971474317" sldId="764"/>
            <ac:grpSpMk id="30" creationId="{46B3B6BD-4370-40FE-97CD-FD7A7628A74D}"/>
          </ac:grpSpMkLst>
        </pc:grpChg>
        <pc:grpChg chg="add mod">
          <ac:chgData name="Biswas, Sayani (STFC,RAL,ISIS)" userId="a81b1bee-8903-4c6c-b3c5-4587ab0530f0" providerId="ADAL" clId="{7A43280B-7270-4E54-9A13-1F10A61B1801}" dt="2026-10-19T10:57:12.989" v="1272" actId="164"/>
          <ac:grpSpMkLst>
            <pc:docMk/>
            <pc:sldMk cId="3971474317" sldId="764"/>
            <ac:grpSpMk id="31" creationId="{B745DF7A-9BB3-7D48-8C08-0CCB5B1C47E5}"/>
          </ac:grpSpMkLst>
        </pc:grpChg>
        <pc:picChg chg="mod">
          <ac:chgData name="Biswas, Sayani (STFC,RAL,ISIS)" userId="a81b1bee-8903-4c6c-b3c5-4587ab0530f0" providerId="ADAL" clId="{7A43280B-7270-4E54-9A13-1F10A61B1801}" dt="2026-10-20T13:48:37.831" v="2594" actId="1036"/>
          <ac:picMkLst>
            <pc:docMk/>
            <pc:sldMk cId="3971474317" sldId="764"/>
            <ac:picMk id="3" creationId="{2E777BAA-E648-5BCD-E8F9-5607DF86E629}"/>
          </ac:picMkLst>
        </pc:picChg>
        <pc:picChg chg="add mod ord">
          <ac:chgData name="Biswas, Sayani (STFC,RAL,ISIS)" userId="a81b1bee-8903-4c6c-b3c5-4587ab0530f0" providerId="ADAL" clId="{7A43280B-7270-4E54-9A13-1F10A61B1801}" dt="2026-10-19T10:57:01.904" v="1271" actId="164"/>
          <ac:picMkLst>
            <pc:docMk/>
            <pc:sldMk cId="3971474317" sldId="764"/>
            <ac:picMk id="12" creationId="{BAECBAEC-CDC9-7C1C-E7EE-A15BDB87B30A}"/>
          </ac:picMkLst>
        </pc:picChg>
        <pc:picChg chg="mod topLvl">
          <ac:chgData name="Biswas, Sayani (STFC,RAL,ISIS)" userId="a81b1bee-8903-4c6c-b3c5-4587ab0530f0" providerId="ADAL" clId="{7A43280B-7270-4E54-9A13-1F10A61B1801}" dt="2026-10-19T10:57:12.989" v="1272" actId="164"/>
          <ac:picMkLst>
            <pc:docMk/>
            <pc:sldMk cId="3971474317" sldId="764"/>
            <ac:picMk id="22" creationId="{726D2CCF-5EA4-B79E-132F-9F2D149C1FC4}"/>
          </ac:picMkLst>
        </pc:picChg>
        <pc:cxnChg chg="add mod">
          <ac:chgData name="Biswas, Sayani (STFC,RAL,ISIS)" userId="a81b1bee-8903-4c6c-b3c5-4587ab0530f0" providerId="ADAL" clId="{7A43280B-7270-4E54-9A13-1F10A61B1801}" dt="2026-10-19T10:57:01.904" v="1271" actId="164"/>
          <ac:cxnSpMkLst>
            <pc:docMk/>
            <pc:sldMk cId="3971474317" sldId="764"/>
            <ac:cxnSpMk id="18" creationId="{7586EB6F-51F4-B54B-8C25-17399F7C50C4}"/>
          </ac:cxnSpMkLst>
        </pc:cxnChg>
        <pc:cxnChg chg="add mod">
          <ac:chgData name="Biswas, Sayani (STFC,RAL,ISIS)" userId="a81b1bee-8903-4c6c-b3c5-4587ab0530f0" providerId="ADAL" clId="{7A43280B-7270-4E54-9A13-1F10A61B1801}" dt="2026-10-19T10:57:12.989" v="1272" actId="164"/>
          <ac:cxnSpMkLst>
            <pc:docMk/>
            <pc:sldMk cId="3971474317" sldId="764"/>
            <ac:cxnSpMk id="27" creationId="{DA190823-BF4C-D0B5-3A85-F80013A8873F}"/>
          </ac:cxnSpMkLst>
        </pc:cxnChg>
      </pc:sldChg>
      <pc:sldChg chg="addSp modSp new mod">
        <pc:chgData name="Biswas, Sayani (STFC,RAL,ISIS)" userId="a81b1bee-8903-4c6c-b3c5-4587ab0530f0" providerId="ADAL" clId="{7A43280B-7270-4E54-9A13-1F10A61B1801}" dt="2026-10-19T19:17:57.832" v="1337" actId="207"/>
        <pc:sldMkLst>
          <pc:docMk/>
          <pc:sldMk cId="543965129" sldId="765"/>
        </pc:sldMkLst>
        <pc:spChg chg="add mod">
          <ac:chgData name="Biswas, Sayani (STFC,RAL,ISIS)" userId="a81b1bee-8903-4c6c-b3c5-4587ab0530f0" providerId="ADAL" clId="{7A43280B-7270-4E54-9A13-1F10A61B1801}" dt="2026-10-19T19:17:57.832" v="1337" actId="207"/>
          <ac:spMkLst>
            <pc:docMk/>
            <pc:sldMk cId="543965129" sldId="765"/>
            <ac:spMk id="3" creationId="{6AC94390-4C5C-EE3B-4584-A2DACE817E3C}"/>
          </ac:spMkLst>
        </pc:spChg>
      </pc:sldChg>
      <pc:sldChg chg="modSp add mod">
        <pc:chgData name="Biswas, Sayani (STFC,RAL,ISIS)" userId="a81b1bee-8903-4c6c-b3c5-4587ab0530f0" providerId="ADAL" clId="{7A43280B-7270-4E54-9A13-1F10A61B1801}" dt="2026-10-20T07:43:38.592" v="1350" actId="14100"/>
        <pc:sldMkLst>
          <pc:docMk/>
          <pc:sldMk cId="2454882283" sldId="766"/>
        </pc:sldMkLst>
        <pc:spChg chg="mod">
          <ac:chgData name="Biswas, Sayani (STFC,RAL,ISIS)" userId="a81b1bee-8903-4c6c-b3c5-4587ab0530f0" providerId="ADAL" clId="{7A43280B-7270-4E54-9A13-1F10A61B1801}" dt="2026-10-20T07:43:38.592" v="1350" actId="14100"/>
          <ac:spMkLst>
            <pc:docMk/>
            <pc:sldMk cId="2454882283" sldId="766"/>
            <ac:spMk id="3" creationId="{EC09C523-5ABA-C9E9-7295-86F288B17181}"/>
          </ac:spMkLst>
        </pc:spChg>
      </pc:sldChg>
      <pc:sldChg chg="addSp delSp modSp new mod delAnim modAnim">
        <pc:chgData name="Biswas, Sayani (STFC,RAL,ISIS)" userId="a81b1bee-8903-4c6c-b3c5-4587ab0530f0" providerId="ADAL" clId="{7A43280B-7270-4E54-9A13-1F10A61B1801}" dt="2026-10-20T14:55:27.897" v="2885"/>
        <pc:sldMkLst>
          <pc:docMk/>
          <pc:sldMk cId="2657609614" sldId="767"/>
        </pc:sldMkLst>
        <pc:spChg chg="add mod">
          <ac:chgData name="Biswas, Sayani (STFC,RAL,ISIS)" userId="a81b1bee-8903-4c6c-b3c5-4587ab0530f0" providerId="ADAL" clId="{7A43280B-7270-4E54-9A13-1F10A61B1801}" dt="2026-10-20T07:45:01.020" v="1388" actId="207"/>
          <ac:spMkLst>
            <pc:docMk/>
            <pc:sldMk cId="2657609614" sldId="767"/>
            <ac:spMk id="3" creationId="{09909FD5-59E3-1355-3639-A100663F05F5}"/>
          </ac:spMkLst>
        </pc:spChg>
        <pc:spChg chg="del mod">
          <ac:chgData name="Biswas, Sayani (STFC,RAL,ISIS)" userId="a81b1bee-8903-4c6c-b3c5-4587ab0530f0" providerId="ADAL" clId="{7A43280B-7270-4E54-9A13-1F10A61B1801}" dt="2026-10-20T11:02:38.191" v="2361" actId="478"/>
          <ac:spMkLst>
            <pc:docMk/>
            <pc:sldMk cId="2657609614" sldId="767"/>
            <ac:spMk id="10" creationId="{8939EF27-5019-534E-9299-EB532B18910C}"/>
          </ac:spMkLst>
        </pc:spChg>
        <pc:spChg chg="del mod">
          <ac:chgData name="Biswas, Sayani (STFC,RAL,ISIS)" userId="a81b1bee-8903-4c6c-b3c5-4587ab0530f0" providerId="ADAL" clId="{7A43280B-7270-4E54-9A13-1F10A61B1801}" dt="2026-10-20T11:02:41.241" v="2362" actId="478"/>
          <ac:spMkLst>
            <pc:docMk/>
            <pc:sldMk cId="2657609614" sldId="767"/>
            <ac:spMk id="12" creationId="{1F6F27FF-7697-BE8B-A7B7-5EF0F79C60D1}"/>
          </ac:spMkLst>
        </pc:spChg>
        <pc:spChg chg="add mod">
          <ac:chgData name="Biswas, Sayani (STFC,RAL,ISIS)" userId="a81b1bee-8903-4c6c-b3c5-4587ab0530f0" providerId="ADAL" clId="{7A43280B-7270-4E54-9A13-1F10A61B1801}" dt="2026-10-20T13:38:42.978" v="2591" actId="164"/>
          <ac:spMkLst>
            <pc:docMk/>
            <pc:sldMk cId="2657609614" sldId="767"/>
            <ac:spMk id="13" creationId="{0BF6A6EA-468D-9082-F8FD-85D1E6F6F077}"/>
          </ac:spMkLst>
        </pc:spChg>
        <pc:spChg chg="add mod">
          <ac:chgData name="Biswas, Sayani (STFC,RAL,ISIS)" userId="a81b1bee-8903-4c6c-b3c5-4587ab0530f0" providerId="ADAL" clId="{7A43280B-7270-4E54-9A13-1F10A61B1801}" dt="2026-10-20T13:37:42.808" v="2587" actId="164"/>
          <ac:spMkLst>
            <pc:docMk/>
            <pc:sldMk cId="2657609614" sldId="767"/>
            <ac:spMk id="15" creationId="{9157CBB1-361F-F5AD-DE8B-65D249DA79CD}"/>
          </ac:spMkLst>
        </pc:spChg>
        <pc:spChg chg="add mod">
          <ac:chgData name="Biswas, Sayani (STFC,RAL,ISIS)" userId="a81b1bee-8903-4c6c-b3c5-4587ab0530f0" providerId="ADAL" clId="{7A43280B-7270-4E54-9A13-1F10A61B1801}" dt="2026-10-20T13:38:50.592" v="2592" actId="164"/>
          <ac:spMkLst>
            <pc:docMk/>
            <pc:sldMk cId="2657609614" sldId="767"/>
            <ac:spMk id="22" creationId="{A0A769FA-5FFA-2382-623F-04397408936F}"/>
          </ac:spMkLst>
        </pc:spChg>
        <pc:spChg chg="add mod">
          <ac:chgData name="Biswas, Sayani (STFC,RAL,ISIS)" userId="a81b1bee-8903-4c6c-b3c5-4587ab0530f0" providerId="ADAL" clId="{7A43280B-7270-4E54-9A13-1F10A61B1801}" dt="2026-10-20T13:38:42.978" v="2591" actId="164"/>
          <ac:spMkLst>
            <pc:docMk/>
            <pc:sldMk cId="2657609614" sldId="767"/>
            <ac:spMk id="27" creationId="{E435510C-D2C1-79E9-A708-43593AB22CD4}"/>
          </ac:spMkLst>
        </pc:spChg>
        <pc:spChg chg="add mod">
          <ac:chgData name="Biswas, Sayani (STFC,RAL,ISIS)" userId="a81b1bee-8903-4c6c-b3c5-4587ab0530f0" providerId="ADAL" clId="{7A43280B-7270-4E54-9A13-1F10A61B1801}" dt="2026-10-20T13:38:42.978" v="2591" actId="164"/>
          <ac:spMkLst>
            <pc:docMk/>
            <pc:sldMk cId="2657609614" sldId="767"/>
            <ac:spMk id="29" creationId="{7E49D995-4D78-1D5D-3DE0-831E12E1C92D}"/>
          </ac:spMkLst>
        </pc:spChg>
        <pc:spChg chg="add mod">
          <ac:chgData name="Biswas, Sayani (STFC,RAL,ISIS)" userId="a81b1bee-8903-4c6c-b3c5-4587ab0530f0" providerId="ADAL" clId="{7A43280B-7270-4E54-9A13-1F10A61B1801}" dt="2026-10-20T13:37:42.808" v="2587" actId="164"/>
          <ac:spMkLst>
            <pc:docMk/>
            <pc:sldMk cId="2657609614" sldId="767"/>
            <ac:spMk id="31" creationId="{D264FF2C-2851-D583-9CA6-E5F785BD81F5}"/>
          </ac:spMkLst>
        </pc:spChg>
        <pc:spChg chg="add mod">
          <ac:chgData name="Biswas, Sayani (STFC,RAL,ISIS)" userId="a81b1bee-8903-4c6c-b3c5-4587ab0530f0" providerId="ADAL" clId="{7A43280B-7270-4E54-9A13-1F10A61B1801}" dt="2026-10-20T13:37:42.808" v="2587" actId="164"/>
          <ac:spMkLst>
            <pc:docMk/>
            <pc:sldMk cId="2657609614" sldId="767"/>
            <ac:spMk id="34" creationId="{D9ADA9BC-CD18-86DF-7335-8EEDF70E600F}"/>
          </ac:spMkLst>
        </pc:spChg>
        <pc:grpChg chg="add del mod">
          <ac:chgData name="Biswas, Sayani (STFC,RAL,ISIS)" userId="a81b1bee-8903-4c6c-b3c5-4587ab0530f0" providerId="ADAL" clId="{7A43280B-7270-4E54-9A13-1F10A61B1801}" dt="2026-10-20T11:02:45.396" v="2363" actId="478"/>
          <ac:grpSpMkLst>
            <pc:docMk/>
            <pc:sldMk cId="2657609614" sldId="767"/>
            <ac:grpSpMk id="8" creationId="{91098A55-FC68-F849-73A2-F002989403E9}"/>
          </ac:grpSpMkLst>
        </pc:grpChg>
        <pc:grpChg chg="add mod">
          <ac:chgData name="Biswas, Sayani (STFC,RAL,ISIS)" userId="a81b1bee-8903-4c6c-b3c5-4587ab0530f0" providerId="ADAL" clId="{7A43280B-7270-4E54-9A13-1F10A61B1801}" dt="2026-10-20T13:37:42.808" v="2587" actId="164"/>
          <ac:grpSpMkLst>
            <pc:docMk/>
            <pc:sldMk cId="2657609614" sldId="767"/>
            <ac:grpSpMk id="20" creationId="{35805755-1DFA-3E79-B89C-398F9E864D46}"/>
          </ac:grpSpMkLst>
        </pc:grpChg>
        <pc:grpChg chg="add mod">
          <ac:chgData name="Biswas, Sayani (STFC,RAL,ISIS)" userId="a81b1bee-8903-4c6c-b3c5-4587ab0530f0" providerId="ADAL" clId="{7A43280B-7270-4E54-9A13-1F10A61B1801}" dt="2026-10-20T13:37:42.808" v="2587" actId="164"/>
          <ac:grpSpMkLst>
            <pc:docMk/>
            <pc:sldMk cId="2657609614" sldId="767"/>
            <ac:grpSpMk id="35" creationId="{3E443860-4C26-ED9A-08CF-E0D41058C58B}"/>
          </ac:grpSpMkLst>
        </pc:grpChg>
        <pc:grpChg chg="add mod">
          <ac:chgData name="Biswas, Sayani (STFC,RAL,ISIS)" userId="a81b1bee-8903-4c6c-b3c5-4587ab0530f0" providerId="ADAL" clId="{7A43280B-7270-4E54-9A13-1F10A61B1801}" dt="2026-10-20T13:38:42.978" v="2591" actId="164"/>
          <ac:grpSpMkLst>
            <pc:docMk/>
            <pc:sldMk cId="2657609614" sldId="767"/>
            <ac:grpSpMk id="36" creationId="{2B04BBCE-6DBA-4495-9270-81DB7025FAAB}"/>
          </ac:grpSpMkLst>
        </pc:grpChg>
        <pc:grpChg chg="add mod">
          <ac:chgData name="Biswas, Sayani (STFC,RAL,ISIS)" userId="a81b1bee-8903-4c6c-b3c5-4587ab0530f0" providerId="ADAL" clId="{7A43280B-7270-4E54-9A13-1F10A61B1801}" dt="2026-10-20T13:38:50.592" v="2592" actId="164"/>
          <ac:grpSpMkLst>
            <pc:docMk/>
            <pc:sldMk cId="2657609614" sldId="767"/>
            <ac:grpSpMk id="37" creationId="{0A08F858-3833-8FDC-98A1-0F0217BE8D08}"/>
          </ac:grpSpMkLst>
        </pc:grpChg>
        <pc:picChg chg="add mod">
          <ac:chgData name="Biswas, Sayani (STFC,RAL,ISIS)" userId="a81b1bee-8903-4c6c-b3c5-4587ab0530f0" providerId="ADAL" clId="{7A43280B-7270-4E54-9A13-1F10A61B1801}" dt="2026-10-20T13:38:42.978" v="2591" actId="164"/>
          <ac:picMkLst>
            <pc:docMk/>
            <pc:sldMk cId="2657609614" sldId="767"/>
            <ac:picMk id="5" creationId="{04A0156F-7CE3-735C-B27B-3A1A6D0676BB}"/>
          </ac:picMkLst>
        </pc:picChg>
        <pc:picChg chg="add mod">
          <ac:chgData name="Biswas, Sayani (STFC,RAL,ISIS)" userId="a81b1bee-8903-4c6c-b3c5-4587ab0530f0" providerId="ADAL" clId="{7A43280B-7270-4E54-9A13-1F10A61B1801}" dt="2026-10-20T13:37:42.808" v="2587" actId="164"/>
          <ac:picMkLst>
            <pc:docMk/>
            <pc:sldMk cId="2657609614" sldId="767"/>
            <ac:picMk id="7" creationId="{BF8885D6-1B27-49C8-5E1A-8323BBCBB65F}"/>
          </ac:picMkLst>
        </pc:picChg>
        <pc:picChg chg="mod topLvl">
          <ac:chgData name="Biswas, Sayani (STFC,RAL,ISIS)" userId="a81b1bee-8903-4c6c-b3c5-4587ab0530f0" providerId="ADAL" clId="{7A43280B-7270-4E54-9A13-1F10A61B1801}" dt="2026-10-20T13:38:42.978" v="2591" actId="164"/>
          <ac:picMkLst>
            <pc:docMk/>
            <pc:sldMk cId="2657609614" sldId="767"/>
            <ac:picMk id="9" creationId="{1450673C-57CC-C37E-B386-5226671251E3}"/>
          </ac:picMkLst>
        </pc:picChg>
        <pc:picChg chg="add mod">
          <ac:chgData name="Biswas, Sayani (STFC,RAL,ISIS)" userId="a81b1bee-8903-4c6c-b3c5-4587ab0530f0" providerId="ADAL" clId="{7A43280B-7270-4E54-9A13-1F10A61B1801}" dt="2026-10-20T13:37:02.454" v="2584" actId="1035"/>
          <ac:picMkLst>
            <pc:docMk/>
            <pc:sldMk cId="2657609614" sldId="767"/>
            <ac:picMk id="17" creationId="{C4A60701-92AB-B0BC-BC72-FED29E7C2F27}"/>
          </ac:picMkLst>
        </pc:picChg>
        <pc:picChg chg="add mod">
          <ac:chgData name="Biswas, Sayani (STFC,RAL,ISIS)" userId="a81b1bee-8903-4c6c-b3c5-4587ab0530f0" providerId="ADAL" clId="{7A43280B-7270-4E54-9A13-1F10A61B1801}" dt="2026-10-20T13:37:02.454" v="2584" actId="1035"/>
          <ac:picMkLst>
            <pc:docMk/>
            <pc:sldMk cId="2657609614" sldId="767"/>
            <ac:picMk id="19" creationId="{D79A738E-2228-BB5D-B730-1C8B53C4ED8A}"/>
          </ac:picMkLst>
        </pc:picChg>
        <pc:picChg chg="add mod">
          <ac:chgData name="Biswas, Sayani (STFC,RAL,ISIS)" userId="a81b1bee-8903-4c6c-b3c5-4587ab0530f0" providerId="ADAL" clId="{7A43280B-7270-4E54-9A13-1F10A61B1801}" dt="2026-10-20T13:38:50.592" v="2592" actId="164"/>
          <ac:picMkLst>
            <pc:docMk/>
            <pc:sldMk cId="2657609614" sldId="767"/>
            <ac:picMk id="24" creationId="{4EE66E0F-5168-9645-2937-D7BCD7933286}"/>
          </ac:picMkLst>
        </pc:picChg>
        <pc:cxnChg chg="del mod topLvl">
          <ac:chgData name="Biswas, Sayani (STFC,RAL,ISIS)" userId="a81b1bee-8903-4c6c-b3c5-4587ab0530f0" providerId="ADAL" clId="{7A43280B-7270-4E54-9A13-1F10A61B1801}" dt="2026-10-20T11:02:45.396" v="2363" actId="478"/>
          <ac:cxnSpMkLst>
            <pc:docMk/>
            <pc:sldMk cId="2657609614" sldId="767"/>
            <ac:cxnSpMk id="11" creationId="{7791120A-79DE-D29A-9C53-432973E18827}"/>
          </ac:cxnSpMkLst>
        </pc:cxnChg>
        <pc:cxnChg chg="add mod">
          <ac:chgData name="Biswas, Sayani (STFC,RAL,ISIS)" userId="a81b1bee-8903-4c6c-b3c5-4587ab0530f0" providerId="ADAL" clId="{7A43280B-7270-4E54-9A13-1F10A61B1801}" dt="2026-10-20T13:38:42.978" v="2591" actId="164"/>
          <ac:cxnSpMkLst>
            <pc:docMk/>
            <pc:sldMk cId="2657609614" sldId="767"/>
            <ac:cxnSpMk id="26" creationId="{C0FBB136-8D6B-6A0F-FD44-FF9B4F1FE351}"/>
          </ac:cxnSpMkLst>
        </pc:cxnChg>
        <pc:cxnChg chg="add mod">
          <ac:chgData name="Biswas, Sayani (STFC,RAL,ISIS)" userId="a81b1bee-8903-4c6c-b3c5-4587ab0530f0" providerId="ADAL" clId="{7A43280B-7270-4E54-9A13-1F10A61B1801}" dt="2026-10-20T13:37:42.808" v="2587" actId="164"/>
          <ac:cxnSpMkLst>
            <pc:docMk/>
            <pc:sldMk cId="2657609614" sldId="767"/>
            <ac:cxnSpMk id="32" creationId="{71115AC0-51B9-6AF1-83B1-6BF2299D4D9E}"/>
          </ac:cxnSpMkLst>
        </pc:cxnChg>
      </pc:sldChg>
      <pc:sldChg chg="addSp delSp modSp add mod modAnim">
        <pc:chgData name="Biswas, Sayani (STFC,RAL,ISIS)" userId="a81b1bee-8903-4c6c-b3c5-4587ab0530f0" providerId="ADAL" clId="{7A43280B-7270-4E54-9A13-1F10A61B1801}" dt="2026-10-20T11:00:14.858" v="2353" actId="14100"/>
        <pc:sldMkLst>
          <pc:docMk/>
          <pc:sldMk cId="1612359355" sldId="768"/>
        </pc:sldMkLst>
        <pc:spChg chg="mod">
          <ac:chgData name="Biswas, Sayani (STFC,RAL,ISIS)" userId="a81b1bee-8903-4c6c-b3c5-4587ab0530f0" providerId="ADAL" clId="{7A43280B-7270-4E54-9A13-1F10A61B1801}" dt="2026-10-20T11:00:14.858" v="2353" actId="14100"/>
          <ac:spMkLst>
            <pc:docMk/>
            <pc:sldMk cId="1612359355" sldId="768"/>
            <ac:spMk id="3" creationId="{508C91F7-7837-40A4-40AD-6E66D8A4E1DC}"/>
          </ac:spMkLst>
        </pc:spChg>
        <pc:spChg chg="add del mod">
          <ac:chgData name="Biswas, Sayani (STFC,RAL,ISIS)" userId="a81b1bee-8903-4c6c-b3c5-4587ab0530f0" providerId="ADAL" clId="{7A43280B-7270-4E54-9A13-1F10A61B1801}" dt="2026-10-20T10:37:48.586" v="2218" actId="478"/>
          <ac:spMkLst>
            <pc:docMk/>
            <pc:sldMk cId="1612359355" sldId="768"/>
            <ac:spMk id="5" creationId="{CA1591FB-6EDA-C6FE-91DB-C2249FAFD628}"/>
          </ac:spMkLst>
        </pc:spChg>
        <pc:spChg chg="add del mod">
          <ac:chgData name="Biswas, Sayani (STFC,RAL,ISIS)" userId="a81b1bee-8903-4c6c-b3c5-4587ab0530f0" providerId="ADAL" clId="{7A43280B-7270-4E54-9A13-1F10A61B1801}" dt="2026-10-20T08:09:08.788" v="1647" actId="478"/>
          <ac:spMkLst>
            <pc:docMk/>
            <pc:sldMk cId="1612359355" sldId="768"/>
            <ac:spMk id="7" creationId="{CD63E48E-3F12-DB8B-9010-108A10162D12}"/>
          </ac:spMkLst>
        </pc:spChg>
        <pc:spChg chg="add del mod">
          <ac:chgData name="Biswas, Sayani (STFC,RAL,ISIS)" userId="a81b1bee-8903-4c6c-b3c5-4587ab0530f0" providerId="ADAL" clId="{7A43280B-7270-4E54-9A13-1F10A61B1801}" dt="2026-10-20T10:38:53.527" v="2220" actId="478"/>
          <ac:spMkLst>
            <pc:docMk/>
            <pc:sldMk cId="1612359355" sldId="768"/>
            <ac:spMk id="10" creationId="{013713F3-AD5E-6DAF-C0DF-05F3E826969D}"/>
          </ac:spMkLst>
        </pc:spChg>
        <pc:spChg chg="add mod">
          <ac:chgData name="Biswas, Sayani (STFC,RAL,ISIS)" userId="a81b1bee-8903-4c6c-b3c5-4587ab0530f0" providerId="ADAL" clId="{7A43280B-7270-4E54-9A13-1F10A61B1801}" dt="2026-10-20T08:23:09.464" v="1861" actId="115"/>
          <ac:spMkLst>
            <pc:docMk/>
            <pc:sldMk cId="1612359355" sldId="768"/>
            <ac:spMk id="12" creationId="{D96A2296-67D2-AF17-86D8-5B592E0F8635}"/>
          </ac:spMkLst>
        </pc:spChg>
        <pc:spChg chg="mod">
          <ac:chgData name="Biswas, Sayani (STFC,RAL,ISIS)" userId="a81b1bee-8903-4c6c-b3c5-4587ab0530f0" providerId="ADAL" clId="{7A43280B-7270-4E54-9A13-1F10A61B1801}" dt="2026-10-20T08:32:24.413" v="1983" actId="1037"/>
          <ac:spMkLst>
            <pc:docMk/>
            <pc:sldMk cId="1612359355" sldId="768"/>
            <ac:spMk id="14" creationId="{1962092F-6DAF-5534-BC1C-2547D07E6A10}"/>
          </ac:spMkLst>
        </pc:spChg>
        <pc:spChg chg="mod">
          <ac:chgData name="Biswas, Sayani (STFC,RAL,ISIS)" userId="a81b1bee-8903-4c6c-b3c5-4587ab0530f0" providerId="ADAL" clId="{7A43280B-7270-4E54-9A13-1F10A61B1801}" dt="2026-10-20T08:10:20.205" v="1648"/>
          <ac:spMkLst>
            <pc:docMk/>
            <pc:sldMk cId="1612359355" sldId="768"/>
            <ac:spMk id="20" creationId="{5E16D539-EADD-4176-F315-99BB6DF2B066}"/>
          </ac:spMkLst>
        </pc:spChg>
        <pc:spChg chg="mod">
          <ac:chgData name="Biswas, Sayani (STFC,RAL,ISIS)" userId="a81b1bee-8903-4c6c-b3c5-4587ab0530f0" providerId="ADAL" clId="{7A43280B-7270-4E54-9A13-1F10A61B1801}" dt="2026-10-20T08:10:20.205" v="1648"/>
          <ac:spMkLst>
            <pc:docMk/>
            <pc:sldMk cId="1612359355" sldId="768"/>
            <ac:spMk id="21" creationId="{6301A10D-C6FF-232A-3C03-B9C58F169DCD}"/>
          </ac:spMkLst>
        </pc:spChg>
        <pc:spChg chg="mod">
          <ac:chgData name="Biswas, Sayani (STFC,RAL,ISIS)" userId="a81b1bee-8903-4c6c-b3c5-4587ab0530f0" providerId="ADAL" clId="{7A43280B-7270-4E54-9A13-1F10A61B1801}" dt="2026-10-20T08:10:20.205" v="1648"/>
          <ac:spMkLst>
            <pc:docMk/>
            <pc:sldMk cId="1612359355" sldId="768"/>
            <ac:spMk id="22" creationId="{E3420C58-44EF-63AB-DFF3-B83A2684C826}"/>
          </ac:spMkLst>
        </pc:spChg>
        <pc:spChg chg="mod">
          <ac:chgData name="Biswas, Sayani (STFC,RAL,ISIS)" userId="a81b1bee-8903-4c6c-b3c5-4587ab0530f0" providerId="ADAL" clId="{7A43280B-7270-4E54-9A13-1F10A61B1801}" dt="2026-10-20T08:10:20.205" v="1648"/>
          <ac:spMkLst>
            <pc:docMk/>
            <pc:sldMk cId="1612359355" sldId="768"/>
            <ac:spMk id="24" creationId="{46E030E5-D4B8-C0F6-1630-776C95AF9464}"/>
          </ac:spMkLst>
        </pc:spChg>
        <pc:spChg chg="mod">
          <ac:chgData name="Biswas, Sayani (STFC,RAL,ISIS)" userId="a81b1bee-8903-4c6c-b3c5-4587ab0530f0" providerId="ADAL" clId="{7A43280B-7270-4E54-9A13-1F10A61B1801}" dt="2026-10-20T08:10:20.205" v="1648"/>
          <ac:spMkLst>
            <pc:docMk/>
            <pc:sldMk cId="1612359355" sldId="768"/>
            <ac:spMk id="26" creationId="{823C3961-901F-F9B8-BAB8-C1D3300497EF}"/>
          </ac:spMkLst>
        </pc:spChg>
        <pc:spChg chg="mod">
          <ac:chgData name="Biswas, Sayani (STFC,RAL,ISIS)" userId="a81b1bee-8903-4c6c-b3c5-4587ab0530f0" providerId="ADAL" clId="{7A43280B-7270-4E54-9A13-1F10A61B1801}" dt="2026-10-20T08:10:20.205" v="1648"/>
          <ac:spMkLst>
            <pc:docMk/>
            <pc:sldMk cId="1612359355" sldId="768"/>
            <ac:spMk id="28" creationId="{AA066FBE-2E56-2F5A-BEEC-7565AFD6D168}"/>
          </ac:spMkLst>
        </pc:spChg>
        <pc:spChg chg="mod">
          <ac:chgData name="Biswas, Sayani (STFC,RAL,ISIS)" userId="a81b1bee-8903-4c6c-b3c5-4587ab0530f0" providerId="ADAL" clId="{7A43280B-7270-4E54-9A13-1F10A61B1801}" dt="2026-10-20T08:10:20.205" v="1648"/>
          <ac:spMkLst>
            <pc:docMk/>
            <pc:sldMk cId="1612359355" sldId="768"/>
            <ac:spMk id="31" creationId="{FB1D4277-D473-CD69-8974-B864F5F00097}"/>
          </ac:spMkLst>
        </pc:spChg>
        <pc:spChg chg="mod">
          <ac:chgData name="Biswas, Sayani (STFC,RAL,ISIS)" userId="a81b1bee-8903-4c6c-b3c5-4587ab0530f0" providerId="ADAL" clId="{7A43280B-7270-4E54-9A13-1F10A61B1801}" dt="2026-10-20T08:10:20.205" v="1648"/>
          <ac:spMkLst>
            <pc:docMk/>
            <pc:sldMk cId="1612359355" sldId="768"/>
            <ac:spMk id="33" creationId="{3C11DE6D-29E7-8934-2FF9-09F7F244005C}"/>
          </ac:spMkLst>
        </pc:spChg>
        <pc:spChg chg="mod">
          <ac:chgData name="Biswas, Sayani (STFC,RAL,ISIS)" userId="a81b1bee-8903-4c6c-b3c5-4587ab0530f0" providerId="ADAL" clId="{7A43280B-7270-4E54-9A13-1F10A61B1801}" dt="2026-10-20T08:10:20.205" v="1648"/>
          <ac:spMkLst>
            <pc:docMk/>
            <pc:sldMk cId="1612359355" sldId="768"/>
            <ac:spMk id="35" creationId="{76E3ACC9-B941-46BF-35A6-2C624E7201F0}"/>
          </ac:spMkLst>
        </pc:spChg>
        <pc:spChg chg="add mod">
          <ac:chgData name="Biswas, Sayani (STFC,RAL,ISIS)" userId="a81b1bee-8903-4c6c-b3c5-4587ab0530f0" providerId="ADAL" clId="{7A43280B-7270-4E54-9A13-1F10A61B1801}" dt="2026-10-20T08:31:33.174" v="1975" actId="20577"/>
          <ac:spMkLst>
            <pc:docMk/>
            <pc:sldMk cId="1612359355" sldId="768"/>
            <ac:spMk id="36" creationId="{E5A35AF5-740C-1A43-98AD-C74F4B1C34D2}"/>
          </ac:spMkLst>
        </pc:spChg>
        <pc:spChg chg="add mod">
          <ac:chgData name="Biswas, Sayani (STFC,RAL,ISIS)" userId="a81b1bee-8903-4c6c-b3c5-4587ab0530f0" providerId="ADAL" clId="{7A43280B-7270-4E54-9A13-1F10A61B1801}" dt="2026-10-20T08:31:55.460" v="1976" actId="20577"/>
          <ac:spMkLst>
            <pc:docMk/>
            <pc:sldMk cId="1612359355" sldId="768"/>
            <ac:spMk id="37" creationId="{89A56C0F-BF18-C9CF-7ED9-88D6684C5974}"/>
          </ac:spMkLst>
        </pc:spChg>
        <pc:spChg chg="add">
          <ac:chgData name="Biswas, Sayani (STFC,RAL,ISIS)" userId="a81b1bee-8903-4c6c-b3c5-4587ab0530f0" providerId="ADAL" clId="{7A43280B-7270-4E54-9A13-1F10A61B1801}" dt="2026-10-20T10:37:57.443" v="2219" actId="22"/>
          <ac:spMkLst>
            <pc:docMk/>
            <pc:sldMk cId="1612359355" sldId="768"/>
            <ac:spMk id="41" creationId="{A7F79B79-857C-875F-E141-F34EC0E9456F}"/>
          </ac:spMkLst>
        </pc:spChg>
        <pc:spChg chg="add">
          <ac:chgData name="Biswas, Sayani (STFC,RAL,ISIS)" userId="a81b1bee-8903-4c6c-b3c5-4587ab0530f0" providerId="ADAL" clId="{7A43280B-7270-4E54-9A13-1F10A61B1801}" dt="2026-10-20T10:38:59.591" v="2221" actId="22"/>
          <ac:spMkLst>
            <pc:docMk/>
            <pc:sldMk cId="1612359355" sldId="768"/>
            <ac:spMk id="45" creationId="{6B13BA54-DA50-32C7-F597-C907DE7AB0D6}"/>
          </ac:spMkLst>
        </pc:spChg>
        <pc:grpChg chg="mod">
          <ac:chgData name="Biswas, Sayani (STFC,RAL,ISIS)" userId="a81b1bee-8903-4c6c-b3c5-4587ab0530f0" providerId="ADAL" clId="{7A43280B-7270-4E54-9A13-1F10A61B1801}" dt="2026-10-20T08:25:34.187" v="1909" actId="1076"/>
          <ac:grpSpMkLst>
            <pc:docMk/>
            <pc:sldMk cId="1612359355" sldId="768"/>
            <ac:grpSpMk id="13" creationId="{C73043C6-CFC0-508C-77C7-25ED13762E2E}"/>
          </ac:grpSpMkLst>
        </pc:grpChg>
        <pc:picChg chg="add del">
          <ac:chgData name="Biswas, Sayani (STFC,RAL,ISIS)" userId="a81b1bee-8903-4c6c-b3c5-4587ab0530f0" providerId="ADAL" clId="{7A43280B-7270-4E54-9A13-1F10A61B1801}" dt="2026-10-20T07:50:30.005" v="1428" actId="22"/>
          <ac:picMkLst>
            <pc:docMk/>
            <pc:sldMk cId="1612359355" sldId="768"/>
            <ac:picMk id="2" creationId="{BC78CD47-00F3-481F-FE95-5DFA66423C4C}"/>
          </ac:picMkLst>
        </pc:picChg>
        <pc:picChg chg="add del mod">
          <ac:chgData name="Biswas, Sayani (STFC,RAL,ISIS)" userId="a81b1bee-8903-4c6c-b3c5-4587ab0530f0" providerId="ADAL" clId="{7A43280B-7270-4E54-9A13-1F10A61B1801}" dt="2026-10-20T10:37:48.586" v="2218" actId="478"/>
          <ac:picMkLst>
            <pc:docMk/>
            <pc:sldMk cId="1612359355" sldId="768"/>
            <ac:picMk id="4" creationId="{A57401DA-F77F-F36A-0CE7-35955EA4F5C5}"/>
          </ac:picMkLst>
        </pc:picChg>
        <pc:picChg chg="add del mod">
          <ac:chgData name="Biswas, Sayani (STFC,RAL,ISIS)" userId="a81b1bee-8903-4c6c-b3c5-4587ab0530f0" providerId="ADAL" clId="{7A43280B-7270-4E54-9A13-1F10A61B1801}" dt="2026-10-20T10:38:53.527" v="2220" actId="478"/>
          <ac:picMkLst>
            <pc:docMk/>
            <pc:sldMk cId="1612359355" sldId="768"/>
            <ac:picMk id="9" creationId="{7D830354-7FB6-80CA-09E5-2C1D67E28984}"/>
          </ac:picMkLst>
        </pc:picChg>
        <pc:picChg chg="add">
          <ac:chgData name="Biswas, Sayani (STFC,RAL,ISIS)" userId="a81b1bee-8903-4c6c-b3c5-4587ab0530f0" providerId="ADAL" clId="{7A43280B-7270-4E54-9A13-1F10A61B1801}" dt="2026-10-20T10:37:57.443" v="2219" actId="22"/>
          <ac:picMkLst>
            <pc:docMk/>
            <pc:sldMk cId="1612359355" sldId="768"/>
            <ac:picMk id="39" creationId="{931AC636-2024-8DBE-42A0-F4054483E99B}"/>
          </ac:picMkLst>
        </pc:picChg>
        <pc:picChg chg="add">
          <ac:chgData name="Biswas, Sayani (STFC,RAL,ISIS)" userId="a81b1bee-8903-4c6c-b3c5-4587ab0530f0" providerId="ADAL" clId="{7A43280B-7270-4E54-9A13-1F10A61B1801}" dt="2026-10-20T10:38:59.591" v="2221" actId="22"/>
          <ac:picMkLst>
            <pc:docMk/>
            <pc:sldMk cId="1612359355" sldId="768"/>
            <ac:picMk id="43" creationId="{3D4E271D-8FAE-AD7A-6DDE-C1C2414E6BED}"/>
          </ac:picMkLst>
        </pc:picChg>
      </pc:sldChg>
      <pc:sldChg chg="addSp delSp modSp add mod modAnim">
        <pc:chgData name="Biswas, Sayani (STFC,RAL,ISIS)" userId="a81b1bee-8903-4c6c-b3c5-4587ab0530f0" providerId="ADAL" clId="{7A43280B-7270-4E54-9A13-1F10A61B1801}" dt="2026-10-20T11:00:39.140" v="2357" actId="22"/>
        <pc:sldMkLst>
          <pc:docMk/>
          <pc:sldMk cId="509405270" sldId="769"/>
        </pc:sldMkLst>
        <pc:spChg chg="del">
          <ac:chgData name="Biswas, Sayani (STFC,RAL,ISIS)" userId="a81b1bee-8903-4c6c-b3c5-4587ab0530f0" providerId="ADAL" clId="{7A43280B-7270-4E54-9A13-1F10A61B1801}" dt="2026-10-20T11:00:21.522" v="2354" actId="478"/>
          <ac:spMkLst>
            <pc:docMk/>
            <pc:sldMk cId="509405270" sldId="769"/>
            <ac:spMk id="3" creationId="{4D297BBB-6306-9D27-759F-14D2669885E2}"/>
          </ac:spMkLst>
        </pc:spChg>
        <pc:spChg chg="del">
          <ac:chgData name="Biswas, Sayani (STFC,RAL,ISIS)" userId="a81b1bee-8903-4c6c-b3c5-4587ab0530f0" providerId="ADAL" clId="{7A43280B-7270-4E54-9A13-1F10A61B1801}" dt="2026-10-20T10:36:43.860" v="2211" actId="478"/>
          <ac:spMkLst>
            <pc:docMk/>
            <pc:sldMk cId="509405270" sldId="769"/>
            <ac:spMk id="5" creationId="{7AE3E8FC-0200-0A80-2990-680AE607700F}"/>
          </ac:spMkLst>
        </pc:spChg>
        <pc:spChg chg="mod">
          <ac:chgData name="Biswas, Sayani (STFC,RAL,ISIS)" userId="a81b1bee-8903-4c6c-b3c5-4587ab0530f0" providerId="ADAL" clId="{7A43280B-7270-4E54-9A13-1F10A61B1801}" dt="2026-10-20T09:20:52.946" v="2076" actId="14100"/>
          <ac:spMkLst>
            <pc:docMk/>
            <pc:sldMk cId="509405270" sldId="769"/>
            <ac:spMk id="7" creationId="{5D0531FB-51F6-B973-7ADF-5AF2BD993E29}"/>
          </ac:spMkLst>
        </pc:spChg>
        <pc:spChg chg="add mod">
          <ac:chgData name="Biswas, Sayani (STFC,RAL,ISIS)" userId="a81b1bee-8903-4c6c-b3c5-4587ab0530f0" providerId="ADAL" clId="{7A43280B-7270-4E54-9A13-1F10A61B1801}" dt="2026-10-20T10:42:01.823" v="2222" actId="164"/>
          <ac:spMkLst>
            <pc:docMk/>
            <pc:sldMk cId="509405270" sldId="769"/>
            <ac:spMk id="8" creationId="{E1D96E87-7C87-5DA0-812B-11E41BE6B47F}"/>
          </ac:spMkLst>
        </pc:spChg>
        <pc:spChg chg="mod">
          <ac:chgData name="Biswas, Sayani (STFC,RAL,ISIS)" userId="a81b1bee-8903-4c6c-b3c5-4587ab0530f0" providerId="ADAL" clId="{7A43280B-7270-4E54-9A13-1F10A61B1801}" dt="2026-10-20T10:36:40.496" v="2210" actId="1035"/>
          <ac:spMkLst>
            <pc:docMk/>
            <pc:sldMk cId="509405270" sldId="769"/>
            <ac:spMk id="10" creationId="{B48CC694-63A6-5DC6-BE60-2A545966E1AB}"/>
          </ac:spMkLst>
        </pc:spChg>
        <pc:spChg chg="del">
          <ac:chgData name="Biswas, Sayani (STFC,RAL,ISIS)" userId="a81b1bee-8903-4c6c-b3c5-4587ab0530f0" providerId="ADAL" clId="{7A43280B-7270-4E54-9A13-1F10A61B1801}" dt="2026-10-20T08:09:02.277" v="1646" actId="478"/>
          <ac:spMkLst>
            <pc:docMk/>
            <pc:sldMk cId="509405270" sldId="769"/>
            <ac:spMk id="12" creationId="{905AB6A3-0D91-A08A-15E8-7355D149359A}"/>
          </ac:spMkLst>
        </pc:spChg>
        <pc:spChg chg="add mod">
          <ac:chgData name="Biswas, Sayani (STFC,RAL,ISIS)" userId="a81b1bee-8903-4c6c-b3c5-4587ab0530f0" providerId="ADAL" clId="{7A43280B-7270-4E54-9A13-1F10A61B1801}" dt="2026-10-20T09:21:19.966" v="2081" actId="1076"/>
          <ac:spMkLst>
            <pc:docMk/>
            <pc:sldMk cId="509405270" sldId="769"/>
            <ac:spMk id="13" creationId="{FBCCAE11-E891-60C7-CCF6-D726E2094650}"/>
          </ac:spMkLst>
        </pc:spChg>
        <pc:spChg chg="add mod">
          <ac:chgData name="Biswas, Sayani (STFC,RAL,ISIS)" userId="a81b1bee-8903-4c6c-b3c5-4587ab0530f0" providerId="ADAL" clId="{7A43280B-7270-4E54-9A13-1F10A61B1801}" dt="2026-10-20T10:42:01.823" v="2222" actId="164"/>
          <ac:spMkLst>
            <pc:docMk/>
            <pc:sldMk cId="509405270" sldId="769"/>
            <ac:spMk id="15" creationId="{1BD86515-E0ED-F421-12A6-1D42FAA79EB0}"/>
          </ac:spMkLst>
        </pc:spChg>
        <pc:spChg chg="add mod">
          <ac:chgData name="Biswas, Sayani (STFC,RAL,ISIS)" userId="a81b1bee-8903-4c6c-b3c5-4587ab0530f0" providerId="ADAL" clId="{7A43280B-7270-4E54-9A13-1F10A61B1801}" dt="2026-10-20T10:37:32.343" v="2215" actId="255"/>
          <ac:spMkLst>
            <pc:docMk/>
            <pc:sldMk cId="509405270" sldId="769"/>
            <ac:spMk id="19" creationId="{694E3D45-E879-1A3D-8DB7-D0916E5C8110}"/>
          </ac:spMkLst>
        </pc:spChg>
        <pc:spChg chg="add mod">
          <ac:chgData name="Biswas, Sayani (STFC,RAL,ISIS)" userId="a81b1bee-8903-4c6c-b3c5-4587ab0530f0" providerId="ADAL" clId="{7A43280B-7270-4E54-9A13-1F10A61B1801}" dt="2026-10-20T10:49:45.969" v="2347" actId="164"/>
          <ac:spMkLst>
            <pc:docMk/>
            <pc:sldMk cId="509405270" sldId="769"/>
            <ac:spMk id="21" creationId="{E2C98DA9-F076-729E-59A8-327D67997794}"/>
          </ac:spMkLst>
        </pc:spChg>
        <pc:spChg chg="add mod">
          <ac:chgData name="Biswas, Sayani (STFC,RAL,ISIS)" userId="a81b1bee-8903-4c6c-b3c5-4587ab0530f0" providerId="ADAL" clId="{7A43280B-7270-4E54-9A13-1F10A61B1801}" dt="2026-10-20T10:49:45.969" v="2347" actId="164"/>
          <ac:spMkLst>
            <pc:docMk/>
            <pc:sldMk cId="509405270" sldId="769"/>
            <ac:spMk id="23" creationId="{DB22BD0D-9B9A-19A3-E221-DD61792A8976}"/>
          </ac:spMkLst>
        </pc:spChg>
        <pc:spChg chg="add mod">
          <ac:chgData name="Biswas, Sayani (STFC,RAL,ISIS)" userId="a81b1bee-8903-4c6c-b3c5-4587ab0530f0" providerId="ADAL" clId="{7A43280B-7270-4E54-9A13-1F10A61B1801}" dt="2026-10-20T10:49:45.969" v="2347" actId="164"/>
          <ac:spMkLst>
            <pc:docMk/>
            <pc:sldMk cId="509405270" sldId="769"/>
            <ac:spMk id="25" creationId="{9A016D5E-EDCB-B4CE-161D-D4187DDA5019}"/>
          </ac:spMkLst>
        </pc:spChg>
        <pc:spChg chg="add mod">
          <ac:chgData name="Biswas, Sayani (STFC,RAL,ISIS)" userId="a81b1bee-8903-4c6c-b3c5-4587ab0530f0" providerId="ADAL" clId="{7A43280B-7270-4E54-9A13-1F10A61B1801}" dt="2026-10-20T10:49:45.969" v="2347" actId="164"/>
          <ac:spMkLst>
            <pc:docMk/>
            <pc:sldMk cId="509405270" sldId="769"/>
            <ac:spMk id="27" creationId="{F18DB90D-CD93-92AD-ECE1-B454729D5F47}"/>
          </ac:spMkLst>
        </pc:spChg>
        <pc:spChg chg="add del">
          <ac:chgData name="Biswas, Sayani (STFC,RAL,ISIS)" userId="a81b1bee-8903-4c6c-b3c5-4587ab0530f0" providerId="ADAL" clId="{7A43280B-7270-4E54-9A13-1F10A61B1801}" dt="2026-10-20T11:00:30.779" v="2356" actId="22"/>
          <ac:spMkLst>
            <pc:docMk/>
            <pc:sldMk cId="509405270" sldId="769"/>
            <ac:spMk id="30" creationId="{DE2359B9-109E-40BD-E025-53903378952A}"/>
          </ac:spMkLst>
        </pc:spChg>
        <pc:spChg chg="add">
          <ac:chgData name="Biswas, Sayani (STFC,RAL,ISIS)" userId="a81b1bee-8903-4c6c-b3c5-4587ab0530f0" providerId="ADAL" clId="{7A43280B-7270-4E54-9A13-1F10A61B1801}" dt="2026-10-20T11:00:39.140" v="2357" actId="22"/>
          <ac:spMkLst>
            <pc:docMk/>
            <pc:sldMk cId="509405270" sldId="769"/>
            <ac:spMk id="32" creationId="{E7459A4D-3FA2-9BC8-F1D1-2EAB77D8462E}"/>
          </ac:spMkLst>
        </pc:spChg>
        <pc:grpChg chg="add mod">
          <ac:chgData name="Biswas, Sayani (STFC,RAL,ISIS)" userId="a81b1bee-8903-4c6c-b3c5-4587ab0530f0" providerId="ADAL" clId="{7A43280B-7270-4E54-9A13-1F10A61B1801}" dt="2026-10-20T10:49:45.969" v="2347" actId="164"/>
          <ac:grpSpMkLst>
            <pc:docMk/>
            <pc:sldMk cId="509405270" sldId="769"/>
            <ac:grpSpMk id="20" creationId="{6FE4E6F4-083B-243D-7678-A23AB6B73273}"/>
          </ac:grpSpMkLst>
        </pc:grpChg>
        <pc:grpChg chg="add mod">
          <ac:chgData name="Biswas, Sayani (STFC,RAL,ISIS)" userId="a81b1bee-8903-4c6c-b3c5-4587ab0530f0" providerId="ADAL" clId="{7A43280B-7270-4E54-9A13-1F10A61B1801}" dt="2026-10-20T10:49:45.969" v="2347" actId="164"/>
          <ac:grpSpMkLst>
            <pc:docMk/>
            <pc:sldMk cId="509405270" sldId="769"/>
            <ac:grpSpMk id="28" creationId="{24E4D92C-B3CC-15BD-CA26-23AE2F5A9092}"/>
          </ac:grpSpMkLst>
        </pc:grpChg>
        <pc:picChg chg="del">
          <ac:chgData name="Biswas, Sayani (STFC,RAL,ISIS)" userId="a81b1bee-8903-4c6c-b3c5-4587ab0530f0" providerId="ADAL" clId="{7A43280B-7270-4E54-9A13-1F10A61B1801}" dt="2026-10-20T10:36:43.860" v="2211" actId="478"/>
          <ac:picMkLst>
            <pc:docMk/>
            <pc:sldMk cId="509405270" sldId="769"/>
            <ac:picMk id="4" creationId="{A6B13612-EB65-8CDF-592E-0E3853CD0ECB}"/>
          </ac:picMkLst>
        </pc:picChg>
        <pc:picChg chg="add mod">
          <ac:chgData name="Biswas, Sayani (STFC,RAL,ISIS)" userId="a81b1bee-8903-4c6c-b3c5-4587ab0530f0" providerId="ADAL" clId="{7A43280B-7270-4E54-9A13-1F10A61B1801}" dt="2026-10-20T10:42:01.823" v="2222" actId="164"/>
          <ac:picMkLst>
            <pc:docMk/>
            <pc:sldMk cId="509405270" sldId="769"/>
            <ac:picMk id="6" creationId="{F7F4523A-AB0B-8BC5-9AAD-C6170EAE4227}"/>
          </ac:picMkLst>
        </pc:picChg>
        <pc:picChg chg="mod">
          <ac:chgData name="Biswas, Sayani (STFC,RAL,ISIS)" userId="a81b1bee-8903-4c6c-b3c5-4587ab0530f0" providerId="ADAL" clId="{7A43280B-7270-4E54-9A13-1F10A61B1801}" dt="2026-10-20T10:36:40.496" v="2210" actId="1035"/>
          <ac:picMkLst>
            <pc:docMk/>
            <pc:sldMk cId="509405270" sldId="769"/>
            <ac:picMk id="9" creationId="{84BC3123-8037-7D49-04E1-57759365623B}"/>
          </ac:picMkLst>
        </pc:picChg>
        <pc:picChg chg="add mod">
          <ac:chgData name="Biswas, Sayani (STFC,RAL,ISIS)" userId="a81b1bee-8903-4c6c-b3c5-4587ab0530f0" providerId="ADAL" clId="{7A43280B-7270-4E54-9A13-1F10A61B1801}" dt="2026-10-20T10:37:37.568" v="2217" actId="1035"/>
          <ac:picMkLst>
            <pc:docMk/>
            <pc:sldMk cId="509405270" sldId="769"/>
            <ac:picMk id="17" creationId="{3328B2FF-F5F9-9812-8EC9-4080295D6B4E}"/>
          </ac:picMkLst>
        </pc:picChg>
      </pc:sldChg>
      <pc:sldChg chg="delSp modSp add del mod">
        <pc:chgData name="Biswas, Sayani (STFC,RAL,ISIS)" userId="a81b1bee-8903-4c6c-b3c5-4587ab0530f0" providerId="ADAL" clId="{7A43280B-7270-4E54-9A13-1F10A61B1801}" dt="2026-10-20T10:25:37.738" v="2129" actId="47"/>
        <pc:sldMkLst>
          <pc:docMk/>
          <pc:sldMk cId="1299185030" sldId="770"/>
        </pc:sldMkLst>
        <pc:picChg chg="del mod">
          <ac:chgData name="Biswas, Sayani (STFC,RAL,ISIS)" userId="a81b1bee-8903-4c6c-b3c5-4587ab0530f0" providerId="ADAL" clId="{7A43280B-7270-4E54-9A13-1F10A61B1801}" dt="2026-10-20T09:13:17.779" v="1987" actId="21"/>
          <ac:picMkLst>
            <pc:docMk/>
            <pc:sldMk cId="1299185030" sldId="770"/>
            <ac:picMk id="5" creationId="{C2A8611A-9E2A-109F-99BB-D6FB33FDFCF9}"/>
          </ac:picMkLst>
        </pc:picChg>
      </pc:sldChg>
      <pc:sldChg chg="add">
        <pc:chgData name="Biswas, Sayani (STFC,RAL,ISIS)" userId="a81b1bee-8903-4c6c-b3c5-4587ab0530f0" providerId="ADAL" clId="{7A43280B-7270-4E54-9A13-1F10A61B1801}" dt="2026-10-20T15:05:03.123" v="2886"/>
        <pc:sldMkLst>
          <pc:docMk/>
          <pc:sldMk cId="2650476272" sldId="770"/>
        </pc:sldMkLst>
      </pc:sldChg>
      <pc:sldChg chg="add">
        <pc:chgData name="Biswas, Sayani (STFC,RAL,ISIS)" userId="a81b1bee-8903-4c6c-b3c5-4587ab0530f0" providerId="ADAL" clId="{7A43280B-7270-4E54-9A13-1F10A61B1801}" dt="2026-10-20T15:05:07.498" v="2887"/>
        <pc:sldMkLst>
          <pc:docMk/>
          <pc:sldMk cId="4211294327" sldId="771"/>
        </pc:sldMkLst>
      </pc:sldChg>
      <pc:sldChg chg="addSp delSp modSp add mod modClrScheme delAnim modAnim chgLayout">
        <pc:chgData name="Biswas, Sayani (STFC,RAL,ISIS)" userId="a81b1bee-8903-4c6c-b3c5-4587ab0530f0" providerId="ADAL" clId="{7A43280B-7270-4E54-9A13-1F10A61B1801}" dt="2026-10-21T07:57:04.920" v="3547" actId="20577"/>
        <pc:sldMkLst>
          <pc:docMk/>
          <pc:sldMk cId="1323873255" sldId="773"/>
        </pc:sldMkLst>
        <pc:spChg chg="mod">
          <ac:chgData name="Biswas, Sayani (STFC,RAL,ISIS)" userId="a81b1bee-8903-4c6c-b3c5-4587ab0530f0" providerId="ADAL" clId="{7A43280B-7270-4E54-9A13-1F10A61B1801}" dt="2026-10-21T07:30:37.238" v="3011" actId="1076"/>
          <ac:spMkLst>
            <pc:docMk/>
            <pc:sldMk cId="1323873255" sldId="773"/>
            <ac:spMk id="7" creationId="{11A6BC25-50D4-8353-E8F0-44182E34EC2B}"/>
          </ac:spMkLst>
        </pc:spChg>
        <pc:spChg chg="del">
          <ac:chgData name="Biswas, Sayani (STFC,RAL,ISIS)" userId="a81b1bee-8903-4c6c-b3c5-4587ab0530f0" providerId="ADAL" clId="{7A43280B-7270-4E54-9A13-1F10A61B1801}" dt="2026-10-21T07:24:23.344" v="2918" actId="478"/>
          <ac:spMkLst>
            <pc:docMk/>
            <pc:sldMk cId="1323873255" sldId="773"/>
            <ac:spMk id="8" creationId="{B615EA90-3BB5-0292-8152-F827FC0385B6}"/>
          </ac:spMkLst>
        </pc:spChg>
        <pc:spChg chg="mod">
          <ac:chgData name="Biswas, Sayani (STFC,RAL,ISIS)" userId="a81b1bee-8903-4c6c-b3c5-4587ab0530f0" providerId="ADAL" clId="{7A43280B-7270-4E54-9A13-1F10A61B1801}" dt="2026-10-21T07:53:40.040" v="3502" actId="255"/>
          <ac:spMkLst>
            <pc:docMk/>
            <pc:sldMk cId="1323873255" sldId="773"/>
            <ac:spMk id="9" creationId="{1FE26BA5-0792-3AC4-4D48-8E4BE8A01347}"/>
          </ac:spMkLst>
        </pc:spChg>
        <pc:spChg chg="mod">
          <ac:chgData name="Biswas, Sayani (STFC,RAL,ISIS)" userId="a81b1bee-8903-4c6c-b3c5-4587ab0530f0" providerId="ADAL" clId="{7A43280B-7270-4E54-9A13-1F10A61B1801}" dt="2026-10-21T07:55:54.283" v="3520" actId="1076"/>
          <ac:spMkLst>
            <pc:docMk/>
            <pc:sldMk cId="1323873255" sldId="773"/>
            <ac:spMk id="10" creationId="{3F778E02-0DA9-3C52-4D08-13E5002B2925}"/>
          </ac:spMkLst>
        </pc:spChg>
        <pc:spChg chg="del">
          <ac:chgData name="Biswas, Sayani (STFC,RAL,ISIS)" userId="a81b1bee-8903-4c6c-b3c5-4587ab0530f0" providerId="ADAL" clId="{7A43280B-7270-4E54-9A13-1F10A61B1801}" dt="2026-10-20T15:09:05.633" v="2914" actId="478"/>
          <ac:spMkLst>
            <pc:docMk/>
            <pc:sldMk cId="1323873255" sldId="773"/>
            <ac:spMk id="11" creationId="{D25023A1-42CF-BB14-50F6-6441D7028711}"/>
          </ac:spMkLst>
        </pc:spChg>
        <pc:spChg chg="mod">
          <ac:chgData name="Biswas, Sayani (STFC,RAL,ISIS)" userId="a81b1bee-8903-4c6c-b3c5-4587ab0530f0" providerId="ADAL" clId="{7A43280B-7270-4E54-9A13-1F10A61B1801}" dt="2026-10-21T07:53:49.708" v="3504" actId="1076"/>
          <ac:spMkLst>
            <pc:docMk/>
            <pc:sldMk cId="1323873255" sldId="773"/>
            <ac:spMk id="12" creationId="{357BA5D6-CD98-A10A-0510-970670472607}"/>
          </ac:spMkLst>
        </pc:spChg>
        <pc:spChg chg="del mod topLvl">
          <ac:chgData name="Biswas, Sayani (STFC,RAL,ISIS)" userId="a81b1bee-8903-4c6c-b3c5-4587ab0530f0" providerId="ADAL" clId="{7A43280B-7270-4E54-9A13-1F10A61B1801}" dt="2026-10-21T07:26:57.979" v="2949" actId="478"/>
          <ac:spMkLst>
            <pc:docMk/>
            <pc:sldMk cId="1323873255" sldId="773"/>
            <ac:spMk id="15" creationId="{ED46800E-4062-5C80-D7F3-69DBBF71BB99}"/>
          </ac:spMkLst>
        </pc:spChg>
        <pc:spChg chg="del">
          <ac:chgData name="Biswas, Sayani (STFC,RAL,ISIS)" userId="a81b1bee-8903-4c6c-b3c5-4587ab0530f0" providerId="ADAL" clId="{7A43280B-7270-4E54-9A13-1F10A61B1801}" dt="2026-10-21T07:24:47.664" v="2919" actId="478"/>
          <ac:spMkLst>
            <pc:docMk/>
            <pc:sldMk cId="1323873255" sldId="773"/>
            <ac:spMk id="16" creationId="{E0BFDDEA-CD0E-71E1-E6C0-8169499520B3}"/>
          </ac:spMkLst>
        </pc:spChg>
        <pc:spChg chg="add mod">
          <ac:chgData name="Biswas, Sayani (STFC,RAL,ISIS)" userId="a81b1bee-8903-4c6c-b3c5-4587ab0530f0" providerId="ADAL" clId="{7A43280B-7270-4E54-9A13-1F10A61B1801}" dt="2026-10-21T07:55:57.116" v="3521" actId="1076"/>
          <ac:spMkLst>
            <pc:docMk/>
            <pc:sldMk cId="1323873255" sldId="773"/>
            <ac:spMk id="20" creationId="{C8D5C93A-7091-D742-309F-A7D40D393E45}"/>
          </ac:spMkLst>
        </pc:spChg>
        <pc:spChg chg="add mod">
          <ac:chgData name="Biswas, Sayani (STFC,RAL,ISIS)" userId="a81b1bee-8903-4c6c-b3c5-4587ab0530f0" providerId="ADAL" clId="{7A43280B-7270-4E54-9A13-1F10A61B1801}" dt="2026-10-21T07:55:54.283" v="3520" actId="1076"/>
          <ac:spMkLst>
            <pc:docMk/>
            <pc:sldMk cId="1323873255" sldId="773"/>
            <ac:spMk id="22" creationId="{D62E9EA8-0129-EFDB-4553-1DF6C0B0F267}"/>
          </ac:spMkLst>
        </pc:spChg>
        <pc:spChg chg="add mod">
          <ac:chgData name="Biswas, Sayani (STFC,RAL,ISIS)" userId="a81b1bee-8903-4c6c-b3c5-4587ab0530f0" providerId="ADAL" clId="{7A43280B-7270-4E54-9A13-1F10A61B1801}" dt="2026-10-21T07:54:49.086" v="3519" actId="1076"/>
          <ac:spMkLst>
            <pc:docMk/>
            <pc:sldMk cId="1323873255" sldId="773"/>
            <ac:spMk id="24" creationId="{DC626627-56E1-83ED-F1F4-D2AA14A68AED}"/>
          </ac:spMkLst>
        </pc:spChg>
        <pc:spChg chg="add mod">
          <ac:chgData name="Biswas, Sayani (STFC,RAL,ISIS)" userId="a81b1bee-8903-4c6c-b3c5-4587ab0530f0" providerId="ADAL" clId="{7A43280B-7270-4E54-9A13-1F10A61B1801}" dt="2026-10-21T07:57:04.920" v="3547" actId="20577"/>
          <ac:spMkLst>
            <pc:docMk/>
            <pc:sldMk cId="1323873255" sldId="773"/>
            <ac:spMk id="26" creationId="{045545D0-C1FC-A1F7-B5BA-C4C767F9DA0E}"/>
          </ac:spMkLst>
        </pc:spChg>
        <pc:spChg chg="add mod">
          <ac:chgData name="Biswas, Sayani (STFC,RAL,ISIS)" userId="a81b1bee-8903-4c6c-b3c5-4587ab0530f0" providerId="ADAL" clId="{7A43280B-7270-4E54-9A13-1F10A61B1801}" dt="2026-10-21T07:54:29.990" v="3514" actId="1076"/>
          <ac:spMkLst>
            <pc:docMk/>
            <pc:sldMk cId="1323873255" sldId="773"/>
            <ac:spMk id="27" creationId="{05160A06-2AFA-D65F-51BC-F7734E8196D3}"/>
          </ac:spMkLst>
        </pc:spChg>
        <pc:spChg chg="add mod">
          <ac:chgData name="Biswas, Sayani (STFC,RAL,ISIS)" userId="a81b1bee-8903-4c6c-b3c5-4587ab0530f0" providerId="ADAL" clId="{7A43280B-7270-4E54-9A13-1F10A61B1801}" dt="2026-10-21T07:54:27.086" v="3513" actId="1076"/>
          <ac:spMkLst>
            <pc:docMk/>
            <pc:sldMk cId="1323873255" sldId="773"/>
            <ac:spMk id="28" creationId="{968B59B0-449A-B60B-1389-B6863735FAC3}"/>
          </ac:spMkLst>
        </pc:spChg>
        <pc:grpChg chg="mod">
          <ac:chgData name="Biswas, Sayani (STFC,RAL,ISIS)" userId="a81b1bee-8903-4c6c-b3c5-4587ab0530f0" providerId="ADAL" clId="{7A43280B-7270-4E54-9A13-1F10A61B1801}" dt="2026-10-21T07:55:54.283" v="3520" actId="1076"/>
          <ac:grpSpMkLst>
            <pc:docMk/>
            <pc:sldMk cId="1323873255" sldId="773"/>
            <ac:grpSpMk id="3" creationId="{D937789D-D4EB-F9F5-D298-28A5F9E59B7C}"/>
          </ac:grpSpMkLst>
        </pc:grpChg>
        <pc:grpChg chg="mod">
          <ac:chgData name="Biswas, Sayani (STFC,RAL,ISIS)" userId="a81b1bee-8903-4c6c-b3c5-4587ab0530f0" providerId="ADAL" clId="{7A43280B-7270-4E54-9A13-1F10A61B1801}" dt="2026-10-20T15:09:08.720" v="2916" actId="1076"/>
          <ac:grpSpMkLst>
            <pc:docMk/>
            <pc:sldMk cId="1323873255" sldId="773"/>
            <ac:grpSpMk id="13" creationId="{F477516B-EE7A-FB51-C819-92ABEDF48150}"/>
          </ac:grpSpMkLst>
        </pc:grpChg>
        <pc:grpChg chg="mod">
          <ac:chgData name="Biswas, Sayani (STFC,RAL,ISIS)" userId="a81b1bee-8903-4c6c-b3c5-4587ab0530f0" providerId="ADAL" clId="{7A43280B-7270-4E54-9A13-1F10A61B1801}" dt="2026-10-21T07:30:37.238" v="3011" actId="1076"/>
          <ac:grpSpMkLst>
            <pc:docMk/>
            <pc:sldMk cId="1323873255" sldId="773"/>
            <ac:grpSpMk id="14" creationId="{B684B4AF-0EF2-C3CE-39C5-17DC75B2861B}"/>
          </ac:grpSpMkLst>
        </pc:grpChg>
        <pc:grpChg chg="del">
          <ac:chgData name="Biswas, Sayani (STFC,RAL,ISIS)" userId="a81b1bee-8903-4c6c-b3c5-4587ab0530f0" providerId="ADAL" clId="{7A43280B-7270-4E54-9A13-1F10A61B1801}" dt="2026-10-21T07:24:47.664" v="2919" actId="478"/>
          <ac:grpSpMkLst>
            <pc:docMk/>
            <pc:sldMk cId="1323873255" sldId="773"/>
            <ac:grpSpMk id="17" creationId="{2A5111DB-21D7-FC0F-AAEF-9C39DCC03A53}"/>
          </ac:grpSpMkLst>
        </pc:grpChg>
        <pc:grpChg chg="del mod">
          <ac:chgData name="Biswas, Sayani (STFC,RAL,ISIS)" userId="a81b1bee-8903-4c6c-b3c5-4587ab0530f0" providerId="ADAL" clId="{7A43280B-7270-4E54-9A13-1F10A61B1801}" dt="2026-10-21T07:26:57.979" v="2949" actId="478"/>
          <ac:grpSpMkLst>
            <pc:docMk/>
            <pc:sldMk cId="1323873255" sldId="773"/>
            <ac:grpSpMk id="18" creationId="{33179A42-0682-42B1-4472-E9EBFE00C2B2}"/>
          </ac:grpSpMkLst>
        </pc:grpChg>
        <pc:grpChg chg="add mod">
          <ac:chgData name="Biswas, Sayani (STFC,RAL,ISIS)" userId="a81b1bee-8903-4c6c-b3c5-4587ab0530f0" providerId="ADAL" clId="{7A43280B-7270-4E54-9A13-1F10A61B1801}" dt="2026-10-21T07:55:54.283" v="3520" actId="1076"/>
          <ac:grpSpMkLst>
            <pc:docMk/>
            <pc:sldMk cId="1323873255" sldId="773"/>
            <ac:grpSpMk id="25" creationId="{081ED623-DC5A-E205-2FC6-6F8344AC627C}"/>
          </ac:grpSpMkLst>
        </pc:grpChg>
        <pc:picChg chg="mod">
          <ac:chgData name="Biswas, Sayani (STFC,RAL,ISIS)" userId="a81b1bee-8903-4c6c-b3c5-4587ab0530f0" providerId="ADAL" clId="{7A43280B-7270-4E54-9A13-1F10A61B1801}" dt="2026-10-21T07:30:37.238" v="3011" actId="1076"/>
          <ac:picMkLst>
            <pc:docMk/>
            <pc:sldMk cId="1323873255" sldId="773"/>
            <ac:picMk id="4" creationId="{E6951542-C780-9606-D629-CC4F52F56AF3}"/>
          </ac:picMkLst>
        </pc:picChg>
        <pc:picChg chg="mod">
          <ac:chgData name="Biswas, Sayani (STFC,RAL,ISIS)" userId="a81b1bee-8903-4c6c-b3c5-4587ab0530f0" providerId="ADAL" clId="{7A43280B-7270-4E54-9A13-1F10A61B1801}" dt="2026-10-20T15:09:13.401" v="2917" actId="1076"/>
          <ac:picMkLst>
            <pc:docMk/>
            <pc:sldMk cId="1323873255" sldId="773"/>
            <ac:picMk id="5" creationId="{A32EF36F-9D0C-591D-15CD-950A21447403}"/>
          </ac:picMkLst>
        </pc:picChg>
        <pc:picChg chg="mod">
          <ac:chgData name="Biswas, Sayani (STFC,RAL,ISIS)" userId="a81b1bee-8903-4c6c-b3c5-4587ab0530f0" providerId="ADAL" clId="{7A43280B-7270-4E54-9A13-1F10A61B1801}" dt="2026-10-21T07:55:54.283" v="3520" actId="1076"/>
          <ac:picMkLst>
            <pc:docMk/>
            <pc:sldMk cId="1323873255" sldId="773"/>
            <ac:picMk id="6" creationId="{644A53B8-3EF5-84C7-ECF8-B134137DC7FD}"/>
          </ac:picMkLst>
        </pc:picChg>
        <pc:picChg chg="add del">
          <ac:chgData name="Biswas, Sayani (STFC,RAL,ISIS)" userId="a81b1bee-8903-4c6c-b3c5-4587ab0530f0" providerId="ADAL" clId="{7A43280B-7270-4E54-9A13-1F10A61B1801}" dt="2026-10-21T07:51:08.093" v="3465" actId="22"/>
          <ac:picMkLst>
            <pc:docMk/>
            <pc:sldMk cId="1323873255" sldId="773"/>
            <ac:picMk id="30" creationId="{F633C05E-CB7F-F6B3-4AD6-118A08CD6883}"/>
          </ac:picMkLst>
        </pc:picChg>
        <pc:picChg chg="add del mod">
          <ac:chgData name="Biswas, Sayani (STFC,RAL,ISIS)" userId="a81b1bee-8903-4c6c-b3c5-4587ab0530f0" providerId="ADAL" clId="{7A43280B-7270-4E54-9A13-1F10A61B1801}" dt="2026-10-21T07:52:31.687" v="3501" actId="478"/>
          <ac:picMkLst>
            <pc:docMk/>
            <pc:sldMk cId="1323873255" sldId="773"/>
            <ac:picMk id="32" creationId="{C294E8D7-0F4D-606E-730F-085177C19F64}"/>
          </ac:picMkLst>
        </pc:picChg>
        <pc:picChg chg="mod topLvl">
          <ac:chgData name="Biswas, Sayani (STFC,RAL,ISIS)" userId="a81b1bee-8903-4c6c-b3c5-4587ab0530f0" providerId="ADAL" clId="{7A43280B-7270-4E54-9A13-1F10A61B1801}" dt="2026-10-21T07:55:54.283" v="3520" actId="1076"/>
          <ac:picMkLst>
            <pc:docMk/>
            <pc:sldMk cId="1323873255" sldId="773"/>
            <ac:picMk id="1026" creationId="{DE1031F1-9B10-769F-7847-0109A3E39A6E}"/>
          </ac:picMkLst>
        </pc:picChg>
      </pc:sldChg>
    </pc:docChg>
  </pc:docChgLst>
  <pc:docChgLst>
    <pc:chgData name="Biswas, Sayani (STFC,RAL,ISIS)" userId="a81b1bee-8903-4c6c-b3c5-4587ab0530f0" providerId="ADAL" clId="{999D819F-8745-4D7A-A16C-DF5B57E9C204}"/>
    <pc:docChg chg="undo custSel addSld delSld modSld delMainMaster">
      <pc:chgData name="Biswas, Sayani (STFC,RAL,ISIS)" userId="a81b1bee-8903-4c6c-b3c5-4587ab0530f0" providerId="ADAL" clId="{999D819F-8745-4D7A-A16C-DF5B57E9C204}" dt="2026-10-21T11:24:01.233" v="633"/>
      <pc:docMkLst>
        <pc:docMk/>
      </pc:docMkLst>
      <pc:sldChg chg="modSp mod">
        <pc:chgData name="Biswas, Sayani (STFC,RAL,ISIS)" userId="a81b1bee-8903-4c6c-b3c5-4587ab0530f0" providerId="ADAL" clId="{999D819F-8745-4D7A-A16C-DF5B57E9C204}" dt="2026-10-06T07:35:10.541" v="87" actId="20577"/>
        <pc:sldMkLst>
          <pc:docMk/>
          <pc:sldMk cId="0" sldId="257"/>
        </pc:sldMkLst>
        <pc:spChg chg="mod">
          <ac:chgData name="Biswas, Sayani (STFC,RAL,ISIS)" userId="a81b1bee-8903-4c6c-b3c5-4587ab0530f0" providerId="ADAL" clId="{999D819F-8745-4D7A-A16C-DF5B57E9C204}" dt="2026-10-06T07:31:21.654" v="13" actId="20577"/>
          <ac:spMkLst>
            <pc:docMk/>
            <pc:sldMk cId="0" sldId="257"/>
            <ac:spMk id="2" creationId="{C8F8FAD1-471D-D379-CA98-77FE4A42912A}"/>
          </ac:spMkLst>
        </pc:spChg>
        <pc:spChg chg="mod">
          <ac:chgData name="Biswas, Sayani (STFC,RAL,ISIS)" userId="a81b1bee-8903-4c6c-b3c5-4587ab0530f0" providerId="ADAL" clId="{999D819F-8745-4D7A-A16C-DF5B57E9C204}" dt="2026-10-06T07:35:10.541" v="87" actId="20577"/>
          <ac:spMkLst>
            <pc:docMk/>
            <pc:sldMk cId="0" sldId="257"/>
            <ac:spMk id="78" creationId="{CA0CCB11-CDFB-1A9D-984E-8BC9BD0D77BB}"/>
          </ac:spMkLst>
        </pc:spChg>
      </pc:sldChg>
      <pc:sldChg chg="add del">
        <pc:chgData name="Biswas, Sayani (STFC,RAL,ISIS)" userId="a81b1bee-8903-4c6c-b3c5-4587ab0530f0" providerId="ADAL" clId="{999D819F-8745-4D7A-A16C-DF5B57E9C204}" dt="2026-10-21T10:09:27.237" v="268"/>
        <pc:sldMkLst>
          <pc:docMk/>
          <pc:sldMk cId="3669411567" sldId="760"/>
        </pc:sldMkLst>
      </pc:sldChg>
      <pc:sldChg chg="addSp mod">
        <pc:chgData name="Biswas, Sayani (STFC,RAL,ISIS)" userId="a81b1bee-8903-4c6c-b3c5-4587ab0530f0" providerId="ADAL" clId="{999D819F-8745-4D7A-A16C-DF5B57E9C204}" dt="2026-10-06T13:24:15.280" v="92" actId="22"/>
        <pc:sldMkLst>
          <pc:docMk/>
          <pc:sldMk cId="881252747" sldId="761"/>
        </pc:sldMkLst>
        <pc:picChg chg="add">
          <ac:chgData name="Biswas, Sayani (STFC,RAL,ISIS)" userId="a81b1bee-8903-4c6c-b3c5-4587ab0530f0" providerId="ADAL" clId="{999D819F-8745-4D7A-A16C-DF5B57E9C204}" dt="2026-10-06T13:24:15.280" v="92" actId="22"/>
          <ac:picMkLst>
            <pc:docMk/>
            <pc:sldMk cId="881252747" sldId="761"/>
            <ac:picMk id="3" creationId="{B7999BC4-8785-EE41-CCA8-ED084F658C40}"/>
          </ac:picMkLst>
        </pc:picChg>
      </pc:sldChg>
      <pc:sldChg chg="addSp delSp modSp mod modAnim">
        <pc:chgData name="Biswas, Sayani (STFC,RAL,ISIS)" userId="a81b1bee-8903-4c6c-b3c5-4587ab0530f0" providerId="ADAL" clId="{999D819F-8745-4D7A-A16C-DF5B57E9C204}" dt="2026-10-21T10:45:28.104" v="409"/>
        <pc:sldMkLst>
          <pc:docMk/>
          <pc:sldMk cId="2454882283" sldId="766"/>
        </pc:sldMkLst>
        <pc:spChg chg="mod">
          <ac:chgData name="Biswas, Sayani (STFC,RAL,ISIS)" userId="a81b1bee-8903-4c6c-b3c5-4587ab0530f0" providerId="ADAL" clId="{999D819F-8745-4D7A-A16C-DF5B57E9C204}" dt="2026-10-21T10:23:16.709" v="282" actId="1076"/>
          <ac:spMkLst>
            <pc:docMk/>
            <pc:sldMk cId="2454882283" sldId="766"/>
            <ac:spMk id="7" creationId="{12D15CF8-B7D9-955D-A628-0242AC4922EB}"/>
          </ac:spMkLst>
        </pc:spChg>
        <pc:spChg chg="add mod">
          <ac:chgData name="Biswas, Sayani (STFC,RAL,ISIS)" userId="a81b1bee-8903-4c6c-b3c5-4587ab0530f0" providerId="ADAL" clId="{999D819F-8745-4D7A-A16C-DF5B57E9C204}" dt="2026-10-21T10:45:21.108" v="407" actId="164"/>
          <ac:spMkLst>
            <pc:docMk/>
            <pc:sldMk cId="2454882283" sldId="766"/>
            <ac:spMk id="25" creationId="{DBD873F5-6249-92FA-7499-8450C296A43D}"/>
          </ac:spMkLst>
        </pc:spChg>
        <pc:spChg chg="add mod">
          <ac:chgData name="Biswas, Sayani (STFC,RAL,ISIS)" userId="a81b1bee-8903-4c6c-b3c5-4587ab0530f0" providerId="ADAL" clId="{999D819F-8745-4D7A-A16C-DF5B57E9C204}" dt="2026-10-21T10:29:24.589" v="360" actId="164"/>
          <ac:spMkLst>
            <pc:docMk/>
            <pc:sldMk cId="2454882283" sldId="766"/>
            <ac:spMk id="30" creationId="{3C52233B-24A3-4BAF-2C24-696D60E9CF8B}"/>
          </ac:spMkLst>
        </pc:spChg>
        <pc:spChg chg="add mod">
          <ac:chgData name="Biswas, Sayani (STFC,RAL,ISIS)" userId="a81b1bee-8903-4c6c-b3c5-4587ab0530f0" providerId="ADAL" clId="{999D819F-8745-4D7A-A16C-DF5B57E9C204}" dt="2026-10-21T10:29:50.180" v="366" actId="164"/>
          <ac:spMkLst>
            <pc:docMk/>
            <pc:sldMk cId="2454882283" sldId="766"/>
            <ac:spMk id="33" creationId="{6BE2E7FD-C422-24F3-F004-76C9109DC978}"/>
          </ac:spMkLst>
        </pc:spChg>
        <pc:spChg chg="add mod">
          <ac:chgData name="Biswas, Sayani (STFC,RAL,ISIS)" userId="a81b1bee-8903-4c6c-b3c5-4587ab0530f0" providerId="ADAL" clId="{999D819F-8745-4D7A-A16C-DF5B57E9C204}" dt="2026-10-21T10:30:52.224" v="393" actId="1076"/>
          <ac:spMkLst>
            <pc:docMk/>
            <pc:sldMk cId="2454882283" sldId="766"/>
            <ac:spMk id="36" creationId="{BB113959-AB76-F631-E0A5-D8C606392276}"/>
          </ac:spMkLst>
        </pc:spChg>
        <pc:spChg chg="add mod">
          <ac:chgData name="Biswas, Sayani (STFC,RAL,ISIS)" userId="a81b1bee-8903-4c6c-b3c5-4587ab0530f0" providerId="ADAL" clId="{999D819F-8745-4D7A-A16C-DF5B57E9C204}" dt="2026-10-21T10:41:43.048" v="399" actId="1076"/>
          <ac:spMkLst>
            <pc:docMk/>
            <pc:sldMk cId="2454882283" sldId="766"/>
            <ac:spMk id="38" creationId="{6CAD6A14-2351-9C40-93F6-CCCF6429879B}"/>
          </ac:spMkLst>
        </pc:spChg>
        <pc:spChg chg="add del">
          <ac:chgData name="Biswas, Sayani (STFC,RAL,ISIS)" userId="a81b1bee-8903-4c6c-b3c5-4587ab0530f0" providerId="ADAL" clId="{999D819F-8745-4D7A-A16C-DF5B57E9C204}" dt="2026-10-21T10:42:02.017" v="401" actId="22"/>
          <ac:spMkLst>
            <pc:docMk/>
            <pc:sldMk cId="2454882283" sldId="766"/>
            <ac:spMk id="40" creationId="{F53E1BEF-F538-E213-D2B9-0B7A1E51283F}"/>
          </ac:spMkLst>
        </pc:spChg>
        <pc:spChg chg="add mod">
          <ac:chgData name="Biswas, Sayani (STFC,RAL,ISIS)" userId="a81b1bee-8903-4c6c-b3c5-4587ab0530f0" providerId="ADAL" clId="{999D819F-8745-4D7A-A16C-DF5B57E9C204}" dt="2026-10-21T10:45:21.108" v="407" actId="164"/>
          <ac:spMkLst>
            <pc:docMk/>
            <pc:sldMk cId="2454882283" sldId="766"/>
            <ac:spMk id="41" creationId="{6EAE3775-91DC-EB67-CD84-7D0E38F4136B}"/>
          </ac:spMkLst>
        </pc:spChg>
        <pc:spChg chg="add mod">
          <ac:chgData name="Biswas, Sayani (STFC,RAL,ISIS)" userId="a81b1bee-8903-4c6c-b3c5-4587ab0530f0" providerId="ADAL" clId="{999D819F-8745-4D7A-A16C-DF5B57E9C204}" dt="2026-10-21T10:45:01.186" v="406" actId="2711"/>
          <ac:spMkLst>
            <pc:docMk/>
            <pc:sldMk cId="2454882283" sldId="766"/>
            <ac:spMk id="43" creationId="{3687FFE1-9B31-EF0D-C753-1F1B5E273F58}"/>
          </ac:spMkLst>
        </pc:spChg>
        <pc:grpChg chg="add mod">
          <ac:chgData name="Biswas, Sayani (STFC,RAL,ISIS)" userId="a81b1bee-8903-4c6c-b3c5-4587ab0530f0" providerId="ADAL" clId="{999D819F-8745-4D7A-A16C-DF5B57E9C204}" dt="2026-10-21T10:23:16.709" v="282" actId="1076"/>
          <ac:grpSpMkLst>
            <pc:docMk/>
            <pc:sldMk cId="2454882283" sldId="766"/>
            <ac:grpSpMk id="5" creationId="{441FCF0F-EF0D-AAFD-363A-4E5F86436382}"/>
          </ac:grpSpMkLst>
        </pc:grpChg>
        <pc:grpChg chg="add mod">
          <ac:chgData name="Biswas, Sayani (STFC,RAL,ISIS)" userId="a81b1bee-8903-4c6c-b3c5-4587ab0530f0" providerId="ADAL" clId="{999D819F-8745-4D7A-A16C-DF5B57E9C204}" dt="2026-10-21T10:26:18.648" v="329" actId="164"/>
          <ac:grpSpMkLst>
            <pc:docMk/>
            <pc:sldMk cId="2454882283" sldId="766"/>
            <ac:grpSpMk id="19" creationId="{077F45C0-C1AA-D359-16FA-18FEA12BDFB0}"/>
          </ac:grpSpMkLst>
        </pc:grpChg>
        <pc:grpChg chg="add mod">
          <ac:chgData name="Biswas, Sayani (STFC,RAL,ISIS)" userId="a81b1bee-8903-4c6c-b3c5-4587ab0530f0" providerId="ADAL" clId="{999D819F-8745-4D7A-A16C-DF5B57E9C204}" dt="2026-10-21T10:26:16.068" v="328"/>
          <ac:grpSpMkLst>
            <pc:docMk/>
            <pc:sldMk cId="2454882283" sldId="766"/>
            <ac:grpSpMk id="20" creationId="{C9BDD397-7D72-E536-BB8F-E4947946A3F5}"/>
          </ac:grpSpMkLst>
        </pc:grpChg>
        <pc:grpChg chg="add mod">
          <ac:chgData name="Biswas, Sayani (STFC,RAL,ISIS)" userId="a81b1bee-8903-4c6c-b3c5-4587ab0530f0" providerId="ADAL" clId="{999D819F-8745-4D7A-A16C-DF5B57E9C204}" dt="2026-10-21T10:26:22.668" v="330" actId="164"/>
          <ac:grpSpMkLst>
            <pc:docMk/>
            <pc:sldMk cId="2454882283" sldId="766"/>
            <ac:grpSpMk id="24" creationId="{D6E752FD-0E59-0BB1-EA48-E15D24ECBF0F}"/>
          </ac:grpSpMkLst>
        </pc:grpChg>
        <pc:grpChg chg="add mod">
          <ac:chgData name="Biswas, Sayani (STFC,RAL,ISIS)" userId="a81b1bee-8903-4c6c-b3c5-4587ab0530f0" providerId="ADAL" clId="{999D819F-8745-4D7A-A16C-DF5B57E9C204}" dt="2026-10-21T10:45:21.108" v="407" actId="164"/>
          <ac:grpSpMkLst>
            <pc:docMk/>
            <pc:sldMk cId="2454882283" sldId="766"/>
            <ac:grpSpMk id="31" creationId="{8D95F796-74C3-7660-ED45-4A26C4487F3D}"/>
          </ac:grpSpMkLst>
        </pc:grpChg>
        <pc:grpChg chg="add mod">
          <ac:chgData name="Biswas, Sayani (STFC,RAL,ISIS)" userId="a81b1bee-8903-4c6c-b3c5-4587ab0530f0" providerId="ADAL" clId="{999D819F-8745-4D7A-A16C-DF5B57E9C204}" dt="2026-10-21T10:45:21.108" v="407" actId="164"/>
          <ac:grpSpMkLst>
            <pc:docMk/>
            <pc:sldMk cId="2454882283" sldId="766"/>
            <ac:grpSpMk id="34" creationId="{9996BCA3-A942-05E3-49A8-3C26A2E81E9E}"/>
          </ac:grpSpMkLst>
        </pc:grpChg>
        <pc:grpChg chg="add mod">
          <ac:chgData name="Biswas, Sayani (STFC,RAL,ISIS)" userId="a81b1bee-8903-4c6c-b3c5-4587ab0530f0" providerId="ADAL" clId="{999D819F-8745-4D7A-A16C-DF5B57E9C204}" dt="2026-10-21T10:45:21.108" v="407" actId="164"/>
          <ac:grpSpMkLst>
            <pc:docMk/>
            <pc:sldMk cId="2454882283" sldId="766"/>
            <ac:grpSpMk id="44" creationId="{7C14960C-9751-5B12-0EA1-628D026B1FC3}"/>
          </ac:grpSpMkLst>
        </pc:grpChg>
        <pc:picChg chg="add del mod">
          <ac:chgData name="Biswas, Sayani (STFC,RAL,ISIS)" userId="a81b1bee-8903-4c6c-b3c5-4587ab0530f0" providerId="ADAL" clId="{999D819F-8745-4D7A-A16C-DF5B57E9C204}" dt="2026-10-21T10:23:16.976" v="288" actId="22"/>
          <ac:picMkLst>
            <pc:docMk/>
            <pc:sldMk cId="2454882283" sldId="766"/>
            <ac:picMk id="4" creationId="{11951350-0454-09C1-0DF7-C6D554B7994E}"/>
          </ac:picMkLst>
        </pc:picChg>
        <pc:picChg chg="mod">
          <ac:chgData name="Biswas, Sayani (STFC,RAL,ISIS)" userId="a81b1bee-8903-4c6c-b3c5-4587ab0530f0" providerId="ADAL" clId="{999D819F-8745-4D7A-A16C-DF5B57E9C204}" dt="2026-10-21T10:23:16.709" v="282" actId="1076"/>
          <ac:picMkLst>
            <pc:docMk/>
            <pc:sldMk cId="2454882283" sldId="766"/>
            <ac:picMk id="6" creationId="{F0B7C88B-82CC-E2A1-97CE-367A8D2674DE}"/>
          </ac:picMkLst>
        </pc:picChg>
        <pc:picChg chg="add mod">
          <ac:chgData name="Biswas, Sayani (STFC,RAL,ISIS)" userId="a81b1bee-8903-4c6c-b3c5-4587ab0530f0" providerId="ADAL" clId="{999D819F-8745-4D7A-A16C-DF5B57E9C204}" dt="2026-10-21T10:26:22.668" v="330" actId="164"/>
          <ac:picMkLst>
            <pc:docMk/>
            <pc:sldMk cId="2454882283" sldId="766"/>
            <ac:picMk id="8" creationId="{87E2004A-DC4E-1C7F-230A-C0966987B55C}"/>
          </ac:picMkLst>
        </pc:picChg>
        <pc:picChg chg="mod">
          <ac:chgData name="Biswas, Sayani (STFC,RAL,ISIS)" userId="a81b1bee-8903-4c6c-b3c5-4587ab0530f0" providerId="ADAL" clId="{999D819F-8745-4D7A-A16C-DF5B57E9C204}" dt="2026-10-21T10:26:16.068" v="328"/>
          <ac:picMkLst>
            <pc:docMk/>
            <pc:sldMk cId="2454882283" sldId="766"/>
            <ac:picMk id="21" creationId="{338C9D27-63BE-5F4A-E590-6E631B91964F}"/>
          </ac:picMkLst>
        </pc:picChg>
        <pc:picChg chg="add mod">
          <ac:chgData name="Biswas, Sayani (STFC,RAL,ISIS)" userId="a81b1bee-8903-4c6c-b3c5-4587ab0530f0" providerId="ADAL" clId="{999D819F-8745-4D7A-A16C-DF5B57E9C204}" dt="2026-10-21T10:41:15.167" v="396" actId="14100"/>
          <ac:picMkLst>
            <pc:docMk/>
            <pc:sldMk cId="2454882283" sldId="766"/>
            <ac:picMk id="27" creationId="{46127CC3-A827-13FB-47E2-1C4162F2A143}"/>
          </ac:picMkLst>
        </pc:picChg>
        <pc:picChg chg="add mod">
          <ac:chgData name="Biswas, Sayani (STFC,RAL,ISIS)" userId="a81b1bee-8903-4c6c-b3c5-4587ab0530f0" providerId="ADAL" clId="{999D819F-8745-4D7A-A16C-DF5B57E9C204}" dt="2026-10-21T10:29:24.589" v="360" actId="164"/>
          <ac:picMkLst>
            <pc:docMk/>
            <pc:sldMk cId="2454882283" sldId="766"/>
            <ac:picMk id="28" creationId="{867C52D1-6E4B-CDFB-5A16-9DC3A67A0E35}"/>
          </ac:picMkLst>
        </pc:picChg>
        <pc:picChg chg="add mod">
          <ac:chgData name="Biswas, Sayani (STFC,RAL,ISIS)" userId="a81b1bee-8903-4c6c-b3c5-4587ab0530f0" providerId="ADAL" clId="{999D819F-8745-4D7A-A16C-DF5B57E9C204}" dt="2026-10-21T10:29:50.180" v="366" actId="164"/>
          <ac:picMkLst>
            <pc:docMk/>
            <pc:sldMk cId="2454882283" sldId="766"/>
            <ac:picMk id="29" creationId="{02048F2C-5B22-B59A-604E-1B83E382A6F6}"/>
          </ac:picMkLst>
        </pc:picChg>
        <pc:cxnChg chg="add mod">
          <ac:chgData name="Biswas, Sayani (STFC,RAL,ISIS)" userId="a81b1bee-8903-4c6c-b3c5-4587ab0530f0" providerId="ADAL" clId="{999D819F-8745-4D7A-A16C-DF5B57E9C204}" dt="2026-10-21T10:26:22.668" v="330" actId="164"/>
          <ac:cxnSpMkLst>
            <pc:docMk/>
            <pc:sldMk cId="2454882283" sldId="766"/>
            <ac:cxnSpMk id="10" creationId="{CB01D587-F83F-FE50-4979-40BF65A06481}"/>
          </ac:cxnSpMkLst>
        </pc:cxnChg>
        <pc:cxnChg chg="add mod">
          <ac:chgData name="Biswas, Sayani (STFC,RAL,ISIS)" userId="a81b1bee-8903-4c6c-b3c5-4587ab0530f0" providerId="ADAL" clId="{999D819F-8745-4D7A-A16C-DF5B57E9C204}" dt="2026-10-21T10:26:22.668" v="330" actId="164"/>
          <ac:cxnSpMkLst>
            <pc:docMk/>
            <pc:sldMk cId="2454882283" sldId="766"/>
            <ac:cxnSpMk id="12" creationId="{FA707851-C871-BA0D-12D6-BD98D4FBD737}"/>
          </ac:cxnSpMkLst>
        </pc:cxnChg>
        <pc:cxnChg chg="mod">
          <ac:chgData name="Biswas, Sayani (STFC,RAL,ISIS)" userId="a81b1bee-8903-4c6c-b3c5-4587ab0530f0" providerId="ADAL" clId="{999D819F-8745-4D7A-A16C-DF5B57E9C204}" dt="2026-10-21T10:26:16.068" v="328"/>
          <ac:cxnSpMkLst>
            <pc:docMk/>
            <pc:sldMk cId="2454882283" sldId="766"/>
            <ac:cxnSpMk id="22" creationId="{FF5EA7D2-495A-61C3-FB01-18910490C059}"/>
          </ac:cxnSpMkLst>
        </pc:cxnChg>
        <pc:cxnChg chg="mod">
          <ac:chgData name="Biswas, Sayani (STFC,RAL,ISIS)" userId="a81b1bee-8903-4c6c-b3c5-4587ab0530f0" providerId="ADAL" clId="{999D819F-8745-4D7A-A16C-DF5B57E9C204}" dt="2026-10-21T10:26:16.068" v="328"/>
          <ac:cxnSpMkLst>
            <pc:docMk/>
            <pc:sldMk cId="2454882283" sldId="766"/>
            <ac:cxnSpMk id="23" creationId="{38AEC3E5-2F0D-7FD8-CE12-0F2BF30BD6F7}"/>
          </ac:cxnSpMkLst>
        </pc:cxnChg>
      </pc:sldChg>
      <pc:sldChg chg="addSp modSp mod modAnim">
        <pc:chgData name="Biswas, Sayani (STFC,RAL,ISIS)" userId="a81b1bee-8903-4c6c-b3c5-4587ab0530f0" providerId="ADAL" clId="{999D819F-8745-4D7A-A16C-DF5B57E9C204}" dt="2026-10-21T10:23:24.055" v="295" actId="20577"/>
        <pc:sldMkLst>
          <pc:docMk/>
          <pc:sldMk cId="2657609614" sldId="767"/>
        </pc:sldMkLst>
        <pc:spChg chg="add mod">
          <ac:chgData name="Biswas, Sayani (STFC,RAL,ISIS)" userId="a81b1bee-8903-4c6c-b3c5-4587ab0530f0" providerId="ADAL" clId="{999D819F-8745-4D7A-A16C-DF5B57E9C204}" dt="2026-10-21T10:23:17.107" v="290" actId="164"/>
          <ac:spMkLst>
            <pc:docMk/>
            <pc:sldMk cId="2657609614" sldId="767"/>
            <ac:spMk id="6" creationId="{3E4BF155-C480-0B62-0149-E980833507FB}"/>
          </ac:spMkLst>
        </pc:spChg>
        <pc:spChg chg="add mod">
          <ac:chgData name="Biswas, Sayani (STFC,RAL,ISIS)" userId="a81b1bee-8903-4c6c-b3c5-4587ab0530f0" providerId="ADAL" clId="{999D819F-8745-4D7A-A16C-DF5B57E9C204}" dt="2026-10-21T10:23:17.107" v="290" actId="164"/>
          <ac:spMkLst>
            <pc:docMk/>
            <pc:sldMk cId="2657609614" sldId="767"/>
            <ac:spMk id="14" creationId="{A25CE301-C26C-41FE-6094-7EFA79C0C207}"/>
          </ac:spMkLst>
        </pc:spChg>
        <pc:spChg chg="add mod">
          <ac:chgData name="Biswas, Sayani (STFC,RAL,ISIS)" userId="a81b1bee-8903-4c6c-b3c5-4587ab0530f0" providerId="ADAL" clId="{999D819F-8745-4D7A-A16C-DF5B57E9C204}" dt="2026-10-21T10:23:17.107" v="290" actId="164"/>
          <ac:spMkLst>
            <pc:docMk/>
            <pc:sldMk cId="2657609614" sldId="767"/>
            <ac:spMk id="21" creationId="{AF17B200-BD03-FFEB-663D-FBA7136E6020}"/>
          </ac:spMkLst>
        </pc:spChg>
        <pc:spChg chg="mod">
          <ac:chgData name="Biswas, Sayani (STFC,RAL,ISIS)" userId="a81b1bee-8903-4c6c-b3c5-4587ab0530f0" providerId="ADAL" clId="{999D819F-8745-4D7A-A16C-DF5B57E9C204}" dt="2026-10-21T10:23:17.107" v="290" actId="164"/>
          <ac:spMkLst>
            <pc:docMk/>
            <pc:sldMk cId="2657609614" sldId="767"/>
            <ac:spMk id="22" creationId="{A0A769FA-5FFA-2382-623F-04397408936F}"/>
          </ac:spMkLst>
        </pc:spChg>
        <pc:spChg chg="add mod">
          <ac:chgData name="Biswas, Sayani (STFC,RAL,ISIS)" userId="a81b1bee-8903-4c6c-b3c5-4587ab0530f0" providerId="ADAL" clId="{999D819F-8745-4D7A-A16C-DF5B57E9C204}" dt="2026-10-21T10:23:17.186" v="294" actId="1076"/>
          <ac:spMkLst>
            <pc:docMk/>
            <pc:sldMk cId="2657609614" sldId="767"/>
            <ac:spMk id="28" creationId="{7B557861-4F72-287E-5C69-5900DD105047}"/>
          </ac:spMkLst>
        </pc:spChg>
        <pc:spChg chg="add mod">
          <ac:chgData name="Biswas, Sayani (STFC,RAL,ISIS)" userId="a81b1bee-8903-4c6c-b3c5-4587ab0530f0" providerId="ADAL" clId="{999D819F-8745-4D7A-A16C-DF5B57E9C204}" dt="2026-10-21T10:23:24.055" v="295" actId="20577"/>
          <ac:spMkLst>
            <pc:docMk/>
            <pc:sldMk cId="2657609614" sldId="767"/>
            <ac:spMk id="39" creationId="{FCCC8A4F-8D82-1AAC-B648-518943C63D2A}"/>
          </ac:spMkLst>
        </pc:spChg>
        <pc:grpChg chg="mod">
          <ac:chgData name="Biswas, Sayani (STFC,RAL,ISIS)" userId="a81b1bee-8903-4c6c-b3c5-4587ab0530f0" providerId="ADAL" clId="{999D819F-8745-4D7A-A16C-DF5B57E9C204}" dt="2026-10-21T10:23:17.107" v="290" actId="164"/>
          <ac:grpSpMkLst>
            <pc:docMk/>
            <pc:sldMk cId="2657609614" sldId="767"/>
            <ac:grpSpMk id="37" creationId="{0A08F858-3833-8FDC-98A1-0F0217BE8D08}"/>
          </ac:grpSpMkLst>
        </pc:grpChg>
        <pc:grpChg chg="add mod">
          <ac:chgData name="Biswas, Sayani (STFC,RAL,ISIS)" userId="a81b1bee-8903-4c6c-b3c5-4587ab0530f0" providerId="ADAL" clId="{999D819F-8745-4D7A-A16C-DF5B57E9C204}" dt="2026-10-21T10:23:17.107" v="290" actId="164"/>
          <ac:grpSpMkLst>
            <pc:docMk/>
            <pc:sldMk cId="2657609614" sldId="767"/>
            <ac:grpSpMk id="41" creationId="{7B4F9C48-9066-5B18-AE46-A07DF5F7A188}"/>
          </ac:grpSpMkLst>
        </pc:grpChg>
        <pc:picChg chg="mod">
          <ac:chgData name="Biswas, Sayani (STFC,RAL,ISIS)" userId="a81b1bee-8903-4c6c-b3c5-4587ab0530f0" providerId="ADAL" clId="{999D819F-8745-4D7A-A16C-DF5B57E9C204}" dt="2026-10-21T10:23:17.107" v="290" actId="164"/>
          <ac:picMkLst>
            <pc:docMk/>
            <pc:sldMk cId="2657609614" sldId="767"/>
            <ac:picMk id="24" creationId="{4EE66E0F-5168-9645-2937-D7BCD7933286}"/>
          </ac:picMkLst>
        </pc:picChg>
        <pc:cxnChg chg="add mod">
          <ac:chgData name="Biswas, Sayani (STFC,RAL,ISIS)" userId="a81b1bee-8903-4c6c-b3c5-4587ab0530f0" providerId="ADAL" clId="{999D819F-8745-4D7A-A16C-DF5B57E9C204}" dt="2026-10-21T10:03:57.415" v="107" actId="14100"/>
          <ac:cxnSpMkLst>
            <pc:docMk/>
            <pc:sldMk cId="2657609614" sldId="767"/>
            <ac:cxnSpMk id="4" creationId="{652F465F-BC7B-83A0-9D2E-FC66DE0A1D12}"/>
          </ac:cxnSpMkLst>
        </pc:cxnChg>
        <pc:cxnChg chg="add mod">
          <ac:chgData name="Biswas, Sayani (STFC,RAL,ISIS)" userId="a81b1bee-8903-4c6c-b3c5-4587ab0530f0" providerId="ADAL" clId="{999D819F-8745-4D7A-A16C-DF5B57E9C204}" dt="2026-10-21T10:08:13.627" v="265" actId="164"/>
          <ac:cxnSpMkLst>
            <pc:docMk/>
            <pc:sldMk cId="2657609614" sldId="767"/>
            <ac:cxnSpMk id="11" creationId="{EFAB9656-229A-157D-59E4-F93002220F2B}"/>
          </ac:cxnSpMkLst>
        </pc:cxnChg>
        <pc:cxnChg chg="add mod">
          <ac:chgData name="Biswas, Sayani (STFC,RAL,ISIS)" userId="a81b1bee-8903-4c6c-b3c5-4587ab0530f0" providerId="ADAL" clId="{999D819F-8745-4D7A-A16C-DF5B57E9C204}" dt="2026-10-21T10:08:13.627" v="265" actId="164"/>
          <ac:cxnSpMkLst>
            <pc:docMk/>
            <pc:sldMk cId="2657609614" sldId="767"/>
            <ac:cxnSpMk id="18" creationId="{F36B8E53-D404-EA01-A0CA-BD015D916D6B}"/>
          </ac:cxnSpMkLst>
        </pc:cxnChg>
        <pc:cxnChg chg="add mod">
          <ac:chgData name="Biswas, Sayani (STFC,RAL,ISIS)" userId="a81b1bee-8903-4c6c-b3c5-4587ab0530f0" providerId="ADAL" clId="{999D819F-8745-4D7A-A16C-DF5B57E9C204}" dt="2026-10-21T10:23:17.166" v="293" actId="14100"/>
          <ac:cxnSpMkLst>
            <pc:docMk/>
            <pc:sldMk cId="2657609614" sldId="767"/>
            <ac:cxnSpMk id="25" creationId="{CA2F3ADB-498D-D4F5-CB0B-7B7AF619DFAD}"/>
          </ac:cxnSpMkLst>
        </pc:cxnChg>
        <pc:cxnChg chg="add mod">
          <ac:chgData name="Biswas, Sayani (STFC,RAL,ISIS)" userId="a81b1bee-8903-4c6c-b3c5-4587ab0530f0" providerId="ADAL" clId="{999D819F-8745-4D7A-A16C-DF5B57E9C204}" dt="2026-10-21T10:23:17.107" v="290" actId="164"/>
          <ac:cxnSpMkLst>
            <pc:docMk/>
            <pc:sldMk cId="2657609614" sldId="767"/>
            <ac:cxnSpMk id="33" creationId="{7A11106B-FD2D-C109-02E8-AA1730212AEA}"/>
          </ac:cxnSpMkLst>
        </pc:cxnChg>
      </pc:sldChg>
      <pc:sldChg chg="addSp delSp modSp mod addAnim delAnim modAnim">
        <pc:chgData name="Biswas, Sayani (STFC,RAL,ISIS)" userId="a81b1bee-8903-4c6c-b3c5-4587ab0530f0" providerId="ADAL" clId="{999D819F-8745-4D7A-A16C-DF5B57E9C204}" dt="2026-10-21T11:24:01.233" v="633"/>
        <pc:sldMkLst>
          <pc:docMk/>
          <pc:sldMk cId="2650476272" sldId="770"/>
        </pc:sldMkLst>
        <pc:spChg chg="add mod">
          <ac:chgData name="Biswas, Sayani (STFC,RAL,ISIS)" userId="a81b1bee-8903-4c6c-b3c5-4587ab0530f0" providerId="ADAL" clId="{999D819F-8745-4D7A-A16C-DF5B57E9C204}" dt="2026-10-21T10:50:26.751" v="449" actId="20577"/>
          <ac:spMkLst>
            <pc:docMk/>
            <pc:sldMk cId="2650476272" sldId="770"/>
            <ac:spMk id="7" creationId="{7DE235F4-AD3C-B583-DCCA-10B6831C209B}"/>
          </ac:spMkLst>
        </pc:spChg>
        <pc:spChg chg="add mod">
          <ac:chgData name="Biswas, Sayani (STFC,RAL,ISIS)" userId="a81b1bee-8903-4c6c-b3c5-4587ab0530f0" providerId="ADAL" clId="{999D819F-8745-4D7A-A16C-DF5B57E9C204}" dt="2026-10-21T10:56:57.847" v="529" actId="255"/>
          <ac:spMkLst>
            <pc:docMk/>
            <pc:sldMk cId="2650476272" sldId="770"/>
            <ac:spMk id="11" creationId="{9C2CC33B-B879-E559-EE86-49FECBC42108}"/>
          </ac:spMkLst>
        </pc:spChg>
        <pc:spChg chg="add mod">
          <ac:chgData name="Biswas, Sayani (STFC,RAL,ISIS)" userId="a81b1bee-8903-4c6c-b3c5-4587ab0530f0" providerId="ADAL" clId="{999D819F-8745-4D7A-A16C-DF5B57E9C204}" dt="2026-10-21T10:56:57.847" v="529" actId="255"/>
          <ac:spMkLst>
            <pc:docMk/>
            <pc:sldMk cId="2650476272" sldId="770"/>
            <ac:spMk id="13" creationId="{776BB4D1-9B10-E314-5DFB-0F8A1FE9EBB6}"/>
          </ac:spMkLst>
        </pc:spChg>
        <pc:spChg chg="del mod">
          <ac:chgData name="Biswas, Sayani (STFC,RAL,ISIS)" userId="a81b1bee-8903-4c6c-b3c5-4587ab0530f0" providerId="ADAL" clId="{999D819F-8745-4D7A-A16C-DF5B57E9C204}" dt="2026-10-21T10:55:33.924" v="519" actId="478"/>
          <ac:spMkLst>
            <pc:docMk/>
            <pc:sldMk cId="2650476272" sldId="770"/>
            <ac:spMk id="16" creationId="{759D6748-5532-1224-220F-C4BDDBDEE739}"/>
          </ac:spMkLst>
        </pc:spChg>
        <pc:spChg chg="mod">
          <ac:chgData name="Biswas, Sayani (STFC,RAL,ISIS)" userId="a81b1bee-8903-4c6c-b3c5-4587ab0530f0" providerId="ADAL" clId="{999D819F-8745-4D7A-A16C-DF5B57E9C204}" dt="2026-10-21T10:55:56.807" v="523" actId="1076"/>
          <ac:spMkLst>
            <pc:docMk/>
            <pc:sldMk cId="2650476272" sldId="770"/>
            <ac:spMk id="18" creationId="{A07348D0-A2F3-C938-E876-B455FC0537D0}"/>
          </ac:spMkLst>
        </pc:spChg>
        <pc:spChg chg="add mod">
          <ac:chgData name="Biswas, Sayani (STFC,RAL,ISIS)" userId="a81b1bee-8903-4c6c-b3c5-4587ab0530f0" providerId="ADAL" clId="{999D819F-8745-4D7A-A16C-DF5B57E9C204}" dt="2026-10-21T10:58:39.768" v="563" actId="1076"/>
          <ac:spMkLst>
            <pc:docMk/>
            <pc:sldMk cId="2650476272" sldId="770"/>
            <ac:spMk id="19" creationId="{890074B8-BA71-D872-C001-809F3C295850}"/>
          </ac:spMkLst>
        </pc:spChg>
        <pc:spChg chg="add mod">
          <ac:chgData name="Biswas, Sayani (STFC,RAL,ISIS)" userId="a81b1bee-8903-4c6c-b3c5-4587ab0530f0" providerId="ADAL" clId="{999D819F-8745-4D7A-A16C-DF5B57E9C204}" dt="2026-10-21T10:58:37.051" v="562" actId="13822"/>
          <ac:spMkLst>
            <pc:docMk/>
            <pc:sldMk cId="2650476272" sldId="770"/>
            <ac:spMk id="20" creationId="{73363EDD-4C67-FEFB-C5F8-30CBE3C43C0D}"/>
          </ac:spMkLst>
        </pc:spChg>
        <pc:spChg chg="add mod">
          <ac:chgData name="Biswas, Sayani (STFC,RAL,ISIS)" userId="a81b1bee-8903-4c6c-b3c5-4587ab0530f0" providerId="ADAL" clId="{999D819F-8745-4D7A-A16C-DF5B57E9C204}" dt="2026-10-21T11:23:23.170" v="624" actId="164"/>
          <ac:spMkLst>
            <pc:docMk/>
            <pc:sldMk cId="2650476272" sldId="770"/>
            <ac:spMk id="23" creationId="{18814EF0-61CE-E172-6622-BDFDFB9D4992}"/>
          </ac:spMkLst>
        </pc:spChg>
        <pc:spChg chg="add mod">
          <ac:chgData name="Biswas, Sayani (STFC,RAL,ISIS)" userId="a81b1bee-8903-4c6c-b3c5-4587ab0530f0" providerId="ADAL" clId="{999D819F-8745-4D7A-A16C-DF5B57E9C204}" dt="2026-10-21T11:23:23.170" v="624" actId="164"/>
          <ac:spMkLst>
            <pc:docMk/>
            <pc:sldMk cId="2650476272" sldId="770"/>
            <ac:spMk id="25" creationId="{F2CBC623-7CF4-E4E5-E7B3-60B53D65CB81}"/>
          </ac:spMkLst>
        </pc:spChg>
        <pc:spChg chg="add mod">
          <ac:chgData name="Biswas, Sayani (STFC,RAL,ISIS)" userId="a81b1bee-8903-4c6c-b3c5-4587ab0530f0" providerId="ADAL" clId="{999D819F-8745-4D7A-A16C-DF5B57E9C204}" dt="2026-10-21T11:23:23.170" v="624" actId="164"/>
          <ac:spMkLst>
            <pc:docMk/>
            <pc:sldMk cId="2650476272" sldId="770"/>
            <ac:spMk id="27" creationId="{BF4862F0-0638-2C30-96E8-286DAB674D09}"/>
          </ac:spMkLst>
        </pc:spChg>
        <pc:spChg chg="add mod">
          <ac:chgData name="Biswas, Sayani (STFC,RAL,ISIS)" userId="a81b1bee-8903-4c6c-b3c5-4587ab0530f0" providerId="ADAL" clId="{999D819F-8745-4D7A-A16C-DF5B57E9C204}" dt="2026-10-21T11:23:23.170" v="624" actId="164"/>
          <ac:spMkLst>
            <pc:docMk/>
            <pc:sldMk cId="2650476272" sldId="770"/>
            <ac:spMk id="29" creationId="{DC2B5286-D62F-4663-CBAF-F25270359D01}"/>
          </ac:spMkLst>
        </pc:spChg>
        <pc:grpChg chg="add mod topLvl">
          <ac:chgData name="Biswas, Sayani (STFC,RAL,ISIS)" userId="a81b1bee-8903-4c6c-b3c5-4587ab0530f0" providerId="ADAL" clId="{999D819F-8745-4D7A-A16C-DF5B57E9C204}" dt="2026-10-21T11:23:23.170" v="624" actId="164"/>
          <ac:grpSpMkLst>
            <pc:docMk/>
            <pc:sldMk cId="2650476272" sldId="770"/>
            <ac:grpSpMk id="14" creationId="{9213A76C-2885-80AA-D4B5-11A984587668}"/>
          </ac:grpSpMkLst>
        </pc:grpChg>
        <pc:grpChg chg="add del mod">
          <ac:chgData name="Biswas, Sayani (STFC,RAL,ISIS)" userId="a81b1bee-8903-4c6c-b3c5-4587ab0530f0" providerId="ADAL" clId="{999D819F-8745-4D7A-A16C-DF5B57E9C204}" dt="2026-10-21T11:18:10.264" v="604" actId="478"/>
          <ac:grpSpMkLst>
            <pc:docMk/>
            <pc:sldMk cId="2650476272" sldId="770"/>
            <ac:grpSpMk id="21" creationId="{1B2311E1-2BD4-8AF1-945A-56CAA41D7F35}"/>
          </ac:grpSpMkLst>
        </pc:grpChg>
        <pc:grpChg chg="add mod">
          <ac:chgData name="Biswas, Sayani (STFC,RAL,ISIS)" userId="a81b1bee-8903-4c6c-b3c5-4587ab0530f0" providerId="ADAL" clId="{999D819F-8745-4D7A-A16C-DF5B57E9C204}" dt="2026-10-21T11:23:23.170" v="624" actId="164"/>
          <ac:grpSpMkLst>
            <pc:docMk/>
            <pc:sldMk cId="2650476272" sldId="770"/>
            <ac:grpSpMk id="34" creationId="{E90DF00B-0C5E-4AEF-F55A-E9AF56BB2D99}"/>
          </ac:grpSpMkLst>
        </pc:grpChg>
        <pc:picChg chg="add del mod topLvl">
          <ac:chgData name="Biswas, Sayani (STFC,RAL,ISIS)" userId="a81b1bee-8903-4c6c-b3c5-4587ab0530f0" providerId="ADAL" clId="{999D819F-8745-4D7A-A16C-DF5B57E9C204}" dt="2026-10-21T11:18:10.264" v="604" actId="478"/>
          <ac:picMkLst>
            <pc:docMk/>
            <pc:sldMk cId="2650476272" sldId="770"/>
            <ac:picMk id="4" creationId="{9C048659-00D0-EE97-D97B-63C60DA913C5}"/>
          </ac:picMkLst>
        </pc:picChg>
        <pc:picChg chg="add mod">
          <ac:chgData name="Biswas, Sayani (STFC,RAL,ISIS)" userId="a81b1bee-8903-4c6c-b3c5-4587ab0530f0" providerId="ADAL" clId="{999D819F-8745-4D7A-A16C-DF5B57E9C204}" dt="2026-10-21T10:57:19.847" v="537" actId="14100"/>
          <ac:picMkLst>
            <pc:docMk/>
            <pc:sldMk cId="2650476272" sldId="770"/>
            <ac:picMk id="5" creationId="{7C626CBC-D81A-DA3A-14B2-52F4A3649FAC}"/>
          </ac:picMkLst>
        </pc:picChg>
        <pc:picChg chg="add mod">
          <ac:chgData name="Biswas, Sayani (STFC,RAL,ISIS)" userId="a81b1bee-8903-4c6c-b3c5-4587ab0530f0" providerId="ADAL" clId="{999D819F-8745-4D7A-A16C-DF5B57E9C204}" dt="2026-10-21T10:57:16.583" v="536" actId="14100"/>
          <ac:picMkLst>
            <pc:docMk/>
            <pc:sldMk cId="2650476272" sldId="770"/>
            <ac:picMk id="9" creationId="{E0959062-3757-3C11-3CC4-C3FEE795289F}"/>
          </ac:picMkLst>
        </pc:picChg>
        <pc:picChg chg="mod">
          <ac:chgData name="Biswas, Sayani (STFC,RAL,ISIS)" userId="a81b1bee-8903-4c6c-b3c5-4587ab0530f0" providerId="ADAL" clId="{999D819F-8745-4D7A-A16C-DF5B57E9C204}" dt="2026-10-21T10:55:45.254" v="521" actId="1076"/>
          <ac:picMkLst>
            <pc:docMk/>
            <pc:sldMk cId="2650476272" sldId="770"/>
            <ac:picMk id="15" creationId="{354A492F-4628-2F35-AECA-0DFE6159EEA8}"/>
          </ac:picMkLst>
        </pc:picChg>
        <pc:picChg chg="add mod">
          <ac:chgData name="Biswas, Sayani (STFC,RAL,ISIS)" userId="a81b1bee-8903-4c6c-b3c5-4587ab0530f0" providerId="ADAL" clId="{999D819F-8745-4D7A-A16C-DF5B57E9C204}" dt="2026-10-21T11:18:05.940" v="602"/>
          <ac:picMkLst>
            <pc:docMk/>
            <pc:sldMk cId="2650476272" sldId="770"/>
            <ac:picMk id="30" creationId="{35E29051-12C4-9C5E-C31E-3ED6B49AF624}"/>
          </ac:picMkLst>
        </pc:picChg>
        <pc:picChg chg="add mod">
          <ac:chgData name="Biswas, Sayani (STFC,RAL,ISIS)" userId="a81b1bee-8903-4c6c-b3c5-4587ab0530f0" providerId="ADAL" clId="{999D819F-8745-4D7A-A16C-DF5B57E9C204}" dt="2026-10-21T11:21:00.603" v="616" actId="14100"/>
          <ac:picMkLst>
            <pc:docMk/>
            <pc:sldMk cId="2650476272" sldId="770"/>
            <ac:picMk id="31" creationId="{38355237-9C6F-4554-FC14-BA4159AF4990}"/>
          </ac:picMkLst>
        </pc:picChg>
        <pc:picChg chg="add mod">
          <ac:chgData name="Biswas, Sayani (STFC,RAL,ISIS)" userId="a81b1bee-8903-4c6c-b3c5-4587ab0530f0" providerId="ADAL" clId="{999D819F-8745-4D7A-A16C-DF5B57E9C204}" dt="2026-10-21T11:21:17.487" v="621" actId="1035"/>
          <ac:picMkLst>
            <pc:docMk/>
            <pc:sldMk cId="2650476272" sldId="770"/>
            <ac:picMk id="33" creationId="{44650474-B005-2B0D-4265-0E98AFEF91CA}"/>
          </ac:picMkLst>
        </pc:picChg>
        <pc:cxnChg chg="mod">
          <ac:chgData name="Biswas, Sayani (STFC,RAL,ISIS)" userId="a81b1bee-8903-4c6c-b3c5-4587ab0530f0" providerId="ADAL" clId="{999D819F-8745-4D7A-A16C-DF5B57E9C204}" dt="2026-10-21T10:55:56.807" v="523" actId="1076"/>
          <ac:cxnSpMkLst>
            <pc:docMk/>
            <pc:sldMk cId="2650476272" sldId="770"/>
            <ac:cxnSpMk id="17" creationId="{8F8D5D92-6EDF-1671-E8FC-41D2E5EFC889}"/>
          </ac:cxnSpMkLst>
        </pc:cxnChg>
      </pc:sldChg>
      <pc:sldChg chg="add del">
        <pc:chgData name="Biswas, Sayani (STFC,RAL,ISIS)" userId="a81b1bee-8903-4c6c-b3c5-4587ab0530f0" providerId="ADAL" clId="{999D819F-8745-4D7A-A16C-DF5B57E9C204}" dt="2026-10-21T10:27:22.451" v="339" actId="47"/>
        <pc:sldMkLst>
          <pc:docMk/>
          <pc:sldMk cId="4211294327" sldId="771"/>
        </pc:sldMkLst>
      </pc:sldChg>
      <pc:sldChg chg="add del">
        <pc:chgData name="Biswas, Sayani (STFC,RAL,ISIS)" userId="a81b1bee-8903-4c6c-b3c5-4587ab0530f0" providerId="ADAL" clId="{999D819F-8745-4D7A-A16C-DF5B57E9C204}" dt="2026-10-21T10:27:04.291" v="336" actId="47"/>
        <pc:sldMkLst>
          <pc:docMk/>
          <pc:sldMk cId="495426523" sldId="774"/>
        </pc:sldMkLst>
      </pc:sldChg>
      <pc:sldChg chg="add del">
        <pc:chgData name="Biswas, Sayani (STFC,RAL,ISIS)" userId="a81b1bee-8903-4c6c-b3c5-4587ab0530f0" providerId="ADAL" clId="{999D819F-8745-4D7A-A16C-DF5B57E9C204}" dt="2026-10-21T10:27:20.740" v="338" actId="47"/>
        <pc:sldMkLst>
          <pc:docMk/>
          <pc:sldMk cId="2029772944" sldId="775"/>
        </pc:sldMkLst>
      </pc:sldChg>
    </pc:docChg>
  </pc:docChgLst>
</pc:chgInfo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8.wmf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0T08:10:20.196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0 24575,'0'0'-8191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6-10-20T08:10:20.195"/>
    </inkml:context>
    <inkml:brush xml:id="br0">
      <inkml:brushProperty name="width" value="0.025" units="cm"/>
      <inkml:brushProperty name="height" value="0.025" units="cm"/>
      <inkml:brushProperty name="color" value="#E71224"/>
    </inkml:brush>
  </inkml:definitions>
  <inkml:trace contextRef="#ctx0" brushRef="#br0">1 0 24575,'0'0'-8191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14A65D-5BA2-4166-A23D-B2128C220009}" type="datetimeFigureOut">
              <a:rPr lang="en-GB" smtClean="0"/>
              <a:t>24/10/2026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3315D0-5BA3-4926-ACD6-B96803E6AE8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904383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>
            <a:extLst>
              <a:ext uri="{FF2B5EF4-FFF2-40B4-BE49-F238E27FC236}">
                <a16:creationId xmlns:a16="http://schemas.microsoft.com/office/drawing/2014/main" id="{DD1C4751-F352-A71D-7437-E2492A83806B}"/>
              </a:ext>
            </a:extLst>
          </p:cNvPr>
          <p:cNvSpPr>
            <a:spLocks noGrp="1" noRot="1" noChangeAspect="1" noChangeArrowheads="1" noTextEdit="1"/>
          </p:cNvSpPr>
          <p:nvPr>
            <p:ph type="sldImg" idx="4294967295"/>
          </p:nvPr>
        </p:nvSpPr>
        <p:spPr>
          <a:ln>
            <a:miter lim="800000"/>
          </a:ln>
        </p:spPr>
      </p:sp>
      <p:sp>
        <p:nvSpPr>
          <p:cNvPr id="4099" name="Notes Placeholder 2">
            <a:extLst>
              <a:ext uri="{FF2B5EF4-FFF2-40B4-BE49-F238E27FC236}">
                <a16:creationId xmlns:a16="http://schemas.microsoft.com/office/drawing/2014/main" id="{A8E3DB31-0CD0-FFD7-893B-369BCD029DB3}"/>
              </a:ext>
            </a:extLst>
          </p:cNvPr>
          <p:cNvSpPr>
            <a:spLocks noGrp="1" noChangeArrowheads="1"/>
          </p:cNvSpPr>
          <p:nvPr>
            <p:ph type="body" idx="4294967295"/>
          </p:nvPr>
        </p:nvSpPr>
        <p:spPr/>
        <p:txBody>
          <a:bodyPr>
            <a:prstTxWarp prst="textNoShape">
              <a:avLst/>
            </a:prstTxWarp>
          </a:bodyPr>
          <a:lstStyle/>
          <a:p>
            <a:pPr eaLnBrk="1" hangingPunct="1"/>
            <a:endParaRPr lang="en-US" altLang="zh-CN" dirty="0"/>
          </a:p>
        </p:txBody>
      </p:sp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8F05B850-1302-86E1-6952-7459BC2A590E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buFontTx/>
              <a:buNone/>
            </a:pPr>
            <a:fld id="{1CF59248-F26B-4186-B151-2A874DB50F2B}" type="slidenum">
              <a:rPr lang="en-US" altLang="zh-CN"/>
              <a:pPr>
                <a:buFontTx/>
                <a:buNone/>
              </a:pPr>
              <a:t>1</a:t>
            </a:fld>
            <a:endParaRPr lang="en-US" altLang="zh-CN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3315D0-5BA3-4926-ACD6-B96803E6AE80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0868823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3315D0-5BA3-4926-ACD6-B96803E6AE80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4074117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3315D0-5BA3-4926-ACD6-B96803E6AE80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801765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6CD0C9-DE40-1BBD-61E0-CF5491D1A0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07961AE-3843-25E2-BDCC-2C428A72F4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7424C5E-52D7-E07E-7A42-FA52966A673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621B4E-B889-DD98-34DA-B61838DC6D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3315D0-5BA3-4926-ACD6-B96803E6AE80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644164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C3315D0-5BA3-4926-ACD6-B96803E6AE80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5453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74735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ing, text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8">
            <a:extLst>
              <a:ext uri="{FF2B5EF4-FFF2-40B4-BE49-F238E27FC236}">
                <a16:creationId xmlns:a16="http://schemas.microsoft.com/office/drawing/2014/main" id="{BCE196B2-446B-C638-E24B-42F7A659B1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6700" y="365125"/>
            <a:ext cx="5829300" cy="57467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>
              <a:defRPr/>
            </a:lvl1pPr>
          </a:lstStyle>
          <a:p>
            <a:r>
              <a:rPr lang="en-US"/>
              <a:t>Click to edit title</a:t>
            </a:r>
            <a:endParaRPr lang="en-GB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9E2D15B4-3C1F-6E32-114C-0E3C063437E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88100" y="1304922"/>
            <a:ext cx="4025900" cy="4351339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6D58FB62-6305-D775-94D1-00380F2AC3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" y="1304925"/>
            <a:ext cx="58293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624599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ing, text, thre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8">
            <a:extLst>
              <a:ext uri="{FF2B5EF4-FFF2-40B4-BE49-F238E27FC236}">
                <a16:creationId xmlns:a16="http://schemas.microsoft.com/office/drawing/2014/main" id="{BCE196B2-446B-C638-E24B-42F7A659B1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6700" y="365125"/>
            <a:ext cx="5829300" cy="57467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>
              <a:defRPr/>
            </a:lvl1pPr>
          </a:lstStyle>
          <a:p>
            <a:r>
              <a:rPr lang="en-US"/>
              <a:t>Click to edit title</a:t>
            </a:r>
            <a:endParaRPr lang="en-GB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9E2D15B4-3C1F-6E32-114C-0E3C063437E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289801" y="2286000"/>
            <a:ext cx="3201066" cy="3213102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" name="Picture Placeholder 8">
            <a:extLst>
              <a:ext uri="{FF2B5EF4-FFF2-40B4-BE49-F238E27FC236}">
                <a16:creationId xmlns:a16="http://schemas.microsoft.com/office/drawing/2014/main" id="{39A72C94-07DD-E2CA-345A-A35125CE44A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66701" y="2286000"/>
            <a:ext cx="3201066" cy="3213102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1BFA7CDF-E186-FDDF-CF2E-0B3F10DB84D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778251" y="2286000"/>
            <a:ext cx="3201066" cy="3213102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A93167B-5805-9EBB-6E54-360D545AFA1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66700" y="1117600"/>
            <a:ext cx="10223500" cy="838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body text</a:t>
            </a:r>
          </a:p>
        </p:txBody>
      </p:sp>
    </p:spTree>
    <p:extLst>
      <p:ext uri="{BB962C8B-B14F-4D97-AF65-F5344CB8AC3E}">
        <p14:creationId xmlns:p14="http://schemas.microsoft.com/office/powerpoint/2010/main" val="10013598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Heading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8">
            <a:extLst>
              <a:ext uri="{FF2B5EF4-FFF2-40B4-BE49-F238E27FC236}">
                <a16:creationId xmlns:a16="http://schemas.microsoft.com/office/drawing/2014/main" id="{3BF16C2F-A1C7-9D4A-331C-5D46DAAB20B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6700" y="365125"/>
            <a:ext cx="6324600" cy="57467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>
              <a:defRPr/>
            </a:lvl1pPr>
          </a:lstStyle>
          <a:p>
            <a:r>
              <a:rPr lang="en-US"/>
              <a:t>Click to edit title</a:t>
            </a:r>
            <a:endParaRPr lang="en-GB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D3A8A21F-2C7D-3EED-D3DE-935B34DCF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" y="1304925"/>
            <a:ext cx="10261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557064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5D46A-4F53-F706-E005-3B7F94B067A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3200" y="2557461"/>
            <a:ext cx="9144000" cy="1138240"/>
          </a:xfrm>
        </p:spPr>
        <p:txBody>
          <a:bodyPr anchor="t" anchorCtr="0">
            <a:normAutofit/>
          </a:bodyPr>
          <a:lstStyle>
            <a:lvl1pPr algn="l">
              <a:defRPr sz="3600" b="0">
                <a:latin typeface="+mj-lt"/>
              </a:defRPr>
            </a:lvl1pPr>
          </a:lstStyle>
          <a:p>
            <a:r>
              <a:rPr lang="en-US"/>
              <a:t>Click to edit title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C7060A-4567-A74A-3AF0-E66CB6AC334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03200" y="3929062"/>
            <a:ext cx="9144000" cy="43134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speaker name</a:t>
            </a:r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77C9208F-2B17-BF13-15F3-C2942141E5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03200" y="4610100"/>
            <a:ext cx="8648700" cy="263975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2"/>
                </a:solidFill>
                <a:latin typeface="+mn-lt"/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en-US"/>
              <a:t>Click to edit location 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633D74CF-0634-649D-508B-5F74DC1A060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03200" y="4930325"/>
            <a:ext cx="8648700" cy="263975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2"/>
                </a:solidFill>
                <a:latin typeface="+mn-lt"/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en-US"/>
              <a:t>Click to edit date </a:t>
            </a:r>
          </a:p>
        </p:txBody>
      </p:sp>
    </p:spTree>
    <p:extLst>
      <p:ext uri="{BB962C8B-B14F-4D97-AF65-F5344CB8AC3E}">
        <p14:creationId xmlns:p14="http://schemas.microsoft.com/office/powerpoint/2010/main" val="9487028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B4CB8-F44D-BEE4-6DCA-1B2662AB00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6699" y="1122363"/>
            <a:ext cx="11654683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BCF0F3-44B5-9EF2-3A88-E4424DDC89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6700" y="3602038"/>
            <a:ext cx="11654682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783C9B-D14B-899C-B084-D233E5CF9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73CEC-E867-466E-BF4E-4BC87C0C9E32}" type="datetimeFigureOut">
              <a:rPr lang="en-GB" smtClean="0"/>
              <a:t>24/10/2026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2C38EF-93AE-9214-FDFE-009AE71CD7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881CBA-3EB3-43A7-D2FA-2410CF2BA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08ECA-15C0-4149-8672-CF7F494E57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6176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4E776-F347-2357-03E5-35C58A736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11654682" cy="4723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132FCD-286F-104A-BCF2-B9138BD0B6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699" y="1304925"/>
            <a:ext cx="11654683" cy="386559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11ECD2-7228-FC6F-D057-E1D381721D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73CEC-E867-466E-BF4E-4BC87C0C9E32}" type="datetimeFigureOut">
              <a:rPr lang="en-GB" smtClean="0"/>
              <a:t>24/10/2026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501347-B148-1746-115D-B3672939A7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74C7FE-56F7-317A-6A29-7F808D2B3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08ECA-15C0-4149-8672-CF7F494E57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45437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941C41-E6F8-8CDB-15CB-AFE023C130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1709738"/>
            <a:ext cx="11654682" cy="2852737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9976CA-B5E0-87F5-9BB8-567EA6D050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6699" y="4700187"/>
            <a:ext cx="11654683" cy="448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61FB1F-7BDA-DC86-9EF3-DB36350C8D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73CEC-E867-466E-BF4E-4BC87C0C9E32}" type="datetimeFigureOut">
              <a:rPr lang="en-GB" smtClean="0"/>
              <a:t>24/10/2026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7E4339-5CB2-7EDB-C9AA-C007FA14F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47BCC8-EC59-1A12-7C24-DEA423BC7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08ECA-15C0-4149-8672-CF7F494E57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020563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73409-495B-2752-6BF2-B1848FDE6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11087100" cy="4723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F4D184-1DF7-03BD-F6A8-1290E291CF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6700" y="1304925"/>
            <a:ext cx="5580000" cy="3852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F207A8-6978-C1D1-B0D6-FDA0CC1F42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1383" y="1304925"/>
            <a:ext cx="5580000" cy="3852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00EE24-2BFB-8E46-2E66-3BA36D59A1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73CEC-E867-466E-BF4E-4BC87C0C9E32}" type="datetimeFigureOut">
              <a:rPr lang="en-GB" smtClean="0"/>
              <a:t>24/10/2026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F2556D-B5E1-EF44-908B-500C8837B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B4910F-1642-C042-4D26-BC4F3A55A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8183" y="5367135"/>
            <a:ext cx="2743200" cy="365125"/>
          </a:xfrm>
        </p:spPr>
        <p:txBody>
          <a:bodyPr/>
          <a:lstStyle/>
          <a:p>
            <a:fld id="{6DC08ECA-15C0-4149-8672-CF7F494E5799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249013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38E961-1532-85E1-EF19-CD6FD29F8D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6701" y="1304925"/>
            <a:ext cx="5580000" cy="74572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52AB67-467B-B4C7-6EEB-C8D144E364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66700" y="2330075"/>
            <a:ext cx="5580000" cy="28467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F16626-4911-CA49-90C2-CE3262F728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1380" y="1304925"/>
            <a:ext cx="5580001" cy="74572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2FF839-783C-36FF-2F59-B33FD00F2E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1379" y="2330075"/>
            <a:ext cx="5580003" cy="28467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F70523E-13BC-6AF4-F44B-1E81F5078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73CEC-E867-466E-BF4E-4BC87C0C9E32}" type="datetimeFigureOut">
              <a:rPr lang="en-GB" smtClean="0"/>
              <a:t>24/10/2026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2ACC21D-81ED-0C7F-2CF7-CFDE23016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75BA4D1-1395-871F-083F-CCC3ADAA7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08ECA-15C0-4149-8672-CF7F494E5799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6479E40-CA8C-9DEB-E10E-9B0E9423E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11087100" cy="4723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747493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A4210A-8AD6-DB76-6435-6F1565CF2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73CEC-E867-466E-BF4E-4BC87C0C9E32}" type="datetimeFigureOut">
              <a:rPr lang="en-GB" smtClean="0"/>
              <a:t>24/10/2026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5DFFE2-973C-8808-2027-0A0826D06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27C7D8-7501-4918-C3A4-210FC2D1AD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08ECA-15C0-4149-8672-CF7F494E5799}" type="slidenum">
              <a:rPr lang="en-GB" smtClean="0"/>
              <a:t>‹#›</a:t>
            </a:fld>
            <a:endParaRPr lang="en-GB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53C41D6-330E-7D22-3BA7-5AD129D230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11087100" cy="4723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64910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882BAE-96E7-8067-F384-6C81451D56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365125"/>
            <a:ext cx="5825382" cy="481428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1E5DF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Click to edit Master text styles</a:t>
            </a:r>
          </a:p>
          <a:p>
            <a:pPr marL="228600" marR="0" lvl="1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1E5DF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Second level</a:t>
            </a:r>
          </a:p>
          <a:p>
            <a:pPr marL="228600" marR="0" lvl="2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1E5DF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Third level</a:t>
            </a:r>
          </a:p>
          <a:p>
            <a:pPr marL="228600" marR="0" lvl="3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1E5DF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Fourth level</a:t>
            </a:r>
          </a:p>
          <a:p>
            <a:pPr marL="228600" marR="0" lvl="4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1E5DF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Fifth level</a:t>
            </a:r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srgbClr val="676767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17ED95-2655-DA64-A0CC-0DB50CEC6D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66700" y="1418324"/>
            <a:ext cx="5588000" cy="37610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BF7D06-9178-0519-324E-D3FAE1553A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73CEC-E867-466E-BF4E-4BC87C0C9E32}" type="datetimeFigureOut">
              <a:rPr lang="en-GB" smtClean="0"/>
              <a:t>24/10/2026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ED0C21-14CC-0A4D-09D2-207115B3D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4D343D-82C5-3AAA-AADD-2197F991E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08ECA-15C0-4149-8672-CF7F494E5799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7006FAE-DBD1-BA77-7F74-11A8DCE9D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5588000" cy="865469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211021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403EE30-E243-DD16-09E0-8B68AEC324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7" y="365125"/>
            <a:ext cx="6738195" cy="47881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7748DA-A10C-6B03-FEDA-D99AE6E85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373CEC-E867-466E-BF4E-4BC87C0C9E32}" type="datetimeFigureOut">
              <a:rPr lang="en-GB" smtClean="0"/>
              <a:t>24/10/2026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09BA5F-3B12-9A62-2D70-80CF77B995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1A75CB-A493-E2D5-0C56-6C9F25C86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C08ECA-15C0-4149-8672-CF7F494E5799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DEDEF678-90EE-1594-AB80-39E97C15D7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66700" y="1418324"/>
            <a:ext cx="4638586" cy="37610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BA06E30-B013-E2B6-FBD1-5AB600612D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4638586" cy="865469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840632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5D46A-4F53-F706-E005-3B7F94B067A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3200" y="2557461"/>
            <a:ext cx="9144000" cy="1138240"/>
          </a:xfrm>
        </p:spPr>
        <p:txBody>
          <a:bodyPr anchor="t" anchorCtr="0">
            <a:normAutofit/>
          </a:bodyPr>
          <a:lstStyle>
            <a:lvl1pPr algn="l">
              <a:defRPr sz="3600" b="0">
                <a:latin typeface="+mj-lt"/>
              </a:defRPr>
            </a:lvl1pPr>
          </a:lstStyle>
          <a:p>
            <a:r>
              <a:rPr lang="en-US"/>
              <a:t>Click to edit title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C7060A-4567-A74A-3AF0-E66CB6AC334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03200" y="3929062"/>
            <a:ext cx="9144000" cy="43134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speaker name</a:t>
            </a:r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77C9208F-2B17-BF13-15F3-C2942141E5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03200" y="4610100"/>
            <a:ext cx="8648700" cy="263975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2"/>
                </a:solidFill>
                <a:latin typeface="+mn-lt"/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en-US"/>
              <a:t>Click to edit location 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633D74CF-0634-649D-508B-5F74DC1A060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03200" y="4930325"/>
            <a:ext cx="8648700" cy="263975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2"/>
                </a:solidFill>
                <a:latin typeface="+mn-lt"/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en-US"/>
              <a:t>Click to edit date </a:t>
            </a:r>
          </a:p>
        </p:txBody>
      </p:sp>
    </p:spTree>
    <p:extLst>
      <p:ext uri="{BB962C8B-B14F-4D97-AF65-F5344CB8AC3E}">
        <p14:creationId xmlns:p14="http://schemas.microsoft.com/office/powerpoint/2010/main" val="172005841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801812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325482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, text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8">
            <a:extLst>
              <a:ext uri="{FF2B5EF4-FFF2-40B4-BE49-F238E27FC236}">
                <a16:creationId xmlns:a16="http://schemas.microsoft.com/office/drawing/2014/main" id="{BCE196B2-446B-C638-E24B-42F7A659B1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6700" y="365125"/>
            <a:ext cx="5829300" cy="57467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>
              <a:defRPr/>
            </a:lvl1pPr>
          </a:lstStyle>
          <a:p>
            <a:r>
              <a:rPr lang="en-US"/>
              <a:t>Click to edit title</a:t>
            </a:r>
            <a:endParaRPr lang="en-GB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9E2D15B4-3C1F-6E32-114C-0E3C063437E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88100" y="1304922"/>
            <a:ext cx="4025900" cy="4351339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6D58FB62-6305-D775-94D1-00380F2AC3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" y="1304925"/>
            <a:ext cx="58293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1037803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, text, thre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8">
            <a:extLst>
              <a:ext uri="{FF2B5EF4-FFF2-40B4-BE49-F238E27FC236}">
                <a16:creationId xmlns:a16="http://schemas.microsoft.com/office/drawing/2014/main" id="{BCE196B2-446B-C638-E24B-42F7A659B1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6700" y="365125"/>
            <a:ext cx="5829300" cy="57467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>
              <a:defRPr/>
            </a:lvl1pPr>
          </a:lstStyle>
          <a:p>
            <a:r>
              <a:rPr lang="en-US"/>
              <a:t>Click to edit title</a:t>
            </a:r>
            <a:endParaRPr lang="en-GB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9E2D15B4-3C1F-6E32-114C-0E3C063437E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289801" y="2286000"/>
            <a:ext cx="3201066" cy="3213102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" name="Picture Placeholder 8">
            <a:extLst>
              <a:ext uri="{FF2B5EF4-FFF2-40B4-BE49-F238E27FC236}">
                <a16:creationId xmlns:a16="http://schemas.microsoft.com/office/drawing/2014/main" id="{39A72C94-07DD-E2CA-345A-A35125CE44A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66701" y="2286000"/>
            <a:ext cx="3201066" cy="3213102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1BFA7CDF-E186-FDDF-CF2E-0B3F10DB84D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778251" y="2286000"/>
            <a:ext cx="3201066" cy="3213102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A93167B-5805-9EBB-6E54-360D545AFA1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66700" y="1117600"/>
            <a:ext cx="10223500" cy="838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body text</a:t>
            </a:r>
          </a:p>
        </p:txBody>
      </p:sp>
    </p:spTree>
    <p:extLst>
      <p:ext uri="{BB962C8B-B14F-4D97-AF65-F5344CB8AC3E}">
        <p14:creationId xmlns:p14="http://schemas.microsoft.com/office/powerpoint/2010/main" val="116181941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8">
            <a:extLst>
              <a:ext uri="{FF2B5EF4-FFF2-40B4-BE49-F238E27FC236}">
                <a16:creationId xmlns:a16="http://schemas.microsoft.com/office/drawing/2014/main" id="{3BF16C2F-A1C7-9D4A-331C-5D46DAAB20B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6700" y="365125"/>
            <a:ext cx="6324600" cy="57467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>
              <a:defRPr/>
            </a:lvl1pPr>
          </a:lstStyle>
          <a:p>
            <a:r>
              <a:rPr lang="en-US"/>
              <a:t>Click to edit title</a:t>
            </a:r>
            <a:endParaRPr lang="en-GB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D3A8A21F-2C7D-3EED-D3DE-935B34DCF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" y="1304925"/>
            <a:ext cx="10261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8196213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5D46A-4F53-F706-E005-3B7F94B067A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3200" y="2557461"/>
            <a:ext cx="9144000" cy="1138240"/>
          </a:xfrm>
        </p:spPr>
        <p:txBody>
          <a:bodyPr anchor="t" anchorCtr="0">
            <a:normAutofit/>
          </a:bodyPr>
          <a:lstStyle>
            <a:lvl1pPr algn="l">
              <a:defRPr sz="3600" b="0">
                <a:latin typeface="+mj-lt"/>
              </a:defRPr>
            </a:lvl1pPr>
          </a:lstStyle>
          <a:p>
            <a:r>
              <a:rPr lang="en-US"/>
              <a:t>Click to edit title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C7060A-4567-A74A-3AF0-E66CB6AC334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03200" y="3929062"/>
            <a:ext cx="9144000" cy="43134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speaker name</a:t>
            </a:r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77C9208F-2B17-BF13-15F3-C2942141E5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03200" y="4610100"/>
            <a:ext cx="8648700" cy="263975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2"/>
                </a:solidFill>
                <a:latin typeface="+mn-lt"/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en-US"/>
              <a:t>Click to edit location 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633D74CF-0634-649D-508B-5F74DC1A060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03200" y="4930325"/>
            <a:ext cx="8648700" cy="263975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2"/>
                </a:solidFill>
                <a:latin typeface="+mn-lt"/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en-US"/>
              <a:t>Click to edit date </a:t>
            </a:r>
          </a:p>
        </p:txBody>
      </p:sp>
    </p:spTree>
    <p:extLst>
      <p:ext uri="{BB962C8B-B14F-4D97-AF65-F5344CB8AC3E}">
        <p14:creationId xmlns:p14="http://schemas.microsoft.com/office/powerpoint/2010/main" val="37623625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B4CB8-F44D-BEE4-6DCA-1B2662AB00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6699" y="1122363"/>
            <a:ext cx="11654683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BCF0F3-44B5-9EF2-3A88-E4424DDC89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6700" y="3602038"/>
            <a:ext cx="11654682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783C9B-D14B-899C-B084-D233E5CF9D8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6700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46E3D24-6BCE-48F4-B6DB-AB007E8B5F8E}" type="datetimeFigureOut">
              <a:rPr lang="en-GB" smtClean="0"/>
              <a:pPr/>
              <a:t>24/10/2026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2C38EF-93AE-9214-FDFE-009AE71CD7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6642" y="536713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881CBA-3EB3-43A7-D2FA-2410CF2BA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8183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4601B8E-4C5D-4D9E-8821-9696CA0E0E3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6736716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4E776-F347-2357-03E5-35C58A736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11654682" cy="4723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132FCD-286F-104A-BCF2-B9138BD0B6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699" y="1304925"/>
            <a:ext cx="11654683" cy="386559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11ECD2-7228-FC6F-D057-E1D381721D2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6700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46E3D24-6BCE-48F4-B6DB-AB007E8B5F8E}" type="datetimeFigureOut">
              <a:rPr lang="en-GB" smtClean="0"/>
              <a:pPr/>
              <a:t>24/10/2026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501347-B148-1746-115D-B3672939A7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6642" y="536713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74C7FE-56F7-317A-6A29-7F808D2B3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8183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4601B8E-4C5D-4D9E-8821-9696CA0E0E3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6940437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941C41-E6F8-8CDB-15CB-AFE023C130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1709738"/>
            <a:ext cx="11654682" cy="2852737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9976CA-B5E0-87F5-9BB8-567EA6D050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6699" y="4700187"/>
            <a:ext cx="11654683" cy="448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61FB1F-7BDA-DC86-9EF3-DB36350C8D2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6700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46E3D24-6BCE-48F4-B6DB-AB007E8B5F8E}" type="datetimeFigureOut">
              <a:rPr lang="en-GB" smtClean="0"/>
              <a:pPr/>
              <a:t>24/10/2026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7E4339-5CB2-7EDB-C9AA-C007FA14F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6642" y="536713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47BCC8-EC59-1A12-7C24-DEA423BC7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8183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4601B8E-4C5D-4D9E-8821-9696CA0E0E3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757591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73409-495B-2752-6BF2-B1848FDE6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11087100" cy="4723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F4D184-1DF7-03BD-F6A8-1290E291CF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6700" y="1304925"/>
            <a:ext cx="5580000" cy="3852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F207A8-6978-C1D1-B0D6-FDA0CC1F42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1383" y="1304925"/>
            <a:ext cx="5580000" cy="3852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00EE24-2BFB-8E46-2E66-3BA36D59A1C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6700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46E3D24-6BCE-48F4-B6DB-AB007E8B5F8E}" type="datetimeFigureOut">
              <a:rPr lang="en-GB" smtClean="0"/>
              <a:pPr/>
              <a:t>24/10/2026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F2556D-B5E1-EF44-908B-500C8837B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6642" y="536713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B4910F-1642-C042-4D26-BC4F3A55A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8183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4601B8E-4C5D-4D9E-8821-9696CA0E0E3F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2969431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38E961-1532-85E1-EF19-CD6FD29F8D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6701" y="1304925"/>
            <a:ext cx="5580000" cy="74572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52AB67-467B-B4C7-6EEB-C8D144E364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66700" y="2330075"/>
            <a:ext cx="5580000" cy="28467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F16626-4911-CA49-90C2-CE3262F728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1380" y="1304925"/>
            <a:ext cx="5580001" cy="74572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2FF839-783C-36FF-2F59-B33FD00F2E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1379" y="2330075"/>
            <a:ext cx="5580003" cy="28467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F70523E-13BC-6AF4-F44B-1E81F507804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6700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46E3D24-6BCE-48F4-B6DB-AB007E8B5F8E}" type="datetimeFigureOut">
              <a:rPr lang="en-GB" smtClean="0"/>
              <a:pPr/>
              <a:t>24/10/2026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2ACC21D-81ED-0C7F-2CF7-CFDE23016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6642" y="536713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75BA4D1-1395-871F-083F-CCC3ADAA7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8183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4601B8E-4C5D-4D9E-8821-9696CA0E0E3F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6479E40-CA8C-9DEB-E10E-9B0E9423E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11087100" cy="4723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8354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A4210A-8AD6-DB76-6435-6F1565CF23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6700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46E3D24-6BCE-48F4-B6DB-AB007E8B5F8E}" type="datetimeFigureOut">
              <a:rPr lang="en-GB" smtClean="0"/>
              <a:pPr/>
              <a:t>24/10/2026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5DFFE2-973C-8808-2027-0A0826D06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6642" y="536713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27C7D8-7501-4918-C3A4-210FC2D1AD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8183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4601B8E-4C5D-4D9E-8821-9696CA0E0E3F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53C41D6-330E-7D22-3BA7-5AD129D230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11087100" cy="4723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2395751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882BAE-96E7-8067-F384-6C81451D56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365125"/>
            <a:ext cx="5825382" cy="481428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1E5DF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Click to edit Master text styles</a:t>
            </a:r>
          </a:p>
          <a:p>
            <a:pPr marL="228600" marR="0" lvl="1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1E5DF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Second level</a:t>
            </a:r>
          </a:p>
          <a:p>
            <a:pPr marL="228600" marR="0" lvl="2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1E5DF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Third level</a:t>
            </a:r>
          </a:p>
          <a:p>
            <a:pPr marL="228600" marR="0" lvl="3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1E5DF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Fourth level</a:t>
            </a:r>
          </a:p>
          <a:p>
            <a:pPr marL="228600" marR="0" lvl="4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1E5DF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Fifth level</a:t>
            </a:r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srgbClr val="676767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17ED95-2655-DA64-A0CC-0DB50CEC6D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66700" y="1418324"/>
            <a:ext cx="5588000" cy="37610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BF7D06-9178-0519-324E-D3FAE1553A1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6700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46E3D24-6BCE-48F4-B6DB-AB007E8B5F8E}" type="datetimeFigureOut">
              <a:rPr lang="en-GB" smtClean="0"/>
              <a:pPr/>
              <a:t>24/10/2026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ED0C21-14CC-0A4D-09D2-207115B3D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6642" y="536713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4D343D-82C5-3AAA-AADD-2197F991E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8183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4601B8E-4C5D-4D9E-8821-9696CA0E0E3F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7006FAE-DBD1-BA77-7F74-11A8DCE9D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5588000" cy="865469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043319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403EE30-E243-DD16-09E0-8B68AEC324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7" y="365125"/>
            <a:ext cx="6738195" cy="47881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7748DA-A10C-6B03-FEDA-D99AE6E85A9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266700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46E3D24-6BCE-48F4-B6DB-AB007E8B5F8E}" type="datetimeFigureOut">
              <a:rPr lang="en-GB" smtClean="0"/>
              <a:pPr/>
              <a:t>24/10/2026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09BA5F-3B12-9A62-2D70-80CF77B995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6642" y="536713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1A75CB-A493-E2D5-0C56-6C9F25C86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8183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94601B8E-4C5D-4D9E-8821-9696CA0E0E3F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DEDEF678-90EE-1594-AB80-39E97C15D7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66700" y="1418324"/>
            <a:ext cx="4638586" cy="37610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BA06E30-B013-E2B6-FBD1-5AB600612D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4638586" cy="865469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344702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0929340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, text,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8">
            <a:extLst>
              <a:ext uri="{FF2B5EF4-FFF2-40B4-BE49-F238E27FC236}">
                <a16:creationId xmlns:a16="http://schemas.microsoft.com/office/drawing/2014/main" id="{BCE196B2-446B-C638-E24B-42F7A659B1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6700" y="365125"/>
            <a:ext cx="5829300" cy="57467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>
              <a:defRPr/>
            </a:lvl1pPr>
          </a:lstStyle>
          <a:p>
            <a:r>
              <a:rPr lang="en-US"/>
              <a:t>Click to edit title</a:t>
            </a:r>
            <a:endParaRPr lang="en-GB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9E2D15B4-3C1F-6E32-114C-0E3C063437E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388100" y="1304922"/>
            <a:ext cx="4025900" cy="4351339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9">
            <a:extLst>
              <a:ext uri="{FF2B5EF4-FFF2-40B4-BE49-F238E27FC236}">
                <a16:creationId xmlns:a16="http://schemas.microsoft.com/office/drawing/2014/main" id="{6D58FB62-6305-D775-94D1-00380F2AC3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" y="1304925"/>
            <a:ext cx="58293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04909066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, text, three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Placeholder 8">
            <a:extLst>
              <a:ext uri="{FF2B5EF4-FFF2-40B4-BE49-F238E27FC236}">
                <a16:creationId xmlns:a16="http://schemas.microsoft.com/office/drawing/2014/main" id="{BCE196B2-446B-C638-E24B-42F7A659B1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6700" y="365125"/>
            <a:ext cx="5829300" cy="57467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>
              <a:defRPr/>
            </a:lvl1pPr>
          </a:lstStyle>
          <a:p>
            <a:r>
              <a:rPr lang="en-US"/>
              <a:t>Click to edit title</a:t>
            </a:r>
            <a:endParaRPr lang="en-GB"/>
          </a:p>
        </p:txBody>
      </p:sp>
      <p:sp>
        <p:nvSpPr>
          <p:cNvPr id="6" name="Picture Placeholder 8">
            <a:extLst>
              <a:ext uri="{FF2B5EF4-FFF2-40B4-BE49-F238E27FC236}">
                <a16:creationId xmlns:a16="http://schemas.microsoft.com/office/drawing/2014/main" id="{9E2D15B4-3C1F-6E32-114C-0E3C063437E2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7289801" y="2286000"/>
            <a:ext cx="3201066" cy="3213102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" name="Picture Placeholder 8">
            <a:extLst>
              <a:ext uri="{FF2B5EF4-FFF2-40B4-BE49-F238E27FC236}">
                <a16:creationId xmlns:a16="http://schemas.microsoft.com/office/drawing/2014/main" id="{39A72C94-07DD-E2CA-345A-A35125CE44A6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266701" y="2286000"/>
            <a:ext cx="3201066" cy="3213102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3" name="Picture Placeholder 8">
            <a:extLst>
              <a:ext uri="{FF2B5EF4-FFF2-40B4-BE49-F238E27FC236}">
                <a16:creationId xmlns:a16="http://schemas.microsoft.com/office/drawing/2014/main" id="{1BFA7CDF-E186-FDDF-CF2E-0B3F10DB84DD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3778251" y="2286000"/>
            <a:ext cx="3201066" cy="3213102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A93167B-5805-9EBB-6E54-360D545AFA1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266700" y="1117600"/>
            <a:ext cx="10223500" cy="838200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body text</a:t>
            </a:r>
          </a:p>
        </p:txBody>
      </p:sp>
    </p:spTree>
    <p:extLst>
      <p:ext uri="{BB962C8B-B14F-4D97-AF65-F5344CB8AC3E}">
        <p14:creationId xmlns:p14="http://schemas.microsoft.com/office/powerpoint/2010/main" val="234410802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ing,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Placeholder 8">
            <a:extLst>
              <a:ext uri="{FF2B5EF4-FFF2-40B4-BE49-F238E27FC236}">
                <a16:creationId xmlns:a16="http://schemas.microsoft.com/office/drawing/2014/main" id="{3BF16C2F-A1C7-9D4A-331C-5D46DAAB20B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66700" y="365125"/>
            <a:ext cx="6324600" cy="57467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>
              <a:defRPr/>
            </a:lvl1pPr>
          </a:lstStyle>
          <a:p>
            <a:r>
              <a:rPr lang="en-US"/>
              <a:t>Click to edit title</a:t>
            </a:r>
            <a:endParaRPr lang="en-GB"/>
          </a:p>
        </p:txBody>
      </p:sp>
      <p:sp>
        <p:nvSpPr>
          <p:cNvPr id="4" name="Text Placeholder 9">
            <a:extLst>
              <a:ext uri="{FF2B5EF4-FFF2-40B4-BE49-F238E27FC236}">
                <a16:creationId xmlns:a16="http://schemas.microsoft.com/office/drawing/2014/main" id="{D3A8A21F-2C7D-3EED-D3DE-935B34DCFB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700" y="1304925"/>
            <a:ext cx="10261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37310537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25D46A-4F53-F706-E005-3B7F94B067A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203200" y="2557461"/>
            <a:ext cx="9144000" cy="1138240"/>
          </a:xfrm>
        </p:spPr>
        <p:txBody>
          <a:bodyPr anchor="t" anchorCtr="0">
            <a:normAutofit/>
          </a:bodyPr>
          <a:lstStyle>
            <a:lvl1pPr algn="l">
              <a:defRPr sz="3600" b="0">
                <a:latin typeface="+mj-lt"/>
              </a:defRPr>
            </a:lvl1pPr>
          </a:lstStyle>
          <a:p>
            <a:r>
              <a:rPr lang="en-US"/>
              <a:t>Click to edit title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C7060A-4567-A74A-3AF0-E66CB6AC3343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03200" y="3929062"/>
            <a:ext cx="9144000" cy="431349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speaker name</a:t>
            </a:r>
            <a:endParaRPr lang="en-GB"/>
          </a:p>
        </p:txBody>
      </p:sp>
      <p:sp>
        <p:nvSpPr>
          <p:cNvPr id="14" name="Text Placeholder 13">
            <a:extLst>
              <a:ext uri="{FF2B5EF4-FFF2-40B4-BE49-F238E27FC236}">
                <a16:creationId xmlns:a16="http://schemas.microsoft.com/office/drawing/2014/main" id="{77C9208F-2B17-BF13-15F3-C2942141E562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203200" y="4610100"/>
            <a:ext cx="8648700" cy="263975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2"/>
                </a:solidFill>
                <a:latin typeface="+mn-lt"/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en-US"/>
              <a:t>Click to edit location </a:t>
            </a:r>
          </a:p>
        </p:txBody>
      </p:sp>
      <p:sp>
        <p:nvSpPr>
          <p:cNvPr id="18" name="Text Placeholder 13">
            <a:extLst>
              <a:ext uri="{FF2B5EF4-FFF2-40B4-BE49-F238E27FC236}">
                <a16:creationId xmlns:a16="http://schemas.microsoft.com/office/drawing/2014/main" id="{633D74CF-0634-649D-508B-5F74DC1A060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03200" y="4930325"/>
            <a:ext cx="8648700" cy="263975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tx2"/>
                </a:solidFill>
                <a:latin typeface="+mn-lt"/>
              </a:defRPr>
            </a:lvl1pPr>
            <a:lvl3pPr marL="914400" indent="0">
              <a:buNone/>
              <a:defRPr/>
            </a:lvl3pPr>
          </a:lstStyle>
          <a:p>
            <a:pPr lvl="0"/>
            <a:r>
              <a:rPr lang="en-US"/>
              <a:t>Click to edit date </a:t>
            </a:r>
          </a:p>
        </p:txBody>
      </p:sp>
    </p:spTree>
    <p:extLst>
      <p:ext uri="{BB962C8B-B14F-4D97-AF65-F5344CB8AC3E}">
        <p14:creationId xmlns:p14="http://schemas.microsoft.com/office/powerpoint/2010/main" val="335747517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8B4CB8-F44D-BEE4-6DCA-1B2662AB002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66699" y="1122363"/>
            <a:ext cx="11654683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3BCF0F3-44B5-9EF2-3A88-E4424DDC89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66700" y="3602038"/>
            <a:ext cx="11654682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783C9B-D14B-899C-B084-D233E5CF9D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E3D24-6BCE-48F4-B6DB-AB007E8B5F8E}" type="datetimeFigureOut">
              <a:rPr lang="en-GB" smtClean="0"/>
              <a:t>24/10/2026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E2C38EF-93AE-9214-FDFE-009AE71CD7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881CBA-3EB3-43A7-D2FA-2410CF2BAE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6000565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4E776-F347-2357-03E5-35C58A7364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11654682" cy="4723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132FCD-286F-104A-BCF2-B9138BD0B6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66699" y="1304925"/>
            <a:ext cx="11654683" cy="3865591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11ECD2-7228-FC6F-D057-E1D381721D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E3D24-6BCE-48F4-B6DB-AB007E8B5F8E}" type="datetimeFigureOut">
              <a:rPr lang="en-GB" smtClean="0"/>
              <a:t>24/10/2026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0501347-B148-1746-115D-B3672939A7E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474C7FE-56F7-317A-6A29-7F808D2B3C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1098026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941C41-E6F8-8CDB-15CB-AFE023C130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1709738"/>
            <a:ext cx="11654682" cy="2852737"/>
          </a:xfrm>
          <a:prstGeom prst="rect">
            <a:avLst/>
          </a:prstGeo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D9976CA-B5E0-87F5-9BB8-567EA6D050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6699" y="4700187"/>
            <a:ext cx="11654683" cy="44807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C61FB1F-7BDA-DC86-9EF3-DB36350C8D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E3D24-6BCE-48F4-B6DB-AB007E8B5F8E}" type="datetimeFigureOut">
              <a:rPr lang="en-GB" smtClean="0"/>
              <a:t>24/10/2026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77E4339-5CB2-7EDB-C9AA-C007FA14F6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47BCC8-EC59-1A12-7C24-DEA423BC7F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01609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73409-495B-2752-6BF2-B1848FDE66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11087100" cy="4723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CF4D184-1DF7-03BD-F6A8-1290E291CFC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66700" y="1304925"/>
            <a:ext cx="5580000" cy="3852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F207A8-6978-C1D1-B0D6-FDA0CC1F42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1383" y="1304925"/>
            <a:ext cx="5580000" cy="38520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400EE24-2BFB-8E46-2E66-3BA36D59A1C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E3D24-6BCE-48F4-B6DB-AB007E8B5F8E}" type="datetimeFigureOut">
              <a:rPr lang="en-GB" smtClean="0"/>
              <a:t>24/10/2026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5F2556D-B5E1-EF44-908B-500C8837B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B4910F-1642-C042-4D26-BC4F3A55A6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178183" y="5367135"/>
            <a:ext cx="2743200" cy="365125"/>
          </a:xfrm>
        </p:spPr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9162791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38E961-1532-85E1-EF19-CD6FD29F8D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6701" y="1304925"/>
            <a:ext cx="5580000" cy="74572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252AB67-467B-B4C7-6EEB-C8D144E364E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266700" y="2330075"/>
            <a:ext cx="5580000" cy="28467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64F16626-4911-CA49-90C2-CE3262F728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1380" y="1304925"/>
            <a:ext cx="5580001" cy="745721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C2FF839-783C-36FF-2F59-B33FD00F2E4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1379" y="2330075"/>
            <a:ext cx="5580003" cy="28467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F70523E-13BC-6AF4-F44B-1E81F50780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E3D24-6BCE-48F4-B6DB-AB007E8B5F8E}" type="datetimeFigureOut">
              <a:rPr lang="en-GB" smtClean="0"/>
              <a:t>24/10/2026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2ACC21D-81ED-0C7F-2CF7-CFDE23016E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75BA4D1-1395-871F-083F-CCC3ADAA76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86479E40-CA8C-9DEB-E10E-9B0E9423E3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11087100" cy="4723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966320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CA4210A-8AD6-DB76-6435-6F1565CF2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E3D24-6BCE-48F4-B6DB-AB007E8B5F8E}" type="datetimeFigureOut">
              <a:rPr lang="en-GB" smtClean="0"/>
              <a:t>24/10/2026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65DFFE2-973C-8808-2027-0A0826D067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27C7D8-7501-4918-C3A4-210FC2D1AD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53C41D6-330E-7D22-3BA7-5AD129D230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11087100" cy="4723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9048644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882BAE-96E7-8067-F384-6C81451D56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0" y="365125"/>
            <a:ext cx="5825382" cy="4814280"/>
          </a:xfrm>
          <a:prstGeom prst="rect">
            <a:avLst/>
          </a:prstGeo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8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1E5DF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Click to edit Master text styles</a:t>
            </a:r>
          </a:p>
          <a:p>
            <a:pPr marL="228600" marR="0" lvl="1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1E5DF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Second level</a:t>
            </a:r>
          </a:p>
          <a:p>
            <a:pPr marL="228600" marR="0" lvl="2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1E5DF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Third level</a:t>
            </a:r>
          </a:p>
          <a:p>
            <a:pPr marL="228600" marR="0" lvl="3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1E5DF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Fourth level</a:t>
            </a:r>
          </a:p>
          <a:p>
            <a:pPr marL="228600" marR="0" lvl="4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1E5DF8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Fifth level</a:t>
            </a:r>
            <a:endParaRPr kumimoji="0" lang="en-GB" sz="1600" b="0" i="0" u="none" strike="noStrike" kern="1200" cap="none" spc="0" normalizeH="0" baseline="0" noProof="0">
              <a:ln>
                <a:noFill/>
              </a:ln>
              <a:solidFill>
                <a:srgbClr val="676767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017ED95-2655-DA64-A0CC-0DB50CEC6D3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66700" y="1418324"/>
            <a:ext cx="5588000" cy="37610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BF7D06-9178-0519-324E-D3FAE1553A1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E3D24-6BCE-48F4-B6DB-AB007E8B5F8E}" type="datetimeFigureOut">
              <a:rPr lang="en-GB" smtClean="0"/>
              <a:t>24/10/2026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DED0C21-14CC-0A4D-09D2-207115B3D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4D343D-82C5-3AAA-AADD-2197F991E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57006FAE-DBD1-BA77-7F74-11A8DCE9D3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5588000" cy="865469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568615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403EE30-E243-DD16-09E0-8B68AEC324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7" y="365125"/>
            <a:ext cx="6738195" cy="478812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87748DA-A10C-6B03-FEDA-D99AE6E85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6E3D24-6BCE-48F4-B6DB-AB007E8B5F8E}" type="datetimeFigureOut">
              <a:rPr lang="en-GB" smtClean="0"/>
              <a:t>24/10/2026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009BA5F-3B12-9A62-2D70-80CF77B995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1A75CB-A493-E2D5-0C56-6C9F25C86C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601B8E-4C5D-4D9E-8821-9696CA0E0E3F}" type="slidenum">
              <a:rPr lang="en-GB" smtClean="0"/>
              <a:t>‹#›</a:t>
            </a:fld>
            <a:endParaRPr lang="en-GB"/>
          </a:p>
        </p:txBody>
      </p:sp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DEDEF678-90EE-1594-AB80-39E97C15D7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266700" y="1418324"/>
            <a:ext cx="4638586" cy="376108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DBA06E30-B013-E2B6-FBD1-5AB600612D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4638586" cy="865469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428409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7.xml"/><Relationship Id="rId16" Type="http://schemas.openxmlformats.org/officeDocument/2006/relationships/image" Target="../media/image6.png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image" Target="../media/image5.png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6.xml"/><Relationship Id="rId13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1.xml"/><Relationship Id="rId7" Type="http://schemas.openxmlformats.org/officeDocument/2006/relationships/slideLayout" Target="../slideLayouts/slideLayout35.xml"/><Relationship Id="rId12" Type="http://schemas.openxmlformats.org/officeDocument/2006/relationships/slideLayout" Target="../slideLayouts/slideLayout40.xml"/><Relationship Id="rId2" Type="http://schemas.openxmlformats.org/officeDocument/2006/relationships/slideLayout" Target="../slideLayouts/slideLayout30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29.xml"/><Relationship Id="rId6" Type="http://schemas.openxmlformats.org/officeDocument/2006/relationships/slideLayout" Target="../slideLayouts/slideLayout34.xml"/><Relationship Id="rId11" Type="http://schemas.openxmlformats.org/officeDocument/2006/relationships/slideLayout" Target="../slideLayouts/slideLayout39.xml"/><Relationship Id="rId5" Type="http://schemas.openxmlformats.org/officeDocument/2006/relationships/slideLayout" Target="../slideLayouts/slideLayout33.xml"/><Relationship Id="rId15" Type="http://schemas.openxmlformats.org/officeDocument/2006/relationships/image" Target="../media/image7.png"/><Relationship Id="rId10" Type="http://schemas.openxmlformats.org/officeDocument/2006/relationships/slideLayout" Target="../slideLayouts/slideLayout38.xml"/><Relationship Id="rId4" Type="http://schemas.openxmlformats.org/officeDocument/2006/relationships/slideLayout" Target="../slideLayouts/slideLayout32.xml"/><Relationship Id="rId9" Type="http://schemas.openxmlformats.org/officeDocument/2006/relationships/slideLayout" Target="../slideLayouts/slideLayout37.xml"/><Relationship Id="rId14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2AB5F44-508E-D5E3-9686-E5DB5331D65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55" y="0"/>
            <a:ext cx="12189289" cy="6857999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592D61-4A60-6946-D1E3-5AC93DE86E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11654682" cy="4723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1C4AB4-12A7-2444-B999-E190C2D007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66700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76373CEC-E867-466E-BF4E-4BC87C0C9E32}" type="datetimeFigureOut">
              <a:rPr lang="en-GB" smtClean="0"/>
              <a:t>24/10/2026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C43241-55FA-000D-E911-88A86A203D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6642" y="536713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F6D9DA-6B18-0AEA-604C-ADB3F8C641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78183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6DC08ECA-15C0-4149-8672-CF7F494E5799}" type="slidenum">
              <a:rPr lang="en-GB" smtClean="0"/>
              <a:t>‹#›</a:t>
            </a:fld>
            <a:endParaRPr lang="en-GB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7E71A0C6-6FDD-31C0-2DA4-598F590530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6700" y="1304925"/>
            <a:ext cx="11654683" cy="3865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E501F5A-56E3-E18E-769B-CB49512EFD29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52897" y="6102623"/>
            <a:ext cx="781920" cy="5884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6945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rgbClr val="003088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accent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67676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67676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67676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67676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5EE97D3-004E-241C-1F4D-DA2001CE042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4" y="0"/>
            <a:ext cx="12190811" cy="6857998"/>
          </a:xfrm>
          <a:prstGeom prst="rect">
            <a:avLst/>
          </a:prstGeom>
        </p:spPr>
      </p:pic>
      <p:sp>
        <p:nvSpPr>
          <p:cNvPr id="9" name="Title Placeholder 8">
            <a:extLst>
              <a:ext uri="{FF2B5EF4-FFF2-40B4-BE49-F238E27FC236}">
                <a16:creationId xmlns:a16="http://schemas.microsoft.com/office/drawing/2014/main" id="{D0781EEC-C938-86FA-B882-0B112DC0D0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7086600" cy="57467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6BCFD7A-BAD1-80E9-241B-1E0D4B057C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8659" y="1304925"/>
            <a:ext cx="1165468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body text</a:t>
            </a:r>
          </a:p>
        </p:txBody>
      </p:sp>
      <p:pic>
        <p:nvPicPr>
          <p:cNvPr id="2" name="Picture 1" descr="A blue and white logo&#10;&#10;Description automatically generated">
            <a:extLst>
              <a:ext uri="{FF2B5EF4-FFF2-40B4-BE49-F238E27FC236}">
                <a16:creationId xmlns:a16="http://schemas.microsoft.com/office/drawing/2014/main" id="{76C6100B-5CD6-B4F1-AE36-982BA65DCD5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" y="5537123"/>
            <a:ext cx="1614952" cy="1036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9884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704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0" kern="1200">
          <a:solidFill>
            <a:schemeClr val="accent3"/>
          </a:solidFill>
          <a:latin typeface="Arial" panose="020B0604020202020204" pitchFamily="34" charset="0"/>
          <a:ea typeface="Verdana" panose="020B0604030504040204" pitchFamily="34" charset="0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kern="1200">
          <a:solidFill>
            <a:schemeClr val="tx2"/>
          </a:solidFill>
          <a:latin typeface="Arial" panose="020B0604020202020204" pitchFamily="34" charset="0"/>
          <a:ea typeface="Verdana" panose="020B0604030504040204" pitchFamily="34" charset="0"/>
          <a:cs typeface="Arial" panose="020B060402020202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5EE97D3-004E-241C-1F4D-DA2001CE0425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93" y="0"/>
            <a:ext cx="12190813" cy="6857998"/>
          </a:xfrm>
          <a:prstGeom prst="rect">
            <a:avLst/>
          </a:prstGeom>
        </p:spPr>
      </p:pic>
      <p:sp>
        <p:nvSpPr>
          <p:cNvPr id="9" name="Title Placeholder 8">
            <a:extLst>
              <a:ext uri="{FF2B5EF4-FFF2-40B4-BE49-F238E27FC236}">
                <a16:creationId xmlns:a16="http://schemas.microsoft.com/office/drawing/2014/main" id="{D0781EEC-C938-86FA-B882-0B112DC0D0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7086600" cy="574675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16BCFD7A-BAD1-80E9-241B-1E0D4B057C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8659" y="1304925"/>
            <a:ext cx="11654683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body text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3E905BB-CB60-A561-F53A-965FBA016F82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1252897" y="6102035"/>
            <a:ext cx="781920" cy="589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9738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0" kern="1200">
          <a:solidFill>
            <a:schemeClr val="accent3"/>
          </a:solidFill>
          <a:latin typeface="Arial" panose="020B0604020202020204" pitchFamily="34" charset="0"/>
          <a:ea typeface="Verdana" panose="020B0604030504040204" pitchFamily="34" charset="0"/>
          <a:cs typeface="Arial" panose="020B0604020202020204" pitchFamily="34" charset="0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1600" kern="1200">
          <a:solidFill>
            <a:schemeClr val="tx2"/>
          </a:solidFill>
          <a:latin typeface="Arial" panose="020B0604020202020204" pitchFamily="34" charset="0"/>
          <a:ea typeface="Verdana" panose="020B0604030504040204" pitchFamily="34" charset="0"/>
          <a:cs typeface="Arial" panose="020B0604020202020204" pitchFamily="34" charset="0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2AB5F44-508E-D5E3-9686-E5DB5331D65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355" y="0"/>
            <a:ext cx="12189289" cy="6857998"/>
          </a:xfrm>
          <a:prstGeom prst="rect">
            <a:avLst/>
          </a:prstGeom>
        </p:spPr>
      </p:pic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592D61-4A60-6946-D1E3-5AC93DE86E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6700" y="365125"/>
            <a:ext cx="11654682" cy="4723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1C4AB4-12A7-2444-B999-E190C2D007E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66700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046E3D24-6BCE-48F4-B6DB-AB007E8B5F8E}" type="datetimeFigureOut">
              <a:rPr lang="en-GB" smtClean="0"/>
              <a:pPr/>
              <a:t>24/10/2026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C43241-55FA-000D-E911-88A86A203DC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6642" y="536713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F6D9DA-6B18-0AEA-604C-ADB3F8C6415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178183" y="536713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94601B8E-4C5D-4D9E-8821-9696CA0E0E3F}" type="slidenum">
              <a:rPr lang="en-GB" smtClean="0"/>
              <a:pPr/>
              <a:t>‹#›</a:t>
            </a:fld>
            <a:endParaRPr lang="en-GB"/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7E71A0C6-6FDD-31C0-2DA4-598F590530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266700" y="1304925"/>
            <a:ext cx="11654683" cy="38655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BD7EC289-71F1-5FED-5D43-6399C525B2BA}"/>
              </a:ext>
            </a:extLst>
          </p:cNvPr>
          <p:cNvGrpSpPr/>
          <p:nvPr/>
        </p:nvGrpSpPr>
        <p:grpSpPr>
          <a:xfrm>
            <a:off x="11144816" y="5482500"/>
            <a:ext cx="1047184" cy="1375499"/>
            <a:chOff x="11144816" y="5482500"/>
            <a:chExt cx="1047184" cy="1375499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65AA5C20-ED4E-D770-29C5-A05C6700EF1E}"/>
                </a:ext>
              </a:extLst>
            </p:cNvPr>
            <p:cNvGrpSpPr/>
            <p:nvPr userDrawn="1"/>
          </p:nvGrpSpPr>
          <p:grpSpPr>
            <a:xfrm>
              <a:off x="11144816" y="5732261"/>
              <a:ext cx="1047184" cy="1125738"/>
              <a:chOff x="11144816" y="5732261"/>
              <a:chExt cx="1047184" cy="1125738"/>
            </a:xfrm>
          </p:grpSpPr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21FEBCB5-2FBE-3F18-F23F-D20209E9F7E0}"/>
                  </a:ext>
                </a:extLst>
              </p:cNvPr>
              <p:cNvSpPr/>
              <p:nvPr userDrawn="1"/>
            </p:nvSpPr>
            <p:spPr>
              <a:xfrm>
                <a:off x="11144816" y="5732261"/>
                <a:ext cx="1047184" cy="112573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pic>
            <p:nvPicPr>
              <p:cNvPr id="8" name="Picture 7">
                <a:extLst>
                  <a:ext uri="{FF2B5EF4-FFF2-40B4-BE49-F238E27FC236}">
                    <a16:creationId xmlns:a16="http://schemas.microsoft.com/office/drawing/2014/main" id="{40206432-1157-C051-2030-8F74B7592F06}"/>
                  </a:ext>
                </a:extLst>
              </p:cNvPr>
              <p:cNvPicPr>
                <a:picLocks noChangeAspect="1"/>
              </p:cNvPicPr>
              <p:nvPr userDrawn="1"/>
            </p:nvPicPr>
            <p:blipFill>
              <a:blip r:embed="rId1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/>
            </p:blipFill>
            <p:spPr>
              <a:xfrm>
                <a:off x="11252897" y="6102623"/>
                <a:ext cx="781920" cy="588411"/>
              </a:xfrm>
              <a:prstGeom prst="rect">
                <a:avLst/>
              </a:prstGeom>
            </p:spPr>
          </p:pic>
        </p:grp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983B5422-611A-5E31-88A2-1642663BBDCA}"/>
                </a:ext>
              </a:extLst>
            </p:cNvPr>
            <p:cNvCxnSpPr/>
            <p:nvPr userDrawn="1"/>
          </p:nvCxnSpPr>
          <p:spPr>
            <a:xfrm flipH="1">
              <a:off x="11613639" y="5482500"/>
              <a:ext cx="109537" cy="404813"/>
            </a:xfrm>
            <a:prstGeom prst="line">
              <a:avLst/>
            </a:prstGeom>
            <a:ln w="57150"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7635081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0" r:id="rId1"/>
    <p:sldLayoutId id="2147483721" r:id="rId2"/>
    <p:sldLayoutId id="2147483722" r:id="rId3"/>
    <p:sldLayoutId id="2147483723" r:id="rId4"/>
    <p:sldLayoutId id="2147483724" r:id="rId5"/>
    <p:sldLayoutId id="2147483725" r:id="rId6"/>
    <p:sldLayoutId id="2147483726" r:id="rId7"/>
    <p:sldLayoutId id="2147483727" r:id="rId8"/>
    <p:sldLayoutId id="2147483728" r:id="rId9"/>
    <p:sldLayoutId id="2147483729" r:id="rId10"/>
    <p:sldLayoutId id="2147483730" r:id="rId11"/>
    <p:sldLayoutId id="2147483731" r:id="rId12"/>
    <p:sldLayoutId id="2147483732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kern="1200">
          <a:solidFill>
            <a:srgbClr val="003088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accent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67676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67676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67676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676767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5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9.png"/><Relationship Id="rId5" Type="http://schemas.openxmlformats.org/officeDocument/2006/relationships/image" Target="../media/image8.wmf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13.png"/><Relationship Id="rId5" Type="http://schemas.openxmlformats.org/officeDocument/2006/relationships/image" Target="../media/image12.jpe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customXml" Target="../ink/ink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hyperlink" Target="https://github.com/ISISMuon/EVA" TargetMode="External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0.png"/><Relationship Id="rId5" Type="http://schemas.openxmlformats.org/officeDocument/2006/relationships/image" Target="../media/image39.jpeg"/><Relationship Id="rId4" Type="http://schemas.openxmlformats.org/officeDocument/2006/relationships/image" Target="../media/image38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44.jpeg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076" name="Object 50">
            <a:extLst>
              <a:ext uri="{FF2B5EF4-FFF2-40B4-BE49-F238E27FC236}">
                <a16:creationId xmlns:a16="http://schemas.microsoft.com/office/drawing/2014/main" id="{B701BDA2-D2D5-1855-A951-34AE0544B8F0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045200" y="3302000"/>
          <a:ext cx="101600" cy="254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78" r:id="rId4" imgW="2438400" imgH="6096000" progId="Equation.3">
                  <p:embed/>
                </p:oleObj>
              </mc:Choice>
              <mc:Fallback>
                <p:oleObj r:id="rId4" imgW="2438400" imgH="6096000" progId="Equation.3">
                  <p:embed/>
                  <p:pic>
                    <p:nvPicPr>
                      <p:cNvPr id="3076" name="Object 50">
                        <a:extLst>
                          <a:ext uri="{FF2B5EF4-FFF2-40B4-BE49-F238E27FC236}">
                            <a16:creationId xmlns:a16="http://schemas.microsoft.com/office/drawing/2014/main" id="{B701BDA2-D2D5-1855-A951-34AE0544B8F0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45200" y="3302000"/>
                        <a:ext cx="101600" cy="254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38100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8" name="TextBox 77">
            <a:extLst>
              <a:ext uri="{FF2B5EF4-FFF2-40B4-BE49-F238E27FC236}">
                <a16:creationId xmlns:a16="http://schemas.microsoft.com/office/drawing/2014/main" id="{CA0CCB11-CDFB-1A9D-984E-8BC9BD0D77BB}"/>
              </a:ext>
            </a:extLst>
          </p:cNvPr>
          <p:cNvSpPr txBox="1"/>
          <p:nvPr/>
        </p:nvSpPr>
        <p:spPr>
          <a:xfrm>
            <a:off x="2790064" y="5741275"/>
            <a:ext cx="5092064" cy="1323439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eaLnBrk="1" fontAlgn="auto" hangingPunct="1">
              <a:defRPr/>
            </a:pPr>
            <a:r>
              <a:rPr lang="en-US" sz="2000" noProof="1">
                <a:solidFill>
                  <a:srgbClr val="002060"/>
                </a:solidFill>
                <a:latin typeface="Segoe Print" panose="02000600000000000000" pitchFamily="2" charset="0"/>
              </a:rPr>
              <a:t>Sayani Biswas (ISIS)</a:t>
            </a:r>
          </a:p>
          <a:p>
            <a:r>
              <a:rPr lang="en-US" sz="2000" dirty="0">
                <a:latin typeface="Segoe Print" panose="02000600000000000000" pitchFamily="2" charset="0"/>
              </a:rPr>
              <a:t>MELODY 2026, China</a:t>
            </a:r>
          </a:p>
          <a:p>
            <a:r>
              <a:rPr lang="en-US" sz="2000" dirty="0">
                <a:latin typeface="Segoe Print" panose="02000600000000000000" pitchFamily="2" charset="0"/>
              </a:rPr>
              <a:t>25</a:t>
            </a:r>
            <a:r>
              <a:rPr lang="en-US" sz="2000" baseline="30000" dirty="0">
                <a:latin typeface="Segoe Print" panose="02000600000000000000" pitchFamily="2" charset="0"/>
              </a:rPr>
              <a:t>th </a:t>
            </a:r>
            <a:r>
              <a:rPr lang="en-US" sz="2000" dirty="0">
                <a:latin typeface="Segoe Print" panose="02000600000000000000" pitchFamily="2" charset="0"/>
              </a:rPr>
              <a:t>October 2026</a:t>
            </a:r>
            <a:endParaRPr lang="de-CH" sz="2000" dirty="0">
              <a:latin typeface="Segoe Print" panose="02000600000000000000" pitchFamily="2" charset="0"/>
            </a:endParaRPr>
          </a:p>
          <a:p>
            <a:pPr eaLnBrk="1" fontAlgn="auto" hangingPunct="1">
              <a:defRPr/>
            </a:pPr>
            <a:endParaRPr lang="en-US" sz="2000" noProof="1">
              <a:solidFill>
                <a:srgbClr val="002060"/>
              </a:solidFill>
              <a:latin typeface="Segoe Print" panose="02000600000000000000" pitchFamily="2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8F8FAD1-471D-D379-CA98-77FE4A42912A}"/>
              </a:ext>
            </a:extLst>
          </p:cNvPr>
          <p:cNvSpPr txBox="1"/>
          <p:nvPr/>
        </p:nvSpPr>
        <p:spPr>
          <a:xfrm>
            <a:off x="0" y="20051"/>
            <a:ext cx="654710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>
                <a:solidFill>
                  <a:schemeClr val="accent3">
                    <a:lumMod val="75000"/>
                  </a:schemeClr>
                </a:solidFill>
                <a:latin typeface="Segoe Print" panose="02000600000000000000" pitchFamily="2" charset="0"/>
              </a:rPr>
              <a:t>A “deep” dive into materials with negative muons</a:t>
            </a:r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1E79043D-867E-043C-4A30-C57F43F80909}"/>
              </a:ext>
            </a:extLst>
          </p:cNvPr>
          <p:cNvGrpSpPr/>
          <p:nvPr/>
        </p:nvGrpSpPr>
        <p:grpSpPr>
          <a:xfrm>
            <a:off x="95096" y="805348"/>
            <a:ext cx="6259240" cy="4781058"/>
            <a:chOff x="95096" y="805348"/>
            <a:chExt cx="6259240" cy="4781058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BD4718EE-1E7E-C0F4-6990-F66EEB33E2A9}"/>
                </a:ext>
              </a:extLst>
            </p:cNvPr>
            <p:cNvSpPr/>
            <p:nvPr/>
          </p:nvSpPr>
          <p:spPr>
            <a:xfrm>
              <a:off x="182136" y="1656408"/>
              <a:ext cx="6172200" cy="3775128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B456FCBD-69B1-2F85-D451-A385AFEC9CF5}"/>
                </a:ext>
              </a:extLst>
            </p:cNvPr>
            <p:cNvGrpSpPr/>
            <p:nvPr/>
          </p:nvGrpSpPr>
          <p:grpSpPr>
            <a:xfrm>
              <a:off x="1744536" y="805348"/>
              <a:ext cx="3429000" cy="3429000"/>
              <a:chOff x="1298448" y="1321823"/>
              <a:chExt cx="3429000" cy="3429000"/>
            </a:xfrm>
          </p:grpSpPr>
          <p:pic>
            <p:nvPicPr>
              <p:cNvPr id="16" name="Picture 15">
                <a:extLst>
                  <a:ext uri="{FF2B5EF4-FFF2-40B4-BE49-F238E27FC236}">
                    <a16:creationId xmlns:a16="http://schemas.microsoft.com/office/drawing/2014/main" id="{9E09EF82-6439-844D-F8C0-908F6016339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clrChange>
                  <a:clrFrom>
                    <a:srgbClr val="000000">
                      <a:alpha val="0"/>
                    </a:srgbClr>
                  </a:clrFrom>
                  <a:clrTo>
                    <a:srgbClr val="000000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>
              <a:xfrm>
                <a:off x="1298448" y="1321823"/>
                <a:ext cx="3429000" cy="3429000"/>
              </a:xfrm>
              <a:prstGeom prst="rect">
                <a:avLst/>
              </a:prstGeom>
            </p:spPr>
          </p:pic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2A6BDE31-56E9-F19C-8F92-ED91326153AA}"/>
                  </a:ext>
                </a:extLst>
              </p:cNvPr>
              <p:cNvSpPr txBox="1"/>
              <p:nvPr/>
            </p:nvSpPr>
            <p:spPr>
              <a:xfrm>
                <a:off x="2907048" y="2603664"/>
                <a:ext cx="43152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l-GR" sz="2400">
                    <a:latin typeface="Comic Sans MS" panose="030F0702030302020204" pitchFamily="66" charset="0"/>
                  </a:rPr>
                  <a:t>μ</a:t>
                </a:r>
                <a:r>
                  <a:rPr lang="en-GB" sz="2400" baseline="30000">
                    <a:latin typeface="Comic Sans MS" panose="030F0702030302020204" pitchFamily="66" charset="0"/>
                  </a:rPr>
                  <a:t>-</a:t>
                </a:r>
              </a:p>
            </p:txBody>
          </p:sp>
        </p:grp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BB50E6A2-EE89-536F-567D-E06BD13D874D}"/>
                </a:ext>
              </a:extLst>
            </p:cNvPr>
            <p:cNvSpPr/>
            <p:nvPr/>
          </p:nvSpPr>
          <p:spPr>
            <a:xfrm>
              <a:off x="345930" y="2360306"/>
              <a:ext cx="703344" cy="6903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>
                  <a:solidFill>
                    <a:schemeClr val="tx1"/>
                  </a:solidFill>
                </a:rPr>
                <a:t>Cu</a:t>
              </a:r>
            </a:p>
          </p:txBody>
        </p:sp>
        <p:sp>
          <p:nvSpPr>
            <p:cNvPr id="26" name="Oval 25">
              <a:extLst>
                <a:ext uri="{FF2B5EF4-FFF2-40B4-BE49-F238E27FC236}">
                  <a16:creationId xmlns:a16="http://schemas.microsoft.com/office/drawing/2014/main" id="{53FBB973-D04E-F277-CD1D-05AFE1D659A0}"/>
                </a:ext>
              </a:extLst>
            </p:cNvPr>
            <p:cNvSpPr/>
            <p:nvPr/>
          </p:nvSpPr>
          <p:spPr>
            <a:xfrm>
              <a:off x="5081760" y="4420669"/>
              <a:ext cx="703344" cy="6903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>
                  <a:solidFill>
                    <a:schemeClr val="tx1"/>
                  </a:solidFill>
                </a:rPr>
                <a:t>Sn</a:t>
              </a:r>
            </a:p>
          </p:txBody>
        </p:sp>
        <p:sp>
          <p:nvSpPr>
            <p:cNvPr id="28" name="Oval 27">
              <a:extLst>
                <a:ext uri="{FF2B5EF4-FFF2-40B4-BE49-F238E27FC236}">
                  <a16:creationId xmlns:a16="http://schemas.microsoft.com/office/drawing/2014/main" id="{1AB56A33-2F89-5CBC-AE84-DEA2706CD148}"/>
                </a:ext>
              </a:extLst>
            </p:cNvPr>
            <p:cNvSpPr/>
            <p:nvPr/>
          </p:nvSpPr>
          <p:spPr>
            <a:xfrm>
              <a:off x="1543540" y="3198784"/>
              <a:ext cx="703344" cy="6903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>
                  <a:solidFill>
                    <a:schemeClr val="tx1"/>
                  </a:solidFill>
                </a:rPr>
                <a:t>Pb</a:t>
              </a:r>
            </a:p>
          </p:txBody>
        </p:sp>
        <p:sp>
          <p:nvSpPr>
            <p:cNvPr id="30" name="Oval 29">
              <a:extLst>
                <a:ext uri="{FF2B5EF4-FFF2-40B4-BE49-F238E27FC236}">
                  <a16:creationId xmlns:a16="http://schemas.microsoft.com/office/drawing/2014/main" id="{3139E6A8-9DE7-F4C5-DE2A-86AF456883DE}"/>
                </a:ext>
              </a:extLst>
            </p:cNvPr>
            <p:cNvSpPr/>
            <p:nvPr/>
          </p:nvSpPr>
          <p:spPr>
            <a:xfrm>
              <a:off x="4105756" y="3543972"/>
              <a:ext cx="703344" cy="6903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>
                  <a:solidFill>
                    <a:schemeClr val="tx1"/>
                  </a:solidFill>
                </a:rPr>
                <a:t>Cu</a:t>
              </a:r>
            </a:p>
          </p:txBody>
        </p:sp>
        <p:sp>
          <p:nvSpPr>
            <p:cNvPr id="32" name="Oval 31">
              <a:extLst>
                <a:ext uri="{FF2B5EF4-FFF2-40B4-BE49-F238E27FC236}">
                  <a16:creationId xmlns:a16="http://schemas.microsoft.com/office/drawing/2014/main" id="{FDA030FD-9FFF-89FC-2587-40BB6B9D0550}"/>
                </a:ext>
              </a:extLst>
            </p:cNvPr>
            <p:cNvSpPr/>
            <p:nvPr/>
          </p:nvSpPr>
          <p:spPr>
            <a:xfrm>
              <a:off x="2872096" y="4595015"/>
              <a:ext cx="703344" cy="6903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>
                  <a:solidFill>
                    <a:schemeClr val="tx1"/>
                  </a:solidFill>
                </a:rPr>
                <a:t>Cu</a:t>
              </a:r>
            </a:p>
          </p:txBody>
        </p:sp>
        <p:sp>
          <p:nvSpPr>
            <p:cNvPr id="34" name="Oval 33">
              <a:extLst>
                <a:ext uri="{FF2B5EF4-FFF2-40B4-BE49-F238E27FC236}">
                  <a16:creationId xmlns:a16="http://schemas.microsoft.com/office/drawing/2014/main" id="{EA3A912A-FCA8-33C7-9614-EC62BE1A8960}"/>
                </a:ext>
              </a:extLst>
            </p:cNvPr>
            <p:cNvSpPr/>
            <p:nvPr/>
          </p:nvSpPr>
          <p:spPr>
            <a:xfrm>
              <a:off x="5545514" y="1746955"/>
              <a:ext cx="703344" cy="6903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>
                  <a:solidFill>
                    <a:schemeClr val="tx1"/>
                  </a:solidFill>
                </a:rPr>
                <a:t>Sn</a:t>
              </a:r>
            </a:p>
          </p:txBody>
        </p:sp>
        <p:sp>
          <p:nvSpPr>
            <p:cNvPr id="36" name="Oval 35">
              <a:extLst>
                <a:ext uri="{FF2B5EF4-FFF2-40B4-BE49-F238E27FC236}">
                  <a16:creationId xmlns:a16="http://schemas.microsoft.com/office/drawing/2014/main" id="{E811FA46-25EC-4FAA-0D28-50BC2B6ADA3E}"/>
                </a:ext>
              </a:extLst>
            </p:cNvPr>
            <p:cNvSpPr/>
            <p:nvPr/>
          </p:nvSpPr>
          <p:spPr>
            <a:xfrm>
              <a:off x="95096" y="4896030"/>
              <a:ext cx="703344" cy="69037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GB">
                  <a:solidFill>
                    <a:schemeClr val="tx1"/>
                  </a:solidFill>
                </a:rPr>
                <a:t>Cu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57AEB39-EDE7-848E-674B-5E686F0E507A}"/>
                </a:ext>
              </a:extLst>
            </p:cNvPr>
            <p:cNvSpPr txBox="1"/>
            <p:nvPr/>
          </p:nvSpPr>
          <p:spPr>
            <a:xfrm>
              <a:off x="163544" y="1672143"/>
              <a:ext cx="159050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>
                  <a:solidFill>
                    <a:schemeClr val="accent3"/>
                  </a:solidFill>
                  <a:latin typeface="Comic Sans MS" panose="030F0702030302020204" pitchFamily="66" charset="0"/>
                </a:rPr>
                <a:t>“Bronze” Sea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7EE3953-5AA0-7B67-90F1-6A818D9CEF5C}"/>
              </a:ext>
            </a:extLst>
          </p:cNvPr>
          <p:cNvSpPr txBox="1"/>
          <p:nvPr/>
        </p:nvSpPr>
        <p:spPr>
          <a:xfrm>
            <a:off x="72616" y="0"/>
            <a:ext cx="131330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2400" u="sng">
                <a:solidFill>
                  <a:schemeClr val="accent3">
                    <a:lumMod val="75000"/>
                  </a:schemeClr>
                </a:solidFill>
                <a:latin typeface="Segoe Print" panose="02000600000000000000" pitchFamily="2" charset="0"/>
              </a:rPr>
              <a:t>Outline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88A84BE-991A-97F3-5954-648E7B47A8FA}"/>
              </a:ext>
            </a:extLst>
          </p:cNvPr>
          <p:cNvSpPr txBox="1"/>
          <p:nvPr/>
        </p:nvSpPr>
        <p:spPr>
          <a:xfrm>
            <a:off x="1580992" y="1008162"/>
            <a:ext cx="6032421" cy="44012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GB" sz="2000" dirty="0">
              <a:latin typeface="Segoe Print" panose="02000600000000000000" pitchFamily="2" charset="0"/>
            </a:endParaRPr>
          </a:p>
          <a:p>
            <a:endParaRPr lang="en-GB" sz="2000" dirty="0">
              <a:latin typeface="Segoe Print" panose="02000600000000000000" pitchFamily="2" charset="0"/>
            </a:endParaRPr>
          </a:p>
          <a:p>
            <a:endParaRPr lang="en-GB" sz="2000" dirty="0">
              <a:latin typeface="Segoe Print" panose="02000600000000000000" pitchFamily="2" charset="0"/>
            </a:endParaRPr>
          </a:p>
          <a:p>
            <a:r>
              <a:rPr lang="en-GB" sz="2000" dirty="0">
                <a:solidFill>
                  <a:srgbClr val="7030A0"/>
                </a:solidFill>
                <a:latin typeface="Segoe Print" panose="02000600000000000000" pitchFamily="2" charset="0"/>
              </a:rPr>
              <a:t>                    </a:t>
            </a:r>
            <a:r>
              <a:rPr lang="en-GB" sz="2000" dirty="0">
                <a:solidFill>
                  <a:schemeClr val="accent6">
                    <a:lumMod val="75000"/>
                  </a:schemeClr>
                </a:solidFill>
                <a:latin typeface="Segoe Print" panose="02000600000000000000" pitchFamily="2" charset="0"/>
              </a:rPr>
              <a:t> </a:t>
            </a:r>
          </a:p>
          <a:p>
            <a:endParaRPr lang="en-GB" sz="2000" dirty="0">
              <a:solidFill>
                <a:schemeClr val="accent2">
                  <a:lumMod val="50000"/>
                </a:schemeClr>
              </a:solidFill>
              <a:latin typeface="Segoe Print" panose="02000600000000000000" pitchFamily="2" charset="0"/>
            </a:endParaRPr>
          </a:p>
          <a:p>
            <a:endParaRPr lang="en-GB" sz="2000" dirty="0">
              <a:solidFill>
                <a:schemeClr val="accent2">
                  <a:lumMod val="50000"/>
                </a:schemeClr>
              </a:solidFill>
              <a:latin typeface="Segoe Print" panose="02000600000000000000" pitchFamily="2" charset="0"/>
            </a:endParaRPr>
          </a:p>
          <a:p>
            <a:endParaRPr lang="en-GB" sz="2000" dirty="0">
              <a:solidFill>
                <a:schemeClr val="accent2">
                  <a:lumMod val="50000"/>
                </a:schemeClr>
              </a:solidFill>
              <a:latin typeface="Segoe Print" panose="02000600000000000000" pitchFamily="2" charset="0"/>
            </a:endParaRPr>
          </a:p>
          <a:p>
            <a:endParaRPr lang="en-GB" sz="2000" dirty="0">
              <a:solidFill>
                <a:schemeClr val="accent5">
                  <a:lumMod val="75000"/>
                </a:schemeClr>
              </a:solidFill>
              <a:latin typeface="Segoe Print" panose="02000600000000000000" pitchFamily="2" charset="0"/>
            </a:endParaRPr>
          </a:p>
          <a:p>
            <a:endParaRPr lang="en-GB" sz="2000" dirty="0">
              <a:solidFill>
                <a:schemeClr val="accent5">
                  <a:lumMod val="75000"/>
                </a:schemeClr>
              </a:solidFill>
              <a:latin typeface="Segoe Print" panose="02000600000000000000" pitchFamily="2" charset="0"/>
            </a:endParaRPr>
          </a:p>
          <a:p>
            <a:r>
              <a:rPr lang="en-GB" sz="2000" dirty="0">
                <a:solidFill>
                  <a:srgbClr val="FF0000"/>
                </a:solidFill>
                <a:latin typeface="Segoe Print" panose="02000600000000000000" pitchFamily="2" charset="0"/>
              </a:rPr>
              <a:t>                                      </a:t>
            </a:r>
          </a:p>
          <a:p>
            <a:endParaRPr lang="en-GB" sz="2000" dirty="0">
              <a:solidFill>
                <a:srgbClr val="FF0000"/>
              </a:solidFill>
              <a:latin typeface="Segoe Print" panose="02000600000000000000" pitchFamily="2" charset="0"/>
            </a:endParaRPr>
          </a:p>
          <a:p>
            <a:r>
              <a:rPr lang="en-GB" sz="2000" dirty="0">
                <a:solidFill>
                  <a:srgbClr val="FF0000"/>
                </a:solidFill>
                <a:latin typeface="Segoe Print" panose="02000600000000000000" pitchFamily="2" charset="0"/>
              </a:rPr>
              <a:t>                                                         </a:t>
            </a:r>
            <a:endParaRPr lang="en-GB" sz="2000" dirty="0">
              <a:solidFill>
                <a:schemeClr val="accent3">
                  <a:lumMod val="50000"/>
                </a:schemeClr>
              </a:solidFill>
              <a:latin typeface="Segoe Print" panose="02000600000000000000" pitchFamily="2" charset="0"/>
            </a:endParaRPr>
          </a:p>
          <a:p>
            <a:endParaRPr lang="en-GB" sz="2000" dirty="0">
              <a:solidFill>
                <a:srgbClr val="FF0000"/>
              </a:solidFill>
              <a:latin typeface="Segoe Print" panose="02000600000000000000" pitchFamily="2" charset="0"/>
            </a:endParaRPr>
          </a:p>
          <a:p>
            <a:pPr lvl="1"/>
            <a:endParaRPr lang="en-GB" sz="2000" dirty="0">
              <a:solidFill>
                <a:schemeClr val="accent2">
                  <a:lumMod val="50000"/>
                </a:schemeClr>
              </a:solidFill>
              <a:latin typeface="Segoe Print" panose="02000600000000000000" pitchFamily="2" charset="0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DF558BF-1F3E-421D-9036-444119FFC27A}"/>
              </a:ext>
            </a:extLst>
          </p:cNvPr>
          <p:cNvGrpSpPr/>
          <p:nvPr/>
        </p:nvGrpSpPr>
        <p:grpSpPr>
          <a:xfrm>
            <a:off x="111287" y="666153"/>
            <a:ext cx="5474005" cy="978815"/>
            <a:chOff x="111287" y="666153"/>
            <a:chExt cx="5474005" cy="978815"/>
          </a:xfrm>
        </p:grpSpPr>
        <p:pic>
          <p:nvPicPr>
            <p:cNvPr id="15" name="Picture 14" descr="Vector Icon Set Infographic Elements Representing Stock Vector (Royalty  Free) 2020635140 | Shutterstock">
              <a:extLst>
                <a:ext uri="{FF2B5EF4-FFF2-40B4-BE49-F238E27FC236}">
                  <a16:creationId xmlns:a16="http://schemas.microsoft.com/office/drawing/2014/main" id="{429E452E-EE24-E3EA-2BDC-1086A8A5547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 l="5690" t="13180" r="5080" b="16347"/>
            <a:stretch>
              <a:fillRect/>
            </a:stretch>
          </p:blipFill>
          <p:spPr>
            <a:xfrm>
              <a:off x="111287" y="666153"/>
              <a:ext cx="1542321" cy="874518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773188B-BCAB-4584-BD01-A651E88605A0}"/>
                </a:ext>
              </a:extLst>
            </p:cNvPr>
            <p:cNvSpPr txBox="1"/>
            <p:nvPr/>
          </p:nvSpPr>
          <p:spPr>
            <a:xfrm>
              <a:off x="1689567" y="998637"/>
              <a:ext cx="3895725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800" dirty="0">
                  <a:solidFill>
                    <a:schemeClr val="accent5">
                      <a:lumMod val="75000"/>
                    </a:schemeClr>
                  </a:solidFill>
                  <a:latin typeface="Segoe Print" panose="02000600000000000000" pitchFamily="2" charset="0"/>
                </a:rPr>
                <a:t>ISIS Neutron and Muon Source</a:t>
              </a:r>
              <a:r>
                <a:rPr lang="en-GB" sz="1800" dirty="0">
                  <a:solidFill>
                    <a:schemeClr val="accent6">
                      <a:lumMod val="50000"/>
                    </a:schemeClr>
                  </a:solidFill>
                  <a:latin typeface="Segoe Print" panose="02000600000000000000" pitchFamily="2" charset="0"/>
                </a:rPr>
                <a:t> </a:t>
              </a:r>
            </a:p>
            <a:p>
              <a:endParaRPr lang="en-GB" dirty="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CA9753D2-F200-4601-BD8C-7007F27762B5}"/>
              </a:ext>
            </a:extLst>
          </p:cNvPr>
          <p:cNvGrpSpPr/>
          <p:nvPr/>
        </p:nvGrpSpPr>
        <p:grpSpPr>
          <a:xfrm>
            <a:off x="4371158" y="1695645"/>
            <a:ext cx="6580121" cy="2223329"/>
            <a:chOff x="4371158" y="1695645"/>
            <a:chExt cx="6580121" cy="2223329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290D4C21-6D0E-1E18-2C62-4569E9EA745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E1F4FC"/>
                </a:clrFrom>
                <a:clrTo>
                  <a:srgbClr val="E1F4FC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9054895" y="1695645"/>
              <a:ext cx="1236588" cy="873144"/>
            </a:xfrm>
            <a:prstGeom prst="rect">
              <a:avLst/>
            </a:prstGeom>
          </p:spPr>
        </p:pic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79826720-9A35-1E33-17A6-5AF2AE856684}"/>
                </a:ext>
              </a:extLst>
            </p:cNvPr>
            <p:cNvCxnSpPr/>
            <p:nvPr/>
          </p:nvCxnSpPr>
          <p:spPr>
            <a:xfrm flipH="1">
              <a:off x="8528248" y="2501118"/>
              <a:ext cx="923925" cy="75247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744F1D5D-037F-0959-97E1-5873C3945874}"/>
                </a:ext>
              </a:extLst>
            </p:cNvPr>
            <p:cNvSpPr txBox="1"/>
            <p:nvPr/>
          </p:nvSpPr>
          <p:spPr>
            <a:xfrm>
              <a:off x="6889369" y="3272643"/>
              <a:ext cx="2835199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dirty="0">
                  <a:solidFill>
                    <a:schemeClr val="accent4">
                      <a:lumMod val="50000"/>
                    </a:schemeClr>
                  </a:solidFill>
                  <a:latin typeface="Comic Sans MS" panose="030F0702030302020204" pitchFamily="66" charset="0"/>
                </a:rPr>
                <a:t>Muonic X-ray Emission Spectroscopy (</a:t>
              </a:r>
              <a:r>
                <a:rPr lang="el-GR" dirty="0">
                  <a:solidFill>
                    <a:schemeClr val="accent4">
                      <a:lumMod val="50000"/>
                    </a:schemeClr>
                  </a:solidFill>
                  <a:latin typeface="Comic Sans MS" panose="030F0702030302020204" pitchFamily="66" charset="0"/>
                </a:rPr>
                <a:t>μ</a:t>
              </a:r>
              <a:r>
                <a:rPr lang="en-GB" dirty="0">
                  <a:solidFill>
                    <a:schemeClr val="accent4">
                      <a:lumMod val="50000"/>
                    </a:schemeClr>
                  </a:solidFill>
                  <a:latin typeface="Comic Sans MS" panose="030F0702030302020204" pitchFamily="66" charset="0"/>
                </a:rPr>
                <a:t>-XES)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88F64419-883F-B6D3-585D-1C3137A09B01}"/>
                </a:ext>
              </a:extLst>
            </p:cNvPr>
            <p:cNvSpPr txBox="1"/>
            <p:nvPr/>
          </p:nvSpPr>
          <p:spPr>
            <a:xfrm>
              <a:off x="9631687" y="3253593"/>
              <a:ext cx="131959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>
                  <a:solidFill>
                    <a:schemeClr val="accent4">
                      <a:lumMod val="50000"/>
                    </a:schemeClr>
                  </a:solidFill>
                  <a:latin typeface="Comic Sans MS" panose="030F0702030302020204" pitchFamily="66" charset="0"/>
                </a:rPr>
                <a:t>μ</a:t>
              </a:r>
              <a:r>
                <a:rPr lang="en-GB" baseline="30000">
                  <a:solidFill>
                    <a:schemeClr val="accent4">
                      <a:lumMod val="50000"/>
                    </a:schemeClr>
                  </a:solidFill>
                  <a:latin typeface="Comic Sans MS" panose="030F0702030302020204" pitchFamily="66" charset="0"/>
                </a:rPr>
                <a:t>-</a:t>
              </a:r>
              <a:r>
                <a:rPr lang="en-GB">
                  <a:solidFill>
                    <a:schemeClr val="accent4">
                      <a:lumMod val="50000"/>
                    </a:schemeClr>
                  </a:solidFill>
                  <a:latin typeface="Comic Sans MS" panose="030F0702030302020204" pitchFamily="66" charset="0"/>
                </a:rPr>
                <a:t> lifetime</a:t>
              </a:r>
            </a:p>
          </p:txBody>
        </p:sp>
        <p:cxnSp>
          <p:nvCxnSpPr>
            <p:cNvPr id="24" name="Straight Arrow Connector 23">
              <a:extLst>
                <a:ext uri="{FF2B5EF4-FFF2-40B4-BE49-F238E27FC236}">
                  <a16:creationId xmlns:a16="http://schemas.microsoft.com/office/drawing/2014/main" id="{386666B4-4C0F-A5C5-507B-B300EAA4E025}"/>
                </a:ext>
              </a:extLst>
            </p:cNvPr>
            <p:cNvCxnSpPr/>
            <p:nvPr/>
          </p:nvCxnSpPr>
          <p:spPr>
            <a:xfrm>
              <a:off x="9864034" y="2501118"/>
              <a:ext cx="612648" cy="75247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B856D705-44F6-4CDB-A7EC-BE4D394B4690}"/>
                </a:ext>
              </a:extLst>
            </p:cNvPr>
            <p:cNvSpPr txBox="1"/>
            <p:nvPr/>
          </p:nvSpPr>
          <p:spPr>
            <a:xfrm>
              <a:off x="4371158" y="1985760"/>
              <a:ext cx="4829992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1800" dirty="0">
                  <a:solidFill>
                    <a:schemeClr val="accent6">
                      <a:lumMod val="75000"/>
                    </a:schemeClr>
                  </a:solidFill>
                  <a:latin typeface="Segoe Print" panose="02000600000000000000" pitchFamily="2" charset="0"/>
                </a:rPr>
                <a:t>Elemental Analysis Techniques using </a:t>
              </a:r>
              <a:r>
                <a:rPr lang="el-GR" sz="1800" dirty="0">
                  <a:solidFill>
                    <a:schemeClr val="accent6">
                      <a:lumMod val="75000"/>
                    </a:schemeClr>
                  </a:solidFill>
                  <a:latin typeface="Segoe Print" panose="02000600000000000000" pitchFamily="2" charset="0"/>
                </a:rPr>
                <a:t>μ</a:t>
              </a:r>
              <a:r>
                <a:rPr lang="en-GB" sz="1800" baseline="30000" dirty="0">
                  <a:solidFill>
                    <a:schemeClr val="accent6">
                      <a:lumMod val="75000"/>
                    </a:schemeClr>
                  </a:solidFill>
                  <a:latin typeface="Segoe Print" panose="02000600000000000000" pitchFamily="2" charset="0"/>
                </a:rPr>
                <a:t>-</a:t>
              </a:r>
              <a:endParaRPr lang="en-GB" dirty="0"/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A3A17527-7FC8-49D6-9511-B3578FEFCE57}"/>
              </a:ext>
            </a:extLst>
          </p:cNvPr>
          <p:cNvGrpSpPr/>
          <p:nvPr/>
        </p:nvGrpSpPr>
        <p:grpSpPr>
          <a:xfrm>
            <a:off x="72616" y="3872990"/>
            <a:ext cx="6615843" cy="1259838"/>
            <a:chOff x="72616" y="3086793"/>
            <a:chExt cx="6615843" cy="1259838"/>
          </a:xfrm>
        </p:grpSpPr>
        <p:pic>
          <p:nvPicPr>
            <p:cNvPr id="1028" name="Picture 4" descr="Isometric flat illustration concept. experimental data analysis sheet  7885739 Vector Art at Vecteezy">
              <a:extLst>
                <a:ext uri="{FF2B5EF4-FFF2-40B4-BE49-F238E27FC236}">
                  <a16:creationId xmlns:a16="http://schemas.microsoft.com/office/drawing/2014/main" id="{4ABEA42F-24C6-AB91-AFC8-35D498F68AE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616" y="3086793"/>
              <a:ext cx="1472417" cy="122701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03BC713B-644D-2F1D-C565-5EFDC6CA1DB2}"/>
                </a:ext>
              </a:extLst>
            </p:cNvPr>
            <p:cNvSpPr txBox="1"/>
            <p:nvPr/>
          </p:nvSpPr>
          <p:spPr>
            <a:xfrm>
              <a:off x="2467432" y="3700300"/>
              <a:ext cx="422102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400050" indent="-400050">
                <a:buAutoNum type="romanLcParenBoth"/>
              </a:pPr>
              <a:r>
                <a:rPr lang="en-GB" dirty="0">
                  <a:solidFill>
                    <a:srgbClr val="002060"/>
                  </a:solidFill>
                  <a:latin typeface="Comic Sans MS" panose="030F0702030302020204" pitchFamily="66" charset="0"/>
                </a:rPr>
                <a:t>Liv Yarrow (09:00 tomorrow</a:t>
              </a:r>
              <a:r>
                <a:rPr lang="en-GB" dirty="0">
                  <a:solidFill>
                    <a:srgbClr val="002060"/>
                  </a:solidFill>
                  <a:latin typeface="Comic Sans MS" panose="030F0702030302020204" pitchFamily="66" charset="0"/>
                  <a:sym typeface="Wingdings" panose="05000000000000000000" pitchFamily="2" charset="2"/>
                </a:rPr>
                <a:t>)</a:t>
              </a:r>
            </a:p>
            <a:p>
              <a:pPr marL="400050" indent="-400050">
                <a:buAutoNum type="romanLcParenBoth"/>
              </a:pPr>
              <a:r>
                <a:rPr lang="en-GB" dirty="0">
                  <a:solidFill>
                    <a:srgbClr val="002060"/>
                  </a:solidFill>
                  <a:latin typeface="Comic Sans MS" panose="030F0702030302020204" pitchFamily="66" charset="0"/>
                  <a:sym typeface="Wingdings" panose="05000000000000000000" pitchFamily="2" charset="2"/>
                </a:rPr>
                <a:t>Juliet </a:t>
              </a:r>
              <a:r>
                <a:rPr lang="en-GB" dirty="0" err="1">
                  <a:solidFill>
                    <a:srgbClr val="002060"/>
                  </a:solidFill>
                  <a:latin typeface="Comic Sans MS" panose="030F0702030302020204" pitchFamily="66" charset="0"/>
                  <a:sym typeface="Wingdings" panose="05000000000000000000" pitchFamily="2" charset="2"/>
                </a:rPr>
                <a:t>Spedding</a:t>
              </a:r>
              <a:r>
                <a:rPr lang="en-GB" dirty="0">
                  <a:solidFill>
                    <a:srgbClr val="002060"/>
                  </a:solidFill>
                  <a:latin typeface="Comic Sans MS" panose="030F0702030302020204" pitchFamily="66" charset="0"/>
                  <a:sym typeface="Wingdings" panose="05000000000000000000" pitchFamily="2" charset="2"/>
                </a:rPr>
                <a:t> (10:00 tomorrow)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E14FA79B-161E-4B51-9E52-5E7DC85686DA}"/>
                </a:ext>
              </a:extLst>
            </p:cNvPr>
            <p:cNvSpPr txBox="1"/>
            <p:nvPr/>
          </p:nvSpPr>
          <p:spPr>
            <a:xfrm>
              <a:off x="1441526" y="3290353"/>
              <a:ext cx="2835199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1800" dirty="0">
                  <a:solidFill>
                    <a:srgbClr val="7030A0"/>
                  </a:solidFill>
                  <a:latin typeface="Segoe Print" panose="02000600000000000000" pitchFamily="2" charset="0"/>
                </a:rPr>
                <a:t>Applications of </a:t>
              </a:r>
              <a:r>
                <a:rPr lang="el-GR" sz="1800" dirty="0">
                  <a:solidFill>
                    <a:srgbClr val="7030A0"/>
                  </a:solidFill>
                  <a:latin typeface="Segoe Print" panose="02000600000000000000" pitchFamily="2" charset="0"/>
                </a:rPr>
                <a:t>μ</a:t>
              </a:r>
              <a:r>
                <a:rPr lang="en-GB" sz="1800" dirty="0">
                  <a:solidFill>
                    <a:srgbClr val="7030A0"/>
                  </a:solidFill>
                  <a:latin typeface="Segoe Print" panose="02000600000000000000" pitchFamily="2" charset="0"/>
                </a:rPr>
                <a:t>-XES</a:t>
              </a: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C6FA62D-F117-432B-A07C-8B32C95F9B3C}"/>
              </a:ext>
            </a:extLst>
          </p:cNvPr>
          <p:cNvGrpSpPr/>
          <p:nvPr/>
        </p:nvGrpSpPr>
        <p:grpSpPr>
          <a:xfrm>
            <a:off x="7612844" y="5208656"/>
            <a:ext cx="3176612" cy="984964"/>
            <a:chOff x="7814288" y="4673842"/>
            <a:chExt cx="3176612" cy="984964"/>
          </a:xfrm>
        </p:grpSpPr>
        <p:pic>
          <p:nvPicPr>
            <p:cNvPr id="25" name="Picture 24" descr="System Update Symbol PNG Transparent Images Free Download | Vector Files | Pngtree">
              <a:extLst>
                <a:ext uri="{FF2B5EF4-FFF2-40B4-BE49-F238E27FC236}">
                  <a16:creationId xmlns:a16="http://schemas.microsoft.com/office/drawing/2014/main" id="{69242C94-C3EB-09C9-D35D-2EB03E10E4A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0005936" y="4673842"/>
              <a:ext cx="984964" cy="984964"/>
            </a:xfrm>
            <a:prstGeom prst="rect">
              <a:avLst/>
            </a:prstGeom>
          </p:spPr>
        </p:pic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0C581A1D-50A3-47CA-A7FB-0F9C25007541}"/>
                </a:ext>
              </a:extLst>
            </p:cNvPr>
            <p:cNvSpPr txBox="1"/>
            <p:nvPr/>
          </p:nvSpPr>
          <p:spPr>
            <a:xfrm>
              <a:off x="7814288" y="4977689"/>
              <a:ext cx="2262187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1800" dirty="0">
                  <a:solidFill>
                    <a:schemeClr val="accent3">
                      <a:lumMod val="50000"/>
                    </a:schemeClr>
                  </a:solidFill>
                  <a:latin typeface="Segoe Print" panose="02000600000000000000" pitchFamily="2" charset="0"/>
                </a:rPr>
                <a:t>Upgrades @ ISIS</a:t>
              </a:r>
              <a:endParaRPr lang="en-GB" dirty="0"/>
            </a:p>
          </p:txBody>
        </p:sp>
      </p:grpSp>
    </p:spTree>
    <p:extLst>
      <p:ext uri="{BB962C8B-B14F-4D97-AF65-F5344CB8AC3E}">
        <p14:creationId xmlns:p14="http://schemas.microsoft.com/office/powerpoint/2010/main" val="3481937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699500" y="4374364"/>
            <a:ext cx="38354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>
                <a:solidFill>
                  <a:schemeClr val="bg1"/>
                </a:solidFill>
                <a:latin typeface="Arial" panose="020B0604020202020204" pitchFamily="34" charset="0"/>
                <a:cs typeface="Calibri" panose="020F0502020204030204" pitchFamily="34" charset="0"/>
              </a:rPr>
              <a:t>ISIS Neutron and Muon Source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048500" y="402332"/>
            <a:ext cx="23368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>
                <a:solidFill>
                  <a:schemeClr val="bg1"/>
                </a:solidFill>
                <a:latin typeface="Arial" panose="020B0604020202020204" pitchFamily="34" charset="0"/>
                <a:cs typeface="Calibri" panose="020F0502020204030204" pitchFamily="34" charset="0"/>
              </a:rPr>
              <a:t>Diamond Light Source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3" cstate="screen">
            <a:alphaModFix amt="7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2700"/>
            <a:ext cx="12192000" cy="68707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8699500" y="2137384"/>
            <a:ext cx="32029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alibri" panose="020F0502020204030204" pitchFamily="34" charset="0"/>
              </a:rPr>
              <a:t>Target Station 1 (TS1)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294247" y="2020376"/>
            <a:ext cx="285040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Calibri" panose="020F0502020204030204" pitchFamily="34" charset="0"/>
              </a:rPr>
              <a:t>Target Station 2 (TS2)</a:t>
            </a:r>
          </a:p>
        </p:txBody>
      </p:sp>
      <p:cxnSp>
        <p:nvCxnSpPr>
          <p:cNvPr id="11" name="Straight Connector 10"/>
          <p:cNvCxnSpPr>
            <a:endCxn id="10" idx="2"/>
          </p:cNvCxnSpPr>
          <p:nvPr/>
        </p:nvCxnSpPr>
        <p:spPr>
          <a:xfrm flipH="1" flipV="1">
            <a:off x="3719451" y="2851373"/>
            <a:ext cx="131826" cy="369348"/>
          </a:xfrm>
          <a:prstGeom prst="line">
            <a:avLst/>
          </a:prstGeom>
          <a:ln w="22225">
            <a:solidFill>
              <a:schemeClr val="bg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 flipV="1">
            <a:off x="9385300" y="2718109"/>
            <a:ext cx="673100" cy="890853"/>
          </a:xfrm>
          <a:prstGeom prst="line">
            <a:avLst/>
          </a:prstGeom>
          <a:ln w="22225">
            <a:solidFill>
              <a:schemeClr val="bg2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ight Triangle 15">
            <a:extLst>
              <a:ext uri="{FF2B5EF4-FFF2-40B4-BE49-F238E27FC236}">
                <a16:creationId xmlns:a16="http://schemas.microsoft.com/office/drawing/2014/main" id="{DB08282C-8968-FDEE-A639-D8234A96C1C6}"/>
              </a:ext>
            </a:extLst>
          </p:cNvPr>
          <p:cNvSpPr/>
          <p:nvPr/>
        </p:nvSpPr>
        <p:spPr>
          <a:xfrm>
            <a:off x="0" y="4848226"/>
            <a:ext cx="3409950" cy="2009774"/>
          </a:xfrm>
          <a:prstGeom prst="rtTriangle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4" name="Picture 13" descr="Graphical user interface&#10;&#10;Description automatically generated with low confidence">
            <a:extLst>
              <a:ext uri="{FF2B5EF4-FFF2-40B4-BE49-F238E27FC236}">
                <a16:creationId xmlns:a16="http://schemas.microsoft.com/office/drawing/2014/main" id="{993FF81D-C78A-5A6F-25FC-77F1997DE90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049" y="5887193"/>
            <a:ext cx="1700644" cy="87717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AB09B583-92B2-A3B1-7142-BE7162BFB212}"/>
              </a:ext>
            </a:extLst>
          </p:cNvPr>
          <p:cNvSpPr txBox="1"/>
          <p:nvPr/>
        </p:nvSpPr>
        <p:spPr>
          <a:xfrm>
            <a:off x="2430" y="-9525"/>
            <a:ext cx="4564584" cy="461665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 anchor="t">
            <a:spAutoFit/>
          </a:bodyPr>
          <a:lstStyle/>
          <a:p>
            <a:r>
              <a:rPr lang="en-US" sz="2400" spc="-150">
                <a:solidFill>
                  <a:schemeClr val="bg1"/>
                </a:solidFill>
                <a:latin typeface="Segoe Print" panose="02000600000000000000" pitchFamily="2" charset="0"/>
                <a:cs typeface="Calibri" panose="020F0502020204030204" pitchFamily="34" charset="0"/>
              </a:rPr>
              <a:t>ISIS Neutron and Muon Source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39FC3F03-7ADF-EE64-2665-ECC3316B617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92056" y="-12805"/>
            <a:ext cx="2606658" cy="2043691"/>
          </a:xfrm>
          <a:prstGeom prst="rect">
            <a:avLst/>
          </a:prstGeom>
        </p:spPr>
      </p:pic>
      <p:grpSp>
        <p:nvGrpSpPr>
          <p:cNvPr id="17" name="Group 16">
            <a:extLst>
              <a:ext uri="{FF2B5EF4-FFF2-40B4-BE49-F238E27FC236}">
                <a16:creationId xmlns:a16="http://schemas.microsoft.com/office/drawing/2014/main" id="{8BECAA34-E160-4B38-55B9-945EE77909FF}"/>
              </a:ext>
            </a:extLst>
          </p:cNvPr>
          <p:cNvGrpSpPr/>
          <p:nvPr/>
        </p:nvGrpSpPr>
        <p:grpSpPr>
          <a:xfrm>
            <a:off x="0" y="3113368"/>
            <a:ext cx="9657212" cy="3744632"/>
            <a:chOff x="0" y="3113368"/>
            <a:chExt cx="9657212" cy="3744632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70DDC147-5249-07FF-6505-7622102D4F6B}"/>
                </a:ext>
              </a:extLst>
            </p:cNvPr>
            <p:cNvGrpSpPr/>
            <p:nvPr/>
          </p:nvGrpSpPr>
          <p:grpSpPr>
            <a:xfrm>
              <a:off x="3740809" y="3113368"/>
              <a:ext cx="5916403" cy="2698152"/>
              <a:chOff x="3740809" y="3113368"/>
              <a:chExt cx="5916403" cy="2698152"/>
            </a:xfrm>
          </p:grpSpPr>
          <p:sp>
            <p:nvSpPr>
              <p:cNvPr id="23" name="Oval 22">
                <a:extLst>
                  <a:ext uri="{FF2B5EF4-FFF2-40B4-BE49-F238E27FC236}">
                    <a16:creationId xmlns:a16="http://schemas.microsoft.com/office/drawing/2014/main" id="{672DEBFC-DCD6-EE28-1BC9-BD29187E88E7}"/>
                  </a:ext>
                </a:extLst>
              </p:cNvPr>
              <p:cNvSpPr/>
              <p:nvPr/>
            </p:nvSpPr>
            <p:spPr>
              <a:xfrm>
                <a:off x="5506720" y="4643120"/>
                <a:ext cx="2072640" cy="1168400"/>
              </a:xfrm>
              <a:prstGeom prst="ellipse">
                <a:avLst/>
              </a:prstGeom>
              <a:noFill/>
              <a:ln w="571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4" name="Straight Connector 23">
                <a:extLst>
                  <a:ext uri="{FF2B5EF4-FFF2-40B4-BE49-F238E27FC236}">
                    <a16:creationId xmlns:a16="http://schemas.microsoft.com/office/drawing/2014/main" id="{29D972CA-872C-DFFE-E280-EA2C111629EE}"/>
                  </a:ext>
                </a:extLst>
              </p:cNvPr>
              <p:cNvCxnSpPr/>
              <p:nvPr/>
            </p:nvCxnSpPr>
            <p:spPr>
              <a:xfrm flipV="1">
                <a:off x="5949175" y="3680517"/>
                <a:ext cx="3392582" cy="1066222"/>
              </a:xfrm>
              <a:prstGeom prst="line">
                <a:avLst/>
              </a:prstGeom>
              <a:ln w="571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5" name="Oval 24">
                <a:extLst>
                  <a:ext uri="{FF2B5EF4-FFF2-40B4-BE49-F238E27FC236}">
                    <a16:creationId xmlns:a16="http://schemas.microsoft.com/office/drawing/2014/main" id="{D5CD6287-CEAA-4326-F2C5-8A45B96D8838}"/>
                  </a:ext>
                </a:extLst>
              </p:cNvPr>
              <p:cNvSpPr/>
              <p:nvPr/>
            </p:nvSpPr>
            <p:spPr>
              <a:xfrm>
                <a:off x="9321932" y="3476872"/>
                <a:ext cx="335280" cy="28448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26" name="Straight Connector 25">
                <a:extLst>
                  <a:ext uri="{FF2B5EF4-FFF2-40B4-BE49-F238E27FC236}">
                    <a16:creationId xmlns:a16="http://schemas.microsoft.com/office/drawing/2014/main" id="{C0D4D43C-9937-E584-5A42-FF30DD8E72B5}"/>
                  </a:ext>
                </a:extLst>
              </p:cNvPr>
              <p:cNvCxnSpPr/>
              <p:nvPr/>
            </p:nvCxnSpPr>
            <p:spPr>
              <a:xfrm flipV="1">
                <a:off x="6750050" y="5625569"/>
                <a:ext cx="1949450" cy="175791"/>
              </a:xfrm>
              <a:prstGeom prst="line">
                <a:avLst/>
              </a:prstGeom>
              <a:ln w="571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CAF8ABEF-0DF0-2F9B-AD03-A35AC1952A2C}"/>
                  </a:ext>
                </a:extLst>
              </p:cNvPr>
              <p:cNvSpPr txBox="1"/>
              <p:nvPr/>
            </p:nvSpPr>
            <p:spPr>
              <a:xfrm>
                <a:off x="5256992" y="4859079"/>
                <a:ext cx="2572096" cy="76944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2200">
                    <a:solidFill>
                      <a:schemeClr val="bg1"/>
                    </a:solidFill>
                    <a:latin typeface="Arial" panose="020B0604020202020204" pitchFamily="34" charset="0"/>
                    <a:cs typeface="Calibri" panose="020F0502020204030204" pitchFamily="34" charset="0"/>
                  </a:rPr>
                  <a:t>High energy protons</a:t>
                </a:r>
              </a:p>
            </p:txBody>
          </p: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FCE72DBE-41C2-0334-5CB4-ECB2B30076B3}"/>
                  </a:ext>
                </a:extLst>
              </p:cNvPr>
              <p:cNvCxnSpPr/>
              <p:nvPr/>
            </p:nvCxnSpPr>
            <p:spPr>
              <a:xfrm>
                <a:off x="4004627" y="4094548"/>
                <a:ext cx="1796733" cy="652191"/>
              </a:xfrm>
              <a:prstGeom prst="line">
                <a:avLst/>
              </a:prstGeom>
              <a:ln w="571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Straight Connector 29">
                <a:extLst>
                  <a:ext uri="{FF2B5EF4-FFF2-40B4-BE49-F238E27FC236}">
                    <a16:creationId xmlns:a16="http://schemas.microsoft.com/office/drawing/2014/main" id="{6CBDDBA6-00B4-6CFC-96E8-E77804889119}"/>
                  </a:ext>
                </a:extLst>
              </p:cNvPr>
              <p:cNvCxnSpPr/>
              <p:nvPr/>
            </p:nvCxnSpPr>
            <p:spPr>
              <a:xfrm>
                <a:off x="3908449" y="3385691"/>
                <a:ext cx="104776" cy="726698"/>
              </a:xfrm>
              <a:prstGeom prst="line">
                <a:avLst/>
              </a:prstGeom>
              <a:ln w="571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2" name="Oval 31">
                <a:extLst>
                  <a:ext uri="{FF2B5EF4-FFF2-40B4-BE49-F238E27FC236}">
                    <a16:creationId xmlns:a16="http://schemas.microsoft.com/office/drawing/2014/main" id="{E16A9688-F62F-5A23-4156-944E69E60BA7}"/>
                  </a:ext>
                </a:extLst>
              </p:cNvPr>
              <p:cNvSpPr/>
              <p:nvPr/>
            </p:nvSpPr>
            <p:spPr>
              <a:xfrm>
                <a:off x="3740809" y="3113368"/>
                <a:ext cx="335280" cy="284480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F3D6167F-3583-5CEA-16C0-7A7B6CE9A351}"/>
                  </a:ext>
                </a:extLst>
              </p:cNvPr>
              <p:cNvCxnSpPr/>
              <p:nvPr/>
            </p:nvCxnSpPr>
            <p:spPr>
              <a:xfrm flipH="1">
                <a:off x="5595621" y="4746739"/>
                <a:ext cx="180517" cy="242336"/>
              </a:xfrm>
              <a:prstGeom prst="line">
                <a:avLst/>
              </a:prstGeom>
              <a:ln w="57150">
                <a:solidFill>
                  <a:schemeClr val="bg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9" name="Right Triangle 18">
              <a:extLst>
                <a:ext uri="{FF2B5EF4-FFF2-40B4-BE49-F238E27FC236}">
                  <a16:creationId xmlns:a16="http://schemas.microsoft.com/office/drawing/2014/main" id="{54CD68AA-F1D4-033A-E5D4-0FC31AE7E4CC}"/>
                </a:ext>
              </a:extLst>
            </p:cNvPr>
            <p:cNvSpPr/>
            <p:nvPr/>
          </p:nvSpPr>
          <p:spPr>
            <a:xfrm>
              <a:off x="0" y="4848226"/>
              <a:ext cx="3409950" cy="2009774"/>
            </a:xfrm>
            <a:prstGeom prst="rtTriangle">
              <a:avLst/>
            </a:prstGeom>
            <a:solidFill>
              <a:srgbClr val="FFFF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C133B54-6670-2811-EC23-C81DAE453F9E}"/>
                </a:ext>
              </a:extLst>
            </p:cNvPr>
            <p:cNvSpPr txBox="1"/>
            <p:nvPr/>
          </p:nvSpPr>
          <p:spPr>
            <a:xfrm>
              <a:off x="6421173" y="3504081"/>
              <a:ext cx="2593571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400">
                  <a:solidFill>
                    <a:schemeClr val="bg1"/>
                  </a:solidFill>
                  <a:latin typeface="Arial" panose="020B0604020202020204" pitchFamily="34" charset="0"/>
                  <a:cs typeface="Calibri" panose="020F0502020204030204" pitchFamily="34" charset="0"/>
                </a:rPr>
                <a:t>Muon Target </a:t>
              </a:r>
            </a:p>
          </p:txBody>
        </p:sp>
        <p:sp>
          <p:nvSpPr>
            <p:cNvPr id="21" name="Oval 20">
              <a:extLst>
                <a:ext uri="{FF2B5EF4-FFF2-40B4-BE49-F238E27FC236}">
                  <a16:creationId xmlns:a16="http://schemas.microsoft.com/office/drawing/2014/main" id="{0196C8B6-C49D-22C9-6E02-F28537A282F9}"/>
                </a:ext>
              </a:extLst>
            </p:cNvPr>
            <p:cNvSpPr/>
            <p:nvPr/>
          </p:nvSpPr>
          <p:spPr>
            <a:xfrm>
              <a:off x="8701849" y="3786157"/>
              <a:ext cx="152156" cy="129104"/>
            </a:xfrm>
            <a:prstGeom prst="ellipse">
              <a:avLst/>
            </a:prstGeom>
            <a:solidFill>
              <a:srgbClr val="92D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2" name="Picture 21" descr="Graphical user interface&#10;&#10;Description automatically generated with low confidence">
              <a:extLst>
                <a:ext uri="{FF2B5EF4-FFF2-40B4-BE49-F238E27FC236}">
                  <a16:creationId xmlns:a16="http://schemas.microsoft.com/office/drawing/2014/main" id="{8030128F-BCEC-68F6-FC94-FA4967074281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4049" y="5887193"/>
              <a:ext cx="1700644" cy="87717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704286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819CD5CB-A7BE-2DB1-F621-06207DE41D99}"/>
              </a:ext>
            </a:extLst>
          </p:cNvPr>
          <p:cNvSpPr txBox="1"/>
          <p:nvPr/>
        </p:nvSpPr>
        <p:spPr>
          <a:xfrm>
            <a:off x="2430" y="-9525"/>
            <a:ext cx="4564584" cy="461665"/>
          </a:xfrm>
          <a:prstGeom prst="rect">
            <a:avLst/>
          </a:prstGeom>
          <a:solidFill>
            <a:schemeClr val="accent5">
              <a:lumMod val="75000"/>
            </a:schemeClr>
          </a:solidFill>
        </p:spPr>
        <p:txBody>
          <a:bodyPr wrap="square" rtlCol="0" anchor="t">
            <a:spAutoFit/>
          </a:bodyPr>
          <a:lstStyle/>
          <a:p>
            <a:r>
              <a:rPr lang="en-US" sz="2400" spc="-150">
                <a:solidFill>
                  <a:schemeClr val="bg1"/>
                </a:solidFill>
                <a:latin typeface="Segoe Print" panose="02000600000000000000" pitchFamily="2" charset="0"/>
                <a:cs typeface="Calibri" panose="020F0502020204030204" pitchFamily="34" charset="0"/>
              </a:rPr>
              <a:t>ISIS Neutron and Muon Source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51900B5C-D257-6DE6-55FF-2ADC746D47C0}"/>
              </a:ext>
            </a:extLst>
          </p:cNvPr>
          <p:cNvGrpSpPr/>
          <p:nvPr/>
        </p:nvGrpSpPr>
        <p:grpSpPr>
          <a:xfrm>
            <a:off x="6455478" y="0"/>
            <a:ext cx="5645150" cy="6858000"/>
            <a:chOff x="6455478" y="0"/>
            <a:chExt cx="5645150" cy="6858000"/>
          </a:xfrm>
        </p:grpSpPr>
        <p:pic>
          <p:nvPicPr>
            <p:cNvPr id="22" name="Picture 4" descr="ISIS_annrep07">
              <a:extLst>
                <a:ext uri="{FF2B5EF4-FFF2-40B4-BE49-F238E27FC236}">
                  <a16:creationId xmlns:a16="http://schemas.microsoft.com/office/drawing/2014/main" id="{915B06A3-8D07-0E27-82E0-EAD877294C2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6455478" y="0"/>
              <a:ext cx="5645150" cy="68580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A3A79144-46BD-D057-DF2B-1A12D63A85D8}"/>
                </a:ext>
              </a:extLst>
            </p:cNvPr>
            <p:cNvSpPr txBox="1"/>
            <p:nvPr/>
          </p:nvSpPr>
          <p:spPr>
            <a:xfrm>
              <a:off x="10914376" y="2916936"/>
              <a:ext cx="99358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>
                  <a:solidFill>
                    <a:srgbClr val="0070C0"/>
                  </a:solidFill>
                </a:rPr>
                <a:t>  Target   </a:t>
              </a:r>
            </a:p>
            <a:p>
              <a:r>
                <a:rPr lang="en-GB" sz="1400">
                  <a:solidFill>
                    <a:srgbClr val="0070C0"/>
                  </a:solidFill>
                </a:rPr>
                <a:t> Station 1   </a:t>
              </a:r>
            </a:p>
            <a:p>
              <a:r>
                <a:rPr lang="en-GB" sz="1400">
                  <a:solidFill>
                    <a:srgbClr val="0070C0"/>
                  </a:solidFill>
                </a:rPr>
                <a:t>   (TS1)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CA8561C4-AC2A-A16D-E838-803971532703}"/>
                </a:ext>
              </a:extLst>
            </p:cNvPr>
            <p:cNvSpPr txBox="1"/>
            <p:nvPr/>
          </p:nvSpPr>
          <p:spPr>
            <a:xfrm>
              <a:off x="8832157" y="92333"/>
              <a:ext cx="993580" cy="7386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>
                  <a:solidFill>
                    <a:srgbClr val="0070C0"/>
                  </a:solidFill>
                </a:rPr>
                <a:t>  Target   </a:t>
              </a:r>
            </a:p>
            <a:p>
              <a:r>
                <a:rPr lang="en-GB" sz="1400">
                  <a:solidFill>
                    <a:srgbClr val="0070C0"/>
                  </a:solidFill>
                </a:rPr>
                <a:t> Station 2   </a:t>
              </a:r>
            </a:p>
            <a:p>
              <a:r>
                <a:rPr lang="en-GB" sz="1400">
                  <a:solidFill>
                    <a:srgbClr val="0070C0"/>
                  </a:solidFill>
                </a:rPr>
                <a:t>   (TS2)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D207ABDF-1546-C4E8-4807-C303EE586E4F}"/>
              </a:ext>
            </a:extLst>
          </p:cNvPr>
          <p:cNvGrpSpPr/>
          <p:nvPr/>
        </p:nvGrpSpPr>
        <p:grpSpPr>
          <a:xfrm>
            <a:off x="131393" y="469958"/>
            <a:ext cx="10371531" cy="5326332"/>
            <a:chOff x="131393" y="469958"/>
            <a:chExt cx="10371531" cy="5326332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76B925B1-22F0-23BA-2D55-49B6DBF35980}"/>
                </a:ext>
              </a:extLst>
            </p:cNvPr>
            <p:cNvGrpSpPr/>
            <p:nvPr/>
          </p:nvGrpSpPr>
          <p:grpSpPr>
            <a:xfrm>
              <a:off x="131393" y="469958"/>
              <a:ext cx="6330904" cy="5276237"/>
              <a:chOff x="85049" y="66227"/>
              <a:chExt cx="6446101" cy="5240773"/>
            </a:xfrm>
          </p:grpSpPr>
          <p:pic>
            <p:nvPicPr>
              <p:cNvPr id="9" name="Picture 8">
                <a:extLst>
                  <a:ext uri="{FF2B5EF4-FFF2-40B4-BE49-F238E27FC236}">
                    <a16:creationId xmlns:a16="http://schemas.microsoft.com/office/drawing/2014/main" id="{C84DD3DB-BA43-477B-B17D-717E0E6B76A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5049" y="66227"/>
                <a:ext cx="6404686" cy="5240773"/>
              </a:xfrm>
              <a:prstGeom prst="rect">
                <a:avLst/>
              </a:prstGeom>
            </p:spPr>
          </p:pic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93B3BB0-5359-7450-4EB3-A55773B8A09A}"/>
                  </a:ext>
                </a:extLst>
              </p:cNvPr>
              <p:cNvSpPr txBox="1"/>
              <p:nvPr/>
            </p:nvSpPr>
            <p:spPr>
              <a:xfrm>
                <a:off x="5955351" y="284896"/>
                <a:ext cx="575799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000">
                    <a:solidFill>
                      <a:schemeClr val="accent1">
                        <a:lumMod val="75000"/>
                      </a:schemeClr>
                    </a:solidFill>
                  </a:rPr>
                  <a:t> C, 45°</a:t>
                </a:r>
              </a:p>
              <a:p>
                <a:r>
                  <a:rPr lang="en-GB" sz="1000">
                    <a:solidFill>
                      <a:schemeClr val="accent1">
                        <a:lumMod val="75000"/>
                      </a:schemeClr>
                    </a:solidFill>
                  </a:rPr>
                  <a:t>10mm</a:t>
                </a:r>
              </a:p>
            </p:txBody>
          </p:sp>
        </p:grpSp>
        <p:sp>
          <p:nvSpPr>
            <p:cNvPr id="30" name="Rectangle: Rounded Corners 29">
              <a:extLst>
                <a:ext uri="{FF2B5EF4-FFF2-40B4-BE49-F238E27FC236}">
                  <a16:creationId xmlns:a16="http://schemas.microsoft.com/office/drawing/2014/main" id="{5BF284C1-F4B3-2C83-C5FC-169F46D717EC}"/>
                </a:ext>
              </a:extLst>
            </p:cNvPr>
            <p:cNvSpPr/>
            <p:nvPr/>
          </p:nvSpPr>
          <p:spPr>
            <a:xfrm>
              <a:off x="9220201" y="4700016"/>
              <a:ext cx="1211072" cy="557784"/>
            </a:xfrm>
            <a:prstGeom prst="roundRect">
              <a:avLst/>
            </a:prstGeom>
            <a:solidFill>
              <a:srgbClr val="F0F28E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809B23DD-51A8-E6D8-0095-5EFCCBAF41BE}"/>
                </a:ext>
              </a:extLst>
            </p:cNvPr>
            <p:cNvSpPr txBox="1"/>
            <p:nvPr/>
          </p:nvSpPr>
          <p:spPr>
            <a:xfrm>
              <a:off x="9220201" y="5273070"/>
              <a:ext cx="1282723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>
                  <a:latin typeface="Comic Sans MS" panose="030F0702030302020204" pitchFamily="66" charset="0"/>
                </a:rPr>
                <a:t> RIKEN-RAL </a:t>
              </a:r>
            </a:p>
            <a:p>
              <a:r>
                <a:rPr lang="en-GB" sz="1400">
                  <a:latin typeface="Comic Sans MS" panose="030F0702030302020204" pitchFamily="66" charset="0"/>
                </a:rPr>
                <a:t>Muon facility</a:t>
              </a:r>
            </a:p>
          </p:txBody>
        </p:sp>
      </p:grpSp>
      <p:grpSp>
        <p:nvGrpSpPr>
          <p:cNvPr id="6" name="Group 5">
            <a:extLst>
              <a:ext uri="{FF2B5EF4-FFF2-40B4-BE49-F238E27FC236}">
                <a16:creationId xmlns:a16="http://schemas.microsoft.com/office/drawing/2014/main" id="{D672CCD5-B698-9901-60D4-94BB99C3BF13}"/>
              </a:ext>
            </a:extLst>
          </p:cNvPr>
          <p:cNvGrpSpPr/>
          <p:nvPr/>
        </p:nvGrpSpPr>
        <p:grpSpPr>
          <a:xfrm>
            <a:off x="64843" y="507480"/>
            <a:ext cx="1792657" cy="3244685"/>
            <a:chOff x="-5111948" y="2993775"/>
            <a:chExt cx="1792657" cy="3244685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3F7F27F7-37FE-832C-C8A2-2F84C840E02E}"/>
                </a:ext>
              </a:extLst>
            </p:cNvPr>
            <p:cNvSpPr txBox="1"/>
            <p:nvPr/>
          </p:nvSpPr>
          <p:spPr>
            <a:xfrm>
              <a:off x="-5111948" y="2993775"/>
              <a:ext cx="1792657" cy="1015663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>
                  <a:solidFill>
                    <a:srgbClr val="FF0000"/>
                  </a:solidFill>
                </a:rPr>
                <a:t>Currently, we use the </a:t>
              </a:r>
              <a:r>
                <a:rPr lang="en-GB" sz="1200" err="1">
                  <a:solidFill>
                    <a:srgbClr val="FF0000"/>
                  </a:solidFill>
                </a:rPr>
                <a:t>MuX</a:t>
              </a:r>
              <a:r>
                <a:rPr lang="en-GB" sz="1200">
                  <a:solidFill>
                    <a:srgbClr val="FF0000"/>
                  </a:solidFill>
                </a:rPr>
                <a:t> </a:t>
              </a:r>
            </a:p>
            <a:p>
              <a:pPr algn="ctr"/>
              <a:r>
                <a:rPr lang="en-GB" sz="1200">
                  <a:solidFill>
                    <a:srgbClr val="FF0000"/>
                  </a:solidFill>
                </a:rPr>
                <a:t>instrument in port 4, for elemental </a:t>
              </a:r>
            </a:p>
            <a:p>
              <a:pPr algn="ctr"/>
              <a:r>
                <a:rPr lang="en-GB" sz="1200">
                  <a:solidFill>
                    <a:srgbClr val="FF0000"/>
                  </a:solidFill>
                </a:rPr>
                <a:t>analysis</a:t>
              </a: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263207B5-A012-C26D-6878-5FD8C93DEADC}"/>
                </a:ext>
              </a:extLst>
            </p:cNvPr>
            <p:cNvCxnSpPr>
              <a:cxnSpLocks/>
            </p:cNvCxnSpPr>
            <p:nvPr/>
          </p:nvCxnSpPr>
          <p:spPr>
            <a:xfrm>
              <a:off x="-4892747" y="4009438"/>
              <a:ext cx="1239956" cy="2229022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7" name="Group 46">
            <a:extLst>
              <a:ext uri="{FF2B5EF4-FFF2-40B4-BE49-F238E27FC236}">
                <a16:creationId xmlns:a16="http://schemas.microsoft.com/office/drawing/2014/main" id="{D3405A75-10CD-5D20-6F3E-89BABE7B4406}"/>
              </a:ext>
            </a:extLst>
          </p:cNvPr>
          <p:cNvGrpSpPr/>
          <p:nvPr/>
        </p:nvGrpSpPr>
        <p:grpSpPr>
          <a:xfrm>
            <a:off x="2886075" y="3429000"/>
            <a:ext cx="4259700" cy="1951911"/>
            <a:chOff x="2886075" y="3429000"/>
            <a:chExt cx="4259700" cy="1951911"/>
          </a:xfrm>
        </p:grpSpPr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331A2AC6-BB51-4E46-2BB7-517721109B1E}"/>
                </a:ext>
              </a:extLst>
            </p:cNvPr>
            <p:cNvSpPr txBox="1"/>
            <p:nvPr/>
          </p:nvSpPr>
          <p:spPr>
            <a:xfrm>
              <a:off x="4746631" y="3429000"/>
              <a:ext cx="2399144" cy="646331"/>
            </a:xfrm>
            <a:prstGeom prst="rect">
              <a:avLst/>
            </a:prstGeom>
            <a:noFill/>
            <a:ln>
              <a:solidFill>
                <a:srgbClr val="FF0000"/>
              </a:solidFill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1200" dirty="0">
                  <a:solidFill>
                    <a:srgbClr val="FF0000"/>
                  </a:solidFill>
                </a:rPr>
                <a:t>Recently, we have also explored the ARGUS instrument in Port 2 for elemental analysis</a:t>
              </a:r>
            </a:p>
          </p:txBody>
        </p:sp>
        <p:cxnSp>
          <p:nvCxnSpPr>
            <p:cNvPr id="42" name="Straight Arrow Connector 41">
              <a:extLst>
                <a:ext uri="{FF2B5EF4-FFF2-40B4-BE49-F238E27FC236}">
                  <a16:creationId xmlns:a16="http://schemas.microsoft.com/office/drawing/2014/main" id="{C1E8F960-5D2B-E53C-C9AA-BCD75EDABEC2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2886075" y="4075331"/>
              <a:ext cx="3010713" cy="1305580"/>
            </a:xfrm>
            <a:prstGeom prst="straightConnector1">
              <a:avLst/>
            </a:prstGeom>
            <a:ln>
              <a:solidFill>
                <a:srgbClr val="FF0000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0" name="TextBox 49">
            <a:extLst>
              <a:ext uri="{FF2B5EF4-FFF2-40B4-BE49-F238E27FC236}">
                <a16:creationId xmlns:a16="http://schemas.microsoft.com/office/drawing/2014/main" id="{08D3B882-7B9D-138A-164C-1075CF3CD3D6}"/>
              </a:ext>
            </a:extLst>
          </p:cNvPr>
          <p:cNvSpPr txBox="1"/>
          <p:nvPr/>
        </p:nvSpPr>
        <p:spPr>
          <a:xfrm>
            <a:off x="4137475" y="5796409"/>
            <a:ext cx="254907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latin typeface="Comic Sans MS" panose="030F0702030302020204" pitchFamily="66" charset="0"/>
              </a:rPr>
              <a:t>A. Hillier et al, Phil. Trans. R. Soc. A, 377 (2019)</a:t>
            </a:r>
            <a:endParaRPr lang="de-CH" sz="1200">
              <a:latin typeface="Comic Sans MS" panose="030F0702030302020204" pitchFamily="66" charset="0"/>
            </a:endParaRPr>
          </a:p>
        </p:txBody>
      </p:sp>
      <p:pic>
        <p:nvPicPr>
          <p:cNvPr id="20" name="Picture 19">
            <a:extLst>
              <a:ext uri="{FF2B5EF4-FFF2-40B4-BE49-F238E27FC236}">
                <a16:creationId xmlns:a16="http://schemas.microsoft.com/office/drawing/2014/main" id="{2B52F0F1-2195-4E2D-9DCC-00B59FF142FF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9340511" y="582844"/>
            <a:ext cx="2930928" cy="2318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2843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7999BC4-8785-EE41-CCA8-ED084F658C40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7789" y="452140"/>
            <a:ext cx="9464211" cy="591513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DEF95F3-ADE1-0F3C-28EF-9E76D7D518A0}"/>
              </a:ext>
            </a:extLst>
          </p:cNvPr>
          <p:cNvSpPr txBox="1"/>
          <p:nvPr/>
        </p:nvSpPr>
        <p:spPr>
          <a:xfrm>
            <a:off x="8069766" y="6516993"/>
            <a:ext cx="31864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Comic Sans MS" panose="030F0702030302020204" pitchFamily="66" charset="0"/>
              </a:rPr>
              <a:t>A. </a:t>
            </a:r>
            <a:r>
              <a:rPr lang="en-US" sz="1200" dirty="0" err="1">
                <a:latin typeface="Comic Sans MS" panose="030F0702030302020204" pitchFamily="66" charset="0"/>
              </a:rPr>
              <a:t>Berlie</a:t>
            </a:r>
            <a:r>
              <a:rPr lang="en-US" sz="1200" dirty="0">
                <a:latin typeface="Comic Sans MS" panose="030F0702030302020204" pitchFamily="66" charset="0"/>
              </a:rPr>
              <a:t> et al, ACS Omega, 11, 36 (2026)</a:t>
            </a:r>
            <a:endParaRPr lang="de-CH" sz="1200" dirty="0">
              <a:latin typeface="Comic Sans MS" panose="030F0702030302020204" pitchFamily="66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8EF81F1-422A-AA5D-571B-0AA82D2A6999}"/>
              </a:ext>
            </a:extLst>
          </p:cNvPr>
          <p:cNvSpPr txBox="1"/>
          <p:nvPr/>
        </p:nvSpPr>
        <p:spPr>
          <a:xfrm>
            <a:off x="2431" y="-9525"/>
            <a:ext cx="5426820" cy="46166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 anchor="t">
            <a:spAutoFit/>
          </a:bodyPr>
          <a:lstStyle/>
          <a:p>
            <a:r>
              <a:rPr lang="en-US" sz="2400" spc="-150">
                <a:solidFill>
                  <a:schemeClr val="bg1"/>
                </a:solidFill>
                <a:latin typeface="Segoe Print" panose="02000600000000000000" pitchFamily="2" charset="0"/>
                <a:cs typeface="Calibri" panose="020F0502020204030204" pitchFamily="34" charset="0"/>
              </a:rPr>
              <a:t>Elemental analysis techniques using </a:t>
            </a:r>
            <a:r>
              <a:rPr lang="el-GR" sz="2400" spc="-150">
                <a:solidFill>
                  <a:schemeClr val="bg1"/>
                </a:solidFill>
                <a:latin typeface="Segoe Print" panose="02000600000000000000" pitchFamily="2" charset="0"/>
                <a:cs typeface="Calibri" panose="020F0502020204030204" pitchFamily="34" charset="0"/>
              </a:rPr>
              <a:t>μ</a:t>
            </a:r>
            <a:r>
              <a:rPr lang="en-GB" sz="2400" spc="-150" baseline="30000">
                <a:solidFill>
                  <a:schemeClr val="bg1"/>
                </a:solidFill>
                <a:latin typeface="Segoe Print" panose="02000600000000000000" pitchFamily="2" charset="0"/>
                <a:cs typeface="Calibri" panose="020F0502020204030204" pitchFamily="34" charset="0"/>
              </a:rPr>
              <a:t>-</a:t>
            </a:r>
            <a:endParaRPr lang="en-US" sz="2400" spc="-150" baseline="30000">
              <a:solidFill>
                <a:schemeClr val="bg1"/>
              </a:solidFill>
              <a:latin typeface="Segoe Print" panose="02000600000000000000" pitchFamily="2" charset="0"/>
              <a:cs typeface="Calibri" panose="020F0502020204030204" pitchFamily="34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B7F160D-C2C5-7E3B-B450-893EAE79AF2A}"/>
              </a:ext>
            </a:extLst>
          </p:cNvPr>
          <p:cNvGrpSpPr/>
          <p:nvPr/>
        </p:nvGrpSpPr>
        <p:grpSpPr>
          <a:xfrm>
            <a:off x="0" y="452140"/>
            <a:ext cx="2490509" cy="3685953"/>
            <a:chOff x="0" y="452140"/>
            <a:chExt cx="2490509" cy="3685953"/>
          </a:xfrm>
        </p:grpSpPr>
        <p:pic>
          <p:nvPicPr>
            <p:cNvPr id="6" name="Picture 4" descr="Lithium chloride, , powder, &gt;= | 203637-10G | SIGMA-ALDRICH | SLS">
              <a:extLst>
                <a:ext uri="{FF2B5EF4-FFF2-40B4-BE49-F238E27FC236}">
                  <a16:creationId xmlns:a16="http://schemas.microsoft.com/office/drawing/2014/main" id="{A56CD8DC-68DF-EF7C-5FC6-4D5271D4CE5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452140"/>
              <a:ext cx="2490509" cy="368595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37E33428-FB76-E3E0-93C3-1E623299432A}"/>
                </a:ext>
              </a:extLst>
            </p:cNvPr>
            <p:cNvSpPr txBox="1"/>
            <p:nvPr/>
          </p:nvSpPr>
          <p:spPr>
            <a:xfrm>
              <a:off x="525345" y="3600573"/>
              <a:ext cx="1439818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µ</a:t>
              </a:r>
              <a:r>
                <a:rPr lang="en-GB" sz="1400" baseline="30000" dirty="0">
                  <a:latin typeface="Comic Sans MS" panose="030F0702030302020204" pitchFamily="66" charset="0"/>
                </a:rPr>
                <a:t>-</a:t>
              </a:r>
              <a:r>
                <a:rPr lang="en-GB" sz="1400" dirty="0">
                  <a:latin typeface="Comic Sans MS" panose="030F0702030302020204" pitchFamily="66" charset="0"/>
                </a:rPr>
                <a:t> @ 70 MeV/c</a:t>
              </a:r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C73CA776-9A2F-08A8-F621-173848B15129}"/>
              </a:ext>
            </a:extLst>
          </p:cNvPr>
          <p:cNvSpPr/>
          <p:nvPr/>
        </p:nvSpPr>
        <p:spPr>
          <a:xfrm>
            <a:off x="2657475" y="452140"/>
            <a:ext cx="5219700" cy="30530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CC76CDB-0261-77EC-DF76-F139440592C1}"/>
              </a:ext>
            </a:extLst>
          </p:cNvPr>
          <p:cNvSpPr/>
          <p:nvPr/>
        </p:nvSpPr>
        <p:spPr>
          <a:xfrm>
            <a:off x="4181475" y="3352800"/>
            <a:ext cx="4085380" cy="305306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12527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235917-D48F-0E29-DAC6-DC546B33F8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2E777BAA-E648-5BCD-E8F9-5607DF86E629}"/>
              </a:ext>
            </a:extLst>
          </p:cNvPr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27789" y="452140"/>
            <a:ext cx="9464211" cy="5915132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26F68DE-461A-B79D-E70F-E0EF3E3A709A}"/>
              </a:ext>
            </a:extLst>
          </p:cNvPr>
          <p:cNvSpPr txBox="1"/>
          <p:nvPr/>
        </p:nvSpPr>
        <p:spPr>
          <a:xfrm>
            <a:off x="5770122" y="6580779"/>
            <a:ext cx="31864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>
                <a:latin typeface="Comic Sans MS" panose="030F0702030302020204" pitchFamily="66" charset="0"/>
              </a:rPr>
              <a:t>A. Berlie et al, ACS Omega, 11, 36 (2026)</a:t>
            </a:r>
            <a:endParaRPr lang="de-CH" sz="1200">
              <a:latin typeface="Comic Sans MS" panose="030F0702030302020204" pitchFamily="66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B956EBF-C139-8AB6-0C12-07468AF23E81}"/>
              </a:ext>
            </a:extLst>
          </p:cNvPr>
          <p:cNvSpPr txBox="1"/>
          <p:nvPr/>
        </p:nvSpPr>
        <p:spPr>
          <a:xfrm>
            <a:off x="2431" y="-9525"/>
            <a:ext cx="5426820" cy="461665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 anchor="t">
            <a:spAutoFit/>
          </a:bodyPr>
          <a:lstStyle/>
          <a:p>
            <a:r>
              <a:rPr lang="en-US" sz="2400" spc="-150">
                <a:solidFill>
                  <a:schemeClr val="bg1"/>
                </a:solidFill>
                <a:latin typeface="Segoe Print" panose="02000600000000000000" pitchFamily="2" charset="0"/>
                <a:cs typeface="Calibri" panose="020F0502020204030204" pitchFamily="34" charset="0"/>
              </a:rPr>
              <a:t>Elemental analysis techniques using </a:t>
            </a:r>
            <a:r>
              <a:rPr lang="el-GR" sz="2400" spc="-150">
                <a:solidFill>
                  <a:schemeClr val="bg1"/>
                </a:solidFill>
                <a:latin typeface="Segoe Print" panose="02000600000000000000" pitchFamily="2" charset="0"/>
                <a:cs typeface="Calibri" panose="020F0502020204030204" pitchFamily="34" charset="0"/>
              </a:rPr>
              <a:t>μ</a:t>
            </a:r>
            <a:r>
              <a:rPr lang="en-GB" sz="2400" spc="-150" baseline="30000">
                <a:solidFill>
                  <a:schemeClr val="bg1"/>
                </a:solidFill>
                <a:latin typeface="Segoe Print" panose="02000600000000000000" pitchFamily="2" charset="0"/>
                <a:cs typeface="Calibri" panose="020F0502020204030204" pitchFamily="34" charset="0"/>
              </a:rPr>
              <a:t>-</a:t>
            </a:r>
            <a:endParaRPr lang="en-US" sz="2400" spc="-150" baseline="30000">
              <a:solidFill>
                <a:schemeClr val="bg1"/>
              </a:solidFill>
              <a:latin typeface="Segoe Print" panose="02000600000000000000" pitchFamily="2" charset="0"/>
              <a:cs typeface="Calibri" panose="020F0502020204030204" pitchFamily="34" charset="0"/>
            </a:endParaRPr>
          </a:p>
        </p:txBody>
      </p:sp>
      <p:pic>
        <p:nvPicPr>
          <p:cNvPr id="6" name="Picture 4" descr="Lithium chloride, , powder, &gt;= | 203637-10G | SIGMA-ALDRICH | SLS">
            <a:extLst>
              <a:ext uri="{FF2B5EF4-FFF2-40B4-BE49-F238E27FC236}">
                <a16:creationId xmlns:a16="http://schemas.microsoft.com/office/drawing/2014/main" id="{AF38DB86-2D01-2511-75B6-98CB94FE487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52140"/>
            <a:ext cx="2490509" cy="3685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C3D3DF60-CFDB-D734-2E5F-0CCCBE3BBE9C}"/>
              </a:ext>
            </a:extLst>
          </p:cNvPr>
          <p:cNvSpPr/>
          <p:nvPr/>
        </p:nvSpPr>
        <p:spPr>
          <a:xfrm>
            <a:off x="8239125" y="0"/>
            <a:ext cx="3950444" cy="6096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0EA635B-E82F-6D54-A80D-8D8D1EBEB0FA}"/>
              </a:ext>
            </a:extLst>
          </p:cNvPr>
          <p:cNvSpPr txBox="1"/>
          <p:nvPr/>
        </p:nvSpPr>
        <p:spPr>
          <a:xfrm>
            <a:off x="6837129" y="2660416"/>
            <a:ext cx="211949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anose="030F0702030302020204" pitchFamily="66" charset="0"/>
              </a:rPr>
              <a:t>Muonic X-ray Emission </a:t>
            </a:r>
          </a:p>
          <a:p>
            <a:r>
              <a:rPr lang="en-GB" sz="1400" dirty="0">
                <a:latin typeface="Comic Sans MS" panose="030F0702030302020204" pitchFamily="66" charset="0"/>
              </a:rPr>
              <a:t>Spectroscopy (µ-XES) 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46B3B6BD-4370-40FE-97CD-FD7A7628A74D}"/>
              </a:ext>
            </a:extLst>
          </p:cNvPr>
          <p:cNvGrpSpPr/>
          <p:nvPr/>
        </p:nvGrpSpPr>
        <p:grpSpPr>
          <a:xfrm>
            <a:off x="6844927" y="-190189"/>
            <a:ext cx="7786590" cy="3238189"/>
            <a:chOff x="6692527" y="-190189"/>
            <a:chExt cx="7786590" cy="3238189"/>
          </a:xfrm>
        </p:grpSpPr>
        <p:pic>
          <p:nvPicPr>
            <p:cNvPr id="12" name="Picture 11">
              <a:extLst>
                <a:ext uri="{FF2B5EF4-FFF2-40B4-BE49-F238E27FC236}">
                  <a16:creationId xmlns:a16="http://schemas.microsoft.com/office/drawing/2014/main" id="{BAECBAEC-CDC9-7C1C-E7EE-A15BDB87B30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1F1F1F"/>
                </a:clrFrom>
                <a:clrTo>
                  <a:srgbClr val="1F1F1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692527" y="-190189"/>
              <a:ext cx="7786590" cy="3238189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80A8877-9588-6D1A-5587-AF8D72DE3943}"/>
                </a:ext>
              </a:extLst>
            </p:cNvPr>
            <p:cNvSpPr txBox="1"/>
            <p:nvPr/>
          </p:nvSpPr>
          <p:spPr>
            <a:xfrm>
              <a:off x="9663015" y="0"/>
              <a:ext cx="2249334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 err="1">
                  <a:latin typeface="Comic Sans MS" panose="030F0702030302020204" pitchFamily="66" charset="0"/>
                </a:rPr>
                <a:t>MuX</a:t>
              </a:r>
              <a:r>
                <a:rPr lang="en-GB" sz="1400">
                  <a:latin typeface="Comic Sans MS" panose="030F0702030302020204" pitchFamily="66" charset="0"/>
                </a:rPr>
                <a:t> (4 </a:t>
              </a:r>
              <a:r>
                <a:rPr lang="en-GB" sz="1400" err="1">
                  <a:latin typeface="Comic Sans MS" panose="030F0702030302020204" pitchFamily="66" charset="0"/>
                </a:rPr>
                <a:t>HPGe</a:t>
              </a:r>
              <a:r>
                <a:rPr lang="en-GB" sz="1400">
                  <a:latin typeface="Comic Sans MS" panose="030F0702030302020204" pitchFamily="66" charset="0"/>
                </a:rPr>
                <a:t> detectors)</a:t>
              </a:r>
            </a:p>
          </p:txBody>
        </p:sp>
        <p:cxnSp>
          <p:nvCxnSpPr>
            <p:cNvPr id="18" name="Straight Arrow Connector 17">
              <a:extLst>
                <a:ext uri="{FF2B5EF4-FFF2-40B4-BE49-F238E27FC236}">
                  <a16:creationId xmlns:a16="http://schemas.microsoft.com/office/drawing/2014/main" id="{7586EB6F-51F4-B54B-8C25-17399F7C50C4}"/>
                </a:ext>
              </a:extLst>
            </p:cNvPr>
            <p:cNvCxnSpPr/>
            <p:nvPr/>
          </p:nvCxnSpPr>
          <p:spPr>
            <a:xfrm flipH="1">
              <a:off x="10229196" y="940499"/>
              <a:ext cx="257829" cy="276225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27A8208-2C8E-26B0-FDD3-FDFF4D218EE2}"/>
                </a:ext>
              </a:extLst>
            </p:cNvPr>
            <p:cNvSpPr txBox="1"/>
            <p:nvPr/>
          </p:nvSpPr>
          <p:spPr>
            <a:xfrm>
              <a:off x="10237482" y="681991"/>
              <a:ext cx="84029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sz="1400">
                  <a:latin typeface="Comic Sans MS" panose="030F0702030302020204" pitchFamily="66" charset="0"/>
                </a:rPr>
                <a:t>μ</a:t>
              </a:r>
              <a:r>
                <a:rPr lang="en-GB" sz="1400" baseline="30000">
                  <a:latin typeface="Comic Sans MS" panose="030F0702030302020204" pitchFamily="66" charset="0"/>
                </a:rPr>
                <a:t>-</a:t>
              </a:r>
              <a:r>
                <a:rPr lang="en-GB" sz="1400">
                  <a:latin typeface="Comic Sans MS" panose="030F0702030302020204" pitchFamily="66" charset="0"/>
                </a:rPr>
                <a:t> beam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B745DF7A-9BB3-7D48-8C08-0CCB5B1C47E5}"/>
              </a:ext>
            </a:extLst>
          </p:cNvPr>
          <p:cNvGrpSpPr/>
          <p:nvPr/>
        </p:nvGrpSpPr>
        <p:grpSpPr>
          <a:xfrm>
            <a:off x="8231098" y="3070137"/>
            <a:ext cx="3960902" cy="3749275"/>
            <a:chOff x="8231098" y="3070137"/>
            <a:chExt cx="3960902" cy="3749275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726D2CCF-5EA4-B79E-132F-9F2D149C1FC4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clrChange>
                <a:clrFrom>
                  <a:srgbClr val="FEFEFE"/>
                </a:clrFrom>
                <a:clrTo>
                  <a:srgbClr val="FEFEFE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flipH="1">
              <a:off x="8231098" y="3387591"/>
              <a:ext cx="3681251" cy="3431821"/>
            </a:xfrm>
            <a:prstGeom prst="rect">
              <a:avLst/>
            </a:prstGeom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35ECBF51-341F-C0EA-75DE-0E9043580901}"/>
                </a:ext>
              </a:extLst>
            </p:cNvPr>
            <p:cNvSpPr txBox="1"/>
            <p:nvPr/>
          </p:nvSpPr>
          <p:spPr>
            <a:xfrm>
              <a:off x="8931867" y="3070137"/>
              <a:ext cx="3142702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>
                  <a:latin typeface="Comic Sans MS" panose="030F0702030302020204" pitchFamily="66" charset="0"/>
                </a:rPr>
                <a:t>ARGUS (192 scintillator detectors)</a:t>
              </a:r>
            </a:p>
          </p:txBody>
        </p:sp>
        <p:cxnSp>
          <p:nvCxnSpPr>
            <p:cNvPr id="27" name="Straight Arrow Connector 26">
              <a:extLst>
                <a:ext uri="{FF2B5EF4-FFF2-40B4-BE49-F238E27FC236}">
                  <a16:creationId xmlns:a16="http://schemas.microsoft.com/office/drawing/2014/main" id="{DA190823-BF4C-D0B5-3A85-F80013A8873F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1534356" y="3853141"/>
              <a:ext cx="281157" cy="18066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A10E1D8-90B6-83CA-B24A-871F5CB6C399}"/>
                </a:ext>
              </a:extLst>
            </p:cNvPr>
            <p:cNvSpPr txBox="1"/>
            <p:nvPr/>
          </p:nvSpPr>
          <p:spPr>
            <a:xfrm>
              <a:off x="11351705" y="3581869"/>
              <a:ext cx="840295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l-GR" sz="1400">
                  <a:latin typeface="Comic Sans MS" panose="030F0702030302020204" pitchFamily="66" charset="0"/>
                </a:rPr>
                <a:t>μ</a:t>
              </a:r>
              <a:r>
                <a:rPr lang="en-GB" sz="1400" baseline="30000">
                  <a:latin typeface="Comic Sans MS" panose="030F0702030302020204" pitchFamily="66" charset="0"/>
                </a:rPr>
                <a:t>-</a:t>
              </a:r>
              <a:r>
                <a:rPr lang="en-GB" sz="1400">
                  <a:latin typeface="Comic Sans MS" panose="030F0702030302020204" pitchFamily="66" charset="0"/>
                </a:rPr>
                <a:t> beam</a:t>
              </a:r>
            </a:p>
          </p:txBody>
        </p:sp>
      </p:grpSp>
      <p:sp>
        <p:nvSpPr>
          <p:cNvPr id="21" name="TextBox 20">
            <a:extLst>
              <a:ext uri="{FF2B5EF4-FFF2-40B4-BE49-F238E27FC236}">
                <a16:creationId xmlns:a16="http://schemas.microsoft.com/office/drawing/2014/main" id="{53E97ABF-3CCA-4113-B06B-EA349298BEC7}"/>
              </a:ext>
            </a:extLst>
          </p:cNvPr>
          <p:cNvSpPr txBox="1"/>
          <p:nvPr/>
        </p:nvSpPr>
        <p:spPr>
          <a:xfrm>
            <a:off x="7304404" y="6166248"/>
            <a:ext cx="10935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Comic Sans MS" panose="030F0702030302020204" pitchFamily="66" charset="0"/>
              </a:rPr>
              <a:t>µ</a:t>
            </a:r>
            <a:r>
              <a:rPr lang="en-GB" sz="1400" baseline="30000" dirty="0">
                <a:latin typeface="Comic Sans MS" panose="030F0702030302020204" pitchFamily="66" charset="0"/>
              </a:rPr>
              <a:t>-</a:t>
            </a:r>
            <a:r>
              <a:rPr lang="en-GB" sz="1400" dirty="0">
                <a:latin typeface="Comic Sans MS" panose="030F0702030302020204" pitchFamily="66" charset="0"/>
              </a:rPr>
              <a:t> lifetime 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A9AA43E-F1C9-4D98-BB7F-AE41950643A2}"/>
              </a:ext>
            </a:extLst>
          </p:cNvPr>
          <p:cNvSpPr txBox="1"/>
          <p:nvPr/>
        </p:nvSpPr>
        <p:spPr>
          <a:xfrm>
            <a:off x="525345" y="3600573"/>
            <a:ext cx="14398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µ</a:t>
            </a:r>
            <a:r>
              <a:rPr lang="en-GB" sz="1400" baseline="30000" dirty="0">
                <a:latin typeface="Comic Sans MS" panose="030F0702030302020204" pitchFamily="66" charset="0"/>
              </a:rPr>
              <a:t>-</a:t>
            </a:r>
            <a:r>
              <a:rPr lang="en-GB" sz="1400" dirty="0">
                <a:latin typeface="Comic Sans MS" panose="030F0702030302020204" pitchFamily="66" charset="0"/>
              </a:rPr>
              <a:t> @ 70 MeV/c</a:t>
            </a:r>
          </a:p>
        </p:txBody>
      </p:sp>
    </p:spTree>
    <p:extLst>
      <p:ext uri="{BB962C8B-B14F-4D97-AF65-F5344CB8AC3E}">
        <p14:creationId xmlns:p14="http://schemas.microsoft.com/office/powerpoint/2010/main" val="3971474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AC94390-4C5C-EE3B-4584-A2DACE817E3C}"/>
              </a:ext>
            </a:extLst>
          </p:cNvPr>
          <p:cNvSpPr txBox="1"/>
          <p:nvPr/>
        </p:nvSpPr>
        <p:spPr>
          <a:xfrm>
            <a:off x="9508381" y="0"/>
            <a:ext cx="2693144" cy="461665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 wrap="square" rtlCol="0" anchor="t">
            <a:spAutoFit/>
          </a:bodyPr>
          <a:lstStyle/>
          <a:p>
            <a:r>
              <a:rPr lang="el-GR" sz="2400" spc="-150">
                <a:solidFill>
                  <a:schemeClr val="bg1"/>
                </a:solidFill>
                <a:latin typeface="Segoe Print" panose="02000600000000000000" pitchFamily="2" charset="0"/>
                <a:cs typeface="Calibri" panose="020F0502020204030204" pitchFamily="34" charset="0"/>
              </a:rPr>
              <a:t>μ</a:t>
            </a:r>
            <a:r>
              <a:rPr lang="en-GB" sz="2400" spc="-150">
                <a:solidFill>
                  <a:schemeClr val="bg1"/>
                </a:solidFill>
                <a:latin typeface="Segoe Print" panose="02000600000000000000" pitchFamily="2" charset="0"/>
                <a:cs typeface="Calibri" panose="020F0502020204030204" pitchFamily="34" charset="0"/>
              </a:rPr>
              <a:t>-XES Technique</a:t>
            </a:r>
            <a:endParaRPr lang="en-US" sz="2400" spc="-150" baseline="30000">
              <a:solidFill>
                <a:schemeClr val="bg1"/>
              </a:solidFill>
              <a:latin typeface="Segoe Print" panose="02000600000000000000" pitchFamily="2" charset="0"/>
              <a:cs typeface="Calibri" panose="020F050202020403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8BFACF6-66F0-4FA0-8B0A-416DF98032EF}"/>
              </a:ext>
            </a:extLst>
          </p:cNvPr>
          <p:cNvSpPr txBox="1"/>
          <p:nvPr/>
        </p:nvSpPr>
        <p:spPr>
          <a:xfrm>
            <a:off x="0" y="0"/>
            <a:ext cx="209544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latin typeface="Comic Sans MS" panose="030F0702030302020204" pitchFamily="66" charset="0"/>
              </a:rPr>
              <a:t>Depth sensitivity:</a:t>
            </a: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F1A3BEE9-6D18-47A2-B5B1-AC13F70081C4}"/>
              </a:ext>
            </a:extLst>
          </p:cNvPr>
          <p:cNvGrpSpPr/>
          <p:nvPr/>
        </p:nvGrpSpPr>
        <p:grpSpPr>
          <a:xfrm>
            <a:off x="-198227" y="369332"/>
            <a:ext cx="2891035" cy="3459657"/>
            <a:chOff x="3829705" y="315378"/>
            <a:chExt cx="2891035" cy="3459657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AD658DA0-3A41-430F-AA4C-74A31D1A5CF0}"/>
                </a:ext>
              </a:extLst>
            </p:cNvPr>
            <p:cNvGrpSpPr/>
            <p:nvPr/>
          </p:nvGrpSpPr>
          <p:grpSpPr>
            <a:xfrm>
              <a:off x="3829705" y="1018024"/>
              <a:ext cx="2419376" cy="2029968"/>
              <a:chOff x="3829705" y="1018024"/>
              <a:chExt cx="2419376" cy="2029968"/>
            </a:xfrm>
          </p:grpSpPr>
          <p:grpSp>
            <p:nvGrpSpPr>
              <p:cNvPr id="15" name="Group 14">
                <a:extLst>
                  <a:ext uri="{FF2B5EF4-FFF2-40B4-BE49-F238E27FC236}">
                    <a16:creationId xmlns:a16="http://schemas.microsoft.com/office/drawing/2014/main" id="{86407107-8D5F-4D2F-804A-6D9E0DA84A6C}"/>
                  </a:ext>
                </a:extLst>
              </p:cNvPr>
              <p:cNvGrpSpPr/>
              <p:nvPr/>
            </p:nvGrpSpPr>
            <p:grpSpPr>
              <a:xfrm>
                <a:off x="4817720" y="1018024"/>
                <a:ext cx="1431361" cy="2029968"/>
                <a:chOff x="4263447" y="1018024"/>
                <a:chExt cx="1431361" cy="2029968"/>
              </a:xfrm>
            </p:grpSpPr>
            <p:sp>
              <p:nvSpPr>
                <p:cNvPr id="18" name="Cube 17">
                  <a:extLst>
                    <a:ext uri="{FF2B5EF4-FFF2-40B4-BE49-F238E27FC236}">
                      <a16:creationId xmlns:a16="http://schemas.microsoft.com/office/drawing/2014/main" id="{DAEFA306-BF04-4AF9-9508-663794EEAD72}"/>
                    </a:ext>
                  </a:extLst>
                </p:cNvPr>
                <p:cNvSpPr/>
                <p:nvPr/>
              </p:nvSpPr>
              <p:spPr>
                <a:xfrm>
                  <a:off x="4263447" y="1018024"/>
                  <a:ext cx="950976" cy="2029968"/>
                </a:xfrm>
                <a:prstGeom prst="cube">
                  <a:avLst>
                    <a:gd name="adj" fmla="val 82692"/>
                  </a:avLst>
                </a:prstGeom>
                <a:solidFill>
                  <a:schemeClr val="accent2">
                    <a:lumMod val="40000"/>
                    <a:lumOff val="6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19" name="Cube 18">
                  <a:extLst>
                    <a:ext uri="{FF2B5EF4-FFF2-40B4-BE49-F238E27FC236}">
                      <a16:creationId xmlns:a16="http://schemas.microsoft.com/office/drawing/2014/main" id="{83A7B663-E9EF-49DF-9A16-70D22FF48E44}"/>
                    </a:ext>
                  </a:extLst>
                </p:cNvPr>
                <p:cNvSpPr/>
                <p:nvPr/>
              </p:nvSpPr>
              <p:spPr>
                <a:xfrm>
                  <a:off x="4421722" y="1018024"/>
                  <a:ext cx="950976" cy="2029968"/>
                </a:xfrm>
                <a:prstGeom prst="cube">
                  <a:avLst>
                    <a:gd name="adj" fmla="val 82692"/>
                  </a:avLst>
                </a:prstGeom>
                <a:solidFill>
                  <a:schemeClr val="accent5">
                    <a:lumMod val="40000"/>
                    <a:lumOff val="60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0" name="Cube 19">
                  <a:extLst>
                    <a:ext uri="{FF2B5EF4-FFF2-40B4-BE49-F238E27FC236}">
                      <a16:creationId xmlns:a16="http://schemas.microsoft.com/office/drawing/2014/main" id="{F1DD8DF4-8606-44AA-AFFD-EC1A807F8A00}"/>
                    </a:ext>
                  </a:extLst>
                </p:cNvPr>
                <p:cNvSpPr/>
                <p:nvPr/>
              </p:nvSpPr>
              <p:spPr>
                <a:xfrm>
                  <a:off x="4582777" y="1018024"/>
                  <a:ext cx="950976" cy="2029968"/>
                </a:xfrm>
                <a:prstGeom prst="cube">
                  <a:avLst>
                    <a:gd name="adj" fmla="val 82692"/>
                  </a:avLst>
                </a:prstGeom>
                <a:solidFill>
                  <a:srgbClr val="F5800B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  <p:sp>
              <p:nvSpPr>
                <p:cNvPr id="21" name="Cube 20">
                  <a:extLst>
                    <a:ext uri="{FF2B5EF4-FFF2-40B4-BE49-F238E27FC236}">
                      <a16:creationId xmlns:a16="http://schemas.microsoft.com/office/drawing/2014/main" id="{FC9BB40F-B67B-47A0-B8A7-C1DC96CC90B0}"/>
                    </a:ext>
                  </a:extLst>
                </p:cNvPr>
                <p:cNvSpPr/>
                <p:nvPr/>
              </p:nvSpPr>
              <p:spPr>
                <a:xfrm>
                  <a:off x="4743832" y="1018024"/>
                  <a:ext cx="950976" cy="2029968"/>
                </a:xfrm>
                <a:prstGeom prst="cube">
                  <a:avLst>
                    <a:gd name="adj" fmla="val 83654"/>
                  </a:avLst>
                </a:prstGeom>
                <a:solidFill>
                  <a:schemeClr val="bg1">
                    <a:lumMod val="85000"/>
                  </a:schemeClr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 dirty="0"/>
                </a:p>
              </p:txBody>
            </p:sp>
          </p:grpSp>
          <p:sp>
            <p:nvSpPr>
              <p:cNvPr id="16" name="TextBox 18">
                <a:extLst>
                  <a:ext uri="{FF2B5EF4-FFF2-40B4-BE49-F238E27FC236}">
                    <a16:creationId xmlns:a16="http://schemas.microsoft.com/office/drawing/2014/main" id="{67355E8B-AB95-4429-BE8D-5C80926BF0A7}"/>
                  </a:ext>
                </a:extLst>
              </p:cNvPr>
              <p:cNvSpPr txBox="1"/>
              <p:nvPr/>
            </p:nvSpPr>
            <p:spPr>
              <a:xfrm>
                <a:off x="3829705" y="2127158"/>
                <a:ext cx="1106718" cy="338554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4572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GB" sz="1600" b="0" i="0" u="none" strike="noStrike" kern="120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Lucida Sans"/>
                    <a:ea typeface="+mn-ea"/>
                    <a:cs typeface="+mn-cs"/>
                    <a:sym typeface="Symbol"/>
                  </a:rPr>
                  <a:t></a:t>
                </a:r>
                <a:r>
                  <a:rPr kumimoji="0" lang="en-GB" sz="1600" b="0" i="0" u="none" strike="noStrike" kern="1200" cap="none" spc="0" normalizeH="0" baseline="30000" noProof="0">
                    <a:ln>
                      <a:noFill/>
                    </a:ln>
                    <a:effectLst/>
                    <a:uLnTx/>
                    <a:uFillTx/>
                    <a:latin typeface="Lucida Sans"/>
                    <a:ea typeface="+mn-ea"/>
                    <a:cs typeface="+mn-cs"/>
                    <a:sym typeface="Symbol"/>
                  </a:rPr>
                  <a:t>-</a:t>
                </a:r>
                <a:r>
                  <a:rPr kumimoji="0" lang="en-GB" sz="1600" b="0" i="0" u="none" strike="noStrike" kern="1200" cap="none" spc="0" normalizeH="0" baseline="0" noProof="0">
                    <a:ln>
                      <a:noFill/>
                    </a:ln>
                    <a:effectLst/>
                    <a:uLnTx/>
                    <a:uFillTx/>
                    <a:latin typeface="Lucida Sans"/>
                    <a:ea typeface="+mn-ea"/>
                    <a:cs typeface="+mn-cs"/>
                    <a:sym typeface="Symbol"/>
                  </a:rPr>
                  <a:t> beam</a:t>
                </a:r>
                <a:endParaRPr kumimoji="0" lang="en-GB" sz="1600" b="0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Lucida Sans"/>
                  <a:ea typeface="+mn-ea"/>
                  <a:cs typeface="+mn-cs"/>
                </a:endParaRPr>
              </a:p>
            </p:txBody>
          </p:sp>
          <p:sp>
            <p:nvSpPr>
              <p:cNvPr id="17" name="Arrow: Down 16">
                <a:extLst>
                  <a:ext uri="{FF2B5EF4-FFF2-40B4-BE49-F238E27FC236}">
                    <a16:creationId xmlns:a16="http://schemas.microsoft.com/office/drawing/2014/main" id="{49573060-5078-4E53-961E-1D0CB888EFF8}"/>
                  </a:ext>
                </a:extLst>
              </p:cNvPr>
              <p:cNvSpPr/>
              <p:nvPr/>
            </p:nvSpPr>
            <p:spPr>
              <a:xfrm rot="16200000">
                <a:off x="4329517" y="1760596"/>
                <a:ext cx="163644" cy="639234"/>
              </a:xfrm>
              <a:prstGeom prst="downArrow">
                <a:avLst/>
              </a:prstGeom>
              <a:solidFill>
                <a:srgbClr val="FFFF00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3E1BCF5-2A3B-4CED-B431-AA4547FF13F2}"/>
                </a:ext>
              </a:extLst>
            </p:cNvPr>
            <p:cNvSpPr txBox="1"/>
            <p:nvPr/>
          </p:nvSpPr>
          <p:spPr>
            <a:xfrm>
              <a:off x="4419211" y="589214"/>
              <a:ext cx="73610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400"/>
                <a:t>Fe</a:t>
              </a:r>
            </a:p>
            <a:p>
              <a:pPr algn="ctr"/>
              <a:r>
                <a:rPr lang="en-GB" sz="1400"/>
                <a:t>500μm</a:t>
              </a:r>
            </a:p>
          </p:txBody>
        </p:sp>
        <p:cxnSp>
          <p:nvCxnSpPr>
            <p:cNvPr id="8" name="Straight Arrow Connector 7">
              <a:extLst>
                <a:ext uri="{FF2B5EF4-FFF2-40B4-BE49-F238E27FC236}">
                  <a16:creationId xmlns:a16="http://schemas.microsoft.com/office/drawing/2014/main" id="{97EE9027-7922-40B0-BBDA-90E47B52578E}"/>
                </a:ext>
              </a:extLst>
            </p:cNvPr>
            <p:cNvCxnSpPr>
              <a:endCxn id="7" idx="2"/>
            </p:cNvCxnSpPr>
            <p:nvPr/>
          </p:nvCxnSpPr>
          <p:spPr>
            <a:xfrm flipH="1" flipV="1">
              <a:off x="4787261" y="1112434"/>
              <a:ext cx="342436" cy="456778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CA32438-37DD-4770-9E16-437668F7139E}"/>
                </a:ext>
              </a:extLst>
            </p:cNvPr>
            <p:cNvSpPr txBox="1"/>
            <p:nvPr/>
          </p:nvSpPr>
          <p:spPr>
            <a:xfrm>
              <a:off x="4220938" y="3251815"/>
              <a:ext cx="73610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400"/>
                <a:t>Zn</a:t>
              </a:r>
            </a:p>
            <a:p>
              <a:pPr algn="ctr"/>
              <a:r>
                <a:rPr lang="en-GB" sz="1400"/>
                <a:t>500μm</a:t>
              </a: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D0513EA1-5CC9-4E75-A65C-DE4DF3366409}"/>
                </a:ext>
              </a:extLst>
            </p:cNvPr>
            <p:cNvSpPr txBox="1"/>
            <p:nvPr/>
          </p:nvSpPr>
          <p:spPr>
            <a:xfrm>
              <a:off x="5198848" y="3215192"/>
              <a:ext cx="736100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400"/>
                <a:t>Cu</a:t>
              </a:r>
            </a:p>
            <a:p>
              <a:pPr algn="ctr"/>
              <a:r>
                <a:rPr lang="en-GB" sz="1400"/>
                <a:t>500μm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43CC935-9CAF-4FFD-AC20-2EE2569EE9EC}"/>
                </a:ext>
              </a:extLst>
            </p:cNvPr>
            <p:cNvSpPr txBox="1"/>
            <p:nvPr/>
          </p:nvSpPr>
          <p:spPr>
            <a:xfrm>
              <a:off x="5885254" y="315378"/>
              <a:ext cx="835486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 sz="1400"/>
                <a:t>Ag</a:t>
              </a:r>
            </a:p>
            <a:p>
              <a:pPr algn="ctr"/>
              <a:r>
                <a:rPr lang="en-GB" sz="1400"/>
                <a:t>1000μm</a:t>
              </a:r>
            </a:p>
          </p:txBody>
        </p: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F680EB0A-E5B8-4D79-82A2-9553AE690A64}"/>
                </a:ext>
              </a:extLst>
            </p:cNvPr>
            <p:cNvCxnSpPr>
              <a:endCxn id="11" idx="2"/>
            </p:cNvCxnSpPr>
            <p:nvPr/>
          </p:nvCxnSpPr>
          <p:spPr>
            <a:xfrm flipV="1">
              <a:off x="5974112" y="838598"/>
              <a:ext cx="328885" cy="386698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C75E6B61-9D5A-46E1-A28A-666C2FE619FC}"/>
                </a:ext>
              </a:extLst>
            </p:cNvPr>
            <p:cNvCxnSpPr>
              <a:endCxn id="9" idx="0"/>
            </p:cNvCxnSpPr>
            <p:nvPr/>
          </p:nvCxnSpPr>
          <p:spPr>
            <a:xfrm flipH="1">
              <a:off x="4588988" y="2884348"/>
              <a:ext cx="464147" cy="367467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0079C6D4-A78A-4961-86F9-8FB49FD76BD9}"/>
                </a:ext>
              </a:extLst>
            </p:cNvPr>
            <p:cNvCxnSpPr>
              <a:endCxn id="10" idx="0"/>
            </p:cNvCxnSpPr>
            <p:nvPr/>
          </p:nvCxnSpPr>
          <p:spPr>
            <a:xfrm>
              <a:off x="5198848" y="2884348"/>
              <a:ext cx="368050" cy="330844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22" name="Picture 2">
            <a:extLst>
              <a:ext uri="{FF2B5EF4-FFF2-40B4-BE49-F238E27FC236}">
                <a16:creationId xmlns:a16="http://schemas.microsoft.com/office/drawing/2014/main" id="{A8EA2406-F09C-4335-91A8-7F5E860B613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24" t="3320" r="12111" b="4522"/>
          <a:stretch/>
        </p:blipFill>
        <p:spPr bwMode="auto">
          <a:xfrm>
            <a:off x="2765090" y="0"/>
            <a:ext cx="6361663" cy="59532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TextBox 31">
            <a:extLst>
              <a:ext uri="{FF2B5EF4-FFF2-40B4-BE49-F238E27FC236}">
                <a16:creationId xmlns:a16="http://schemas.microsoft.com/office/drawing/2014/main" id="{FDD8E9CC-1D51-473A-971E-DB19430BB3DC}"/>
              </a:ext>
            </a:extLst>
          </p:cNvPr>
          <p:cNvSpPr txBox="1"/>
          <p:nvPr/>
        </p:nvSpPr>
        <p:spPr>
          <a:xfrm>
            <a:off x="7705644" y="6581001"/>
            <a:ext cx="3605474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7200"/>
            <a:r>
              <a:rPr lang="en-GB" sz="1200" dirty="0">
                <a:solidFill>
                  <a:prstClr val="black"/>
                </a:solidFill>
                <a:latin typeface="Comic Sans MS" panose="030F0702030302020204" pitchFamily="66" charset="0"/>
              </a:rPr>
              <a:t>A. D. Hillier et al, Microchemical Journal (2016)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849378B3-C205-45AD-B1AE-94C19798F881}"/>
              </a:ext>
            </a:extLst>
          </p:cNvPr>
          <p:cNvGrpSpPr/>
          <p:nvPr/>
        </p:nvGrpSpPr>
        <p:grpSpPr>
          <a:xfrm>
            <a:off x="4325665" y="114300"/>
            <a:ext cx="3212835" cy="5409385"/>
            <a:chOff x="7623544" y="-178166"/>
            <a:chExt cx="3212835" cy="5409385"/>
          </a:xfrm>
        </p:grpSpPr>
        <p:sp>
          <p:nvSpPr>
            <p:cNvPr id="27" name="Rectangle: Rounded Corners 26">
              <a:extLst>
                <a:ext uri="{FF2B5EF4-FFF2-40B4-BE49-F238E27FC236}">
                  <a16:creationId xmlns:a16="http://schemas.microsoft.com/office/drawing/2014/main" id="{BB542F7D-2658-4989-B4C8-E49EB1F7941B}"/>
                </a:ext>
              </a:extLst>
            </p:cNvPr>
            <p:cNvSpPr/>
            <p:nvPr/>
          </p:nvSpPr>
          <p:spPr>
            <a:xfrm>
              <a:off x="10636354" y="-178166"/>
              <a:ext cx="200025" cy="3609975"/>
            </a:xfrm>
            <a:prstGeom prst="roundRect">
              <a:avLst/>
            </a:prstGeom>
            <a:solidFill>
              <a:srgbClr val="FFFF00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  <p:sp>
          <p:nvSpPr>
            <p:cNvPr id="28" name="Rectangle: Rounded Corners 27">
              <a:extLst>
                <a:ext uri="{FF2B5EF4-FFF2-40B4-BE49-F238E27FC236}">
                  <a16:creationId xmlns:a16="http://schemas.microsoft.com/office/drawing/2014/main" id="{CDF5BF3E-8CE1-40C7-B4F6-F63B36D221B5}"/>
                </a:ext>
              </a:extLst>
            </p:cNvPr>
            <p:cNvSpPr/>
            <p:nvPr/>
          </p:nvSpPr>
          <p:spPr>
            <a:xfrm>
              <a:off x="7623544" y="4678326"/>
              <a:ext cx="170121" cy="552893"/>
            </a:xfrm>
            <a:prstGeom prst="roundRect">
              <a:avLst/>
            </a:prstGeom>
            <a:solidFill>
              <a:srgbClr val="FFFF00">
                <a:alpha val="5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29" name="Picture 2">
            <a:extLst>
              <a:ext uri="{FF2B5EF4-FFF2-40B4-BE49-F238E27FC236}">
                <a16:creationId xmlns:a16="http://schemas.microsoft.com/office/drawing/2014/main" id="{D92AFA02-B78D-497B-9F82-FC9CB9420A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0374" y="3209529"/>
            <a:ext cx="3785289" cy="29023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39651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0838AE-764F-CCCE-A6DB-C13C4882FF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985598A-9D4C-9CDD-752C-A6255D4CA2B1}"/>
              </a:ext>
            </a:extLst>
          </p:cNvPr>
          <p:cNvSpPr txBox="1"/>
          <p:nvPr/>
        </p:nvSpPr>
        <p:spPr>
          <a:xfrm>
            <a:off x="9508381" y="0"/>
            <a:ext cx="2693144" cy="461665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 wrap="square" rtlCol="0" anchor="t">
            <a:spAutoFit/>
          </a:bodyPr>
          <a:lstStyle/>
          <a:p>
            <a:r>
              <a:rPr lang="el-GR" sz="2400" spc="-150">
                <a:solidFill>
                  <a:schemeClr val="bg1"/>
                </a:solidFill>
                <a:latin typeface="Segoe Print" panose="02000600000000000000" pitchFamily="2" charset="0"/>
                <a:cs typeface="Calibri" panose="020F0502020204030204" pitchFamily="34" charset="0"/>
              </a:rPr>
              <a:t>μ</a:t>
            </a:r>
            <a:r>
              <a:rPr lang="en-GB" sz="2400" spc="-150">
                <a:solidFill>
                  <a:schemeClr val="bg1"/>
                </a:solidFill>
                <a:latin typeface="Segoe Print" panose="02000600000000000000" pitchFamily="2" charset="0"/>
                <a:cs typeface="Calibri" panose="020F0502020204030204" pitchFamily="34" charset="0"/>
              </a:rPr>
              <a:t>-XES Technique</a:t>
            </a:r>
            <a:endParaRPr lang="en-US" sz="2400" spc="-150" baseline="30000">
              <a:solidFill>
                <a:schemeClr val="bg1"/>
              </a:solidFill>
              <a:latin typeface="Segoe Print" panose="02000600000000000000" pitchFamily="2" charset="0"/>
              <a:cs typeface="Calibri" panose="020F0502020204030204" pitchFamily="34" charset="0"/>
            </a:endParaRPr>
          </a:p>
        </p:txBody>
      </p:sp>
      <p:pic>
        <p:nvPicPr>
          <p:cNvPr id="5" name="Picture 4" descr="A table with numbers and letters&#10;&#10;AI-generated content may be incorrect.">
            <a:extLst>
              <a:ext uri="{FF2B5EF4-FFF2-40B4-BE49-F238E27FC236}">
                <a16:creationId xmlns:a16="http://schemas.microsoft.com/office/drawing/2014/main" id="{7C626CBC-D81A-DA3A-14B2-52F4A3649F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339" y="2103120"/>
            <a:ext cx="4528821" cy="1534383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DE235F4-AD3C-B583-DCCA-10B6831C209B}"/>
              </a:ext>
            </a:extLst>
          </p:cNvPr>
          <p:cNvSpPr txBox="1"/>
          <p:nvPr/>
        </p:nvSpPr>
        <p:spPr>
          <a:xfrm>
            <a:off x="0" y="0"/>
            <a:ext cx="26292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>
                <a:latin typeface="Comic Sans MS" panose="030F0702030302020204" pitchFamily="66" charset="0"/>
              </a:rPr>
              <a:t>Elemental composition: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E0959062-3757-3C11-3CC4-C3FEE795289F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0" y="-61648"/>
            <a:ext cx="2377286" cy="2377286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9C2CC33B-B879-E559-EE86-49FECBC42108}"/>
              </a:ext>
            </a:extLst>
          </p:cNvPr>
          <p:cNvSpPr txBox="1"/>
          <p:nvPr/>
        </p:nvSpPr>
        <p:spPr>
          <a:xfrm>
            <a:off x="2148570" y="476118"/>
            <a:ext cx="313419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>
                <a:latin typeface="Comic Sans MS" panose="030F0702030302020204" pitchFamily="66" charset="0"/>
              </a:rPr>
              <a:t>Stainless steel (SS-AISI 430)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76BB4D1-9B10-E314-5DFB-0F8A1FE9EBB6}"/>
              </a:ext>
            </a:extLst>
          </p:cNvPr>
          <p:cNvSpPr txBox="1"/>
          <p:nvPr/>
        </p:nvSpPr>
        <p:spPr>
          <a:xfrm>
            <a:off x="2551756" y="768673"/>
            <a:ext cx="16225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>
                <a:latin typeface="Times New Roman" panose="02020603050405020304" pitchFamily="18" charset="0"/>
                <a:cs typeface="Times New Roman" panose="02020603050405020304" pitchFamily="18" charset="0"/>
              </a:rPr>
              <a:t>µ</a:t>
            </a:r>
            <a:r>
              <a:rPr lang="en-GB" sz="1600" baseline="30000">
                <a:latin typeface="Comic Sans MS" panose="030F0702030302020204" pitchFamily="66" charset="0"/>
              </a:rPr>
              <a:t>-</a:t>
            </a:r>
            <a:r>
              <a:rPr lang="en-GB" sz="1600">
                <a:latin typeface="Comic Sans MS" panose="030F0702030302020204" pitchFamily="66" charset="0"/>
              </a:rPr>
              <a:t> @ 30 MeV/c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890074B8-BA71-D872-C001-809F3C295850}"/>
              </a:ext>
            </a:extLst>
          </p:cNvPr>
          <p:cNvSpPr txBox="1"/>
          <p:nvPr/>
        </p:nvSpPr>
        <p:spPr>
          <a:xfrm>
            <a:off x="3390283" y="1673520"/>
            <a:ext cx="131318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>
                <a:latin typeface="Comic Sans MS" panose="030F0702030302020204" pitchFamily="66" charset="0"/>
              </a:rPr>
              <a:t>Ratios </a:t>
            </a:r>
            <a:r>
              <a:rPr lang="en-GB" sz="1400" err="1">
                <a:latin typeface="Comic Sans MS" panose="030F0702030302020204" pitchFamily="66" charset="0"/>
              </a:rPr>
              <a:t>wrt</a:t>
            </a:r>
            <a:r>
              <a:rPr lang="en-GB" sz="1400">
                <a:latin typeface="Comic Sans MS" panose="030F0702030302020204" pitchFamily="66" charset="0"/>
              </a:rPr>
              <a:t> Fe</a:t>
            </a:r>
          </a:p>
        </p:txBody>
      </p:sp>
      <p:sp>
        <p:nvSpPr>
          <p:cNvPr id="20" name="Right Brace 19">
            <a:extLst>
              <a:ext uri="{FF2B5EF4-FFF2-40B4-BE49-F238E27FC236}">
                <a16:creationId xmlns:a16="http://schemas.microsoft.com/office/drawing/2014/main" id="{73363EDD-4C67-FEFB-C5F8-30CBE3C43C0D}"/>
              </a:ext>
            </a:extLst>
          </p:cNvPr>
          <p:cNvSpPr/>
          <p:nvPr/>
        </p:nvSpPr>
        <p:spPr>
          <a:xfrm rot="16200000">
            <a:off x="3958284" y="1522595"/>
            <a:ext cx="139443" cy="964845"/>
          </a:xfrm>
          <a:prstGeom prst="rightBrac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E90DF00B-0C5E-4AEF-F55A-E9AF56BB2D99}"/>
              </a:ext>
            </a:extLst>
          </p:cNvPr>
          <p:cNvGrpSpPr/>
          <p:nvPr/>
        </p:nvGrpSpPr>
        <p:grpSpPr>
          <a:xfrm>
            <a:off x="-928544" y="3460945"/>
            <a:ext cx="6583202" cy="2737739"/>
            <a:chOff x="-928544" y="3460945"/>
            <a:chExt cx="6583202" cy="2737739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9213A76C-2885-80AA-D4B5-11A984587668}"/>
                </a:ext>
              </a:extLst>
            </p:cNvPr>
            <p:cNvGrpSpPr/>
            <p:nvPr/>
          </p:nvGrpSpPr>
          <p:grpSpPr>
            <a:xfrm>
              <a:off x="-928544" y="3460945"/>
              <a:ext cx="6583202" cy="2737739"/>
              <a:chOff x="1417762" y="3409156"/>
              <a:chExt cx="6583202" cy="2737739"/>
            </a:xfrm>
          </p:grpSpPr>
          <p:pic>
            <p:nvPicPr>
              <p:cNvPr id="15" name="Picture 14">
                <a:extLst>
                  <a:ext uri="{FF2B5EF4-FFF2-40B4-BE49-F238E27FC236}">
                    <a16:creationId xmlns:a16="http://schemas.microsoft.com/office/drawing/2014/main" id="{354A492F-4628-2F35-AECA-0DFE6159EEA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1F1F1F"/>
                  </a:clrFrom>
                  <a:clrTo>
                    <a:srgbClr val="1F1F1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417762" y="3409156"/>
                <a:ext cx="6583202" cy="2737739"/>
              </a:xfrm>
              <a:prstGeom prst="rect">
                <a:avLst/>
              </a:prstGeom>
            </p:spPr>
          </p:pic>
          <p:cxnSp>
            <p:nvCxnSpPr>
              <p:cNvPr id="17" name="Straight Arrow Connector 16">
                <a:extLst>
                  <a:ext uri="{FF2B5EF4-FFF2-40B4-BE49-F238E27FC236}">
                    <a16:creationId xmlns:a16="http://schemas.microsoft.com/office/drawing/2014/main" id="{8F8D5D92-6EDF-1671-E8FC-41D2E5EFC889}"/>
                  </a:ext>
                </a:extLst>
              </p:cNvPr>
              <p:cNvCxnSpPr/>
              <p:nvPr/>
            </p:nvCxnSpPr>
            <p:spPr>
              <a:xfrm flipH="1">
                <a:off x="4465763" y="4312124"/>
                <a:ext cx="257829" cy="276225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A07348D0-A2F3-C938-E876-B455FC0537D0}"/>
                  </a:ext>
                </a:extLst>
              </p:cNvPr>
              <p:cNvSpPr txBox="1"/>
              <p:nvPr/>
            </p:nvSpPr>
            <p:spPr>
              <a:xfrm>
                <a:off x="4474049" y="4053616"/>
                <a:ext cx="840295" cy="307777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l-GR" sz="1400">
                    <a:latin typeface="Comic Sans MS" panose="030F0702030302020204" pitchFamily="66" charset="0"/>
                  </a:rPr>
                  <a:t>μ</a:t>
                </a:r>
                <a:r>
                  <a:rPr lang="en-GB" sz="1400" baseline="30000">
                    <a:latin typeface="Comic Sans MS" panose="030F0702030302020204" pitchFamily="66" charset="0"/>
                  </a:rPr>
                  <a:t>-</a:t>
                </a:r>
                <a:r>
                  <a:rPr lang="en-GB" sz="1400">
                    <a:latin typeface="Comic Sans MS" panose="030F0702030302020204" pitchFamily="66" charset="0"/>
                  </a:rPr>
                  <a:t> beam</a:t>
                </a:r>
              </a:p>
            </p:txBody>
          </p:sp>
        </p:grp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18814EF0-61CE-E172-6622-BDFDFB9D4992}"/>
                </a:ext>
              </a:extLst>
            </p:cNvPr>
            <p:cNvSpPr txBox="1"/>
            <p:nvPr/>
          </p:nvSpPr>
          <p:spPr>
            <a:xfrm>
              <a:off x="507903" y="3651229"/>
              <a:ext cx="51328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>
                  <a:latin typeface="Comic Sans MS" panose="030F0702030302020204" pitchFamily="66" charset="0"/>
                </a:rPr>
                <a:t>Ge6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F2CBC623-7CF4-E4E5-E7B3-60B53D65CB81}"/>
                </a:ext>
              </a:extLst>
            </p:cNvPr>
            <p:cNvSpPr txBox="1"/>
            <p:nvPr/>
          </p:nvSpPr>
          <p:spPr>
            <a:xfrm>
              <a:off x="3007111" y="5448065"/>
              <a:ext cx="51328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>
                  <a:latin typeface="Comic Sans MS" panose="030F0702030302020204" pitchFamily="66" charset="0"/>
                </a:rPr>
                <a:t>Ge2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F4862F0-0638-2C30-96E8-286DAB674D09}"/>
                </a:ext>
              </a:extLst>
            </p:cNvPr>
            <p:cNvSpPr txBox="1"/>
            <p:nvPr/>
          </p:nvSpPr>
          <p:spPr>
            <a:xfrm>
              <a:off x="3357804" y="4193078"/>
              <a:ext cx="51328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>
                  <a:latin typeface="Comic Sans MS" panose="030F0702030302020204" pitchFamily="66" charset="0"/>
                </a:rPr>
                <a:t>Ge7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C2B5286-D62F-4663-CBAF-F25270359D01}"/>
                </a:ext>
              </a:extLst>
            </p:cNvPr>
            <p:cNvSpPr txBox="1"/>
            <p:nvPr/>
          </p:nvSpPr>
          <p:spPr>
            <a:xfrm>
              <a:off x="154262" y="4995328"/>
              <a:ext cx="513282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400">
                  <a:latin typeface="Comic Sans MS" panose="030F0702030302020204" pitchFamily="66" charset="0"/>
                </a:rPr>
                <a:t>Ge8</a:t>
              </a:r>
            </a:p>
          </p:txBody>
        </p:sp>
      </p:grpSp>
      <p:pic>
        <p:nvPicPr>
          <p:cNvPr id="31" name="Picture 30" descr="A graph of a graph of a person&#10;&#10;AI-generated content may be incorrect.">
            <a:extLst>
              <a:ext uri="{FF2B5EF4-FFF2-40B4-BE49-F238E27FC236}">
                <a16:creationId xmlns:a16="http://schemas.microsoft.com/office/drawing/2014/main" id="{38355237-9C6F-4554-FC14-BA4159AF4990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002153" y="1824195"/>
            <a:ext cx="7132508" cy="4542173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44650474-B005-2B0D-4265-0E98AFEF91CA}"/>
              </a:ext>
            </a:extLst>
          </p:cNvPr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727090" y="71646"/>
            <a:ext cx="2781292" cy="188137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83790A51-C92E-4B59-8CFB-8148984BBFBB}"/>
              </a:ext>
            </a:extLst>
          </p:cNvPr>
          <p:cNvSpPr txBox="1"/>
          <p:nvPr/>
        </p:nvSpPr>
        <p:spPr>
          <a:xfrm>
            <a:off x="7711460" y="6553580"/>
            <a:ext cx="3593842" cy="281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200" dirty="0">
                <a:latin typeface="Comic Sans MS" panose="030F0702030302020204" pitchFamily="66" charset="0"/>
              </a:rPr>
              <a:t>S. Biswas et al, Heritage </a:t>
            </a:r>
            <a:r>
              <a:rPr lang="en-GB" sz="1200" b="0" i="1" dirty="0">
                <a:solidFill>
                  <a:srgbClr val="2A2A2A"/>
                </a:solidFill>
                <a:effectLst/>
                <a:latin typeface="Comic Sans MS" panose="030F0702030302020204" pitchFamily="66" charset="0"/>
              </a:rPr>
              <a:t>Science, 11 (2023) </a:t>
            </a:r>
            <a:r>
              <a:rPr lang="en-GB" sz="1200" i="1" dirty="0">
                <a:solidFill>
                  <a:srgbClr val="2A2A2A"/>
                </a:solidFill>
                <a:latin typeface="Comic Sans MS" panose="030F0702030302020204" pitchFamily="66" charset="0"/>
              </a:rPr>
              <a:t>43</a:t>
            </a:r>
            <a:endParaRPr lang="en-GB" sz="1200" dirty="0">
              <a:latin typeface="Comic Sans MS" panose="030F0702030302020204" pitchFamily="66" charset="0"/>
            </a:endParaRPr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2EB7F125-F242-4404-9E57-BF636CD3C5B1}"/>
              </a:ext>
            </a:extLst>
          </p:cNvPr>
          <p:cNvSpPr/>
          <p:nvPr/>
        </p:nvSpPr>
        <p:spPr>
          <a:xfrm>
            <a:off x="6022657" y="4157446"/>
            <a:ext cx="1546514" cy="747539"/>
          </a:xfrm>
          <a:prstGeom prst="round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1D327462-3588-4D77-95CE-AD8FD06A1EF8}"/>
              </a:ext>
            </a:extLst>
          </p:cNvPr>
          <p:cNvSpPr/>
          <p:nvPr/>
        </p:nvSpPr>
        <p:spPr>
          <a:xfrm>
            <a:off x="7790236" y="2024663"/>
            <a:ext cx="897845" cy="797616"/>
          </a:xfrm>
          <a:prstGeom prst="roundRect">
            <a:avLst/>
          </a:prstGeom>
          <a:solidFill>
            <a:srgbClr val="FFFF00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Arrow: Down 1">
            <a:extLst>
              <a:ext uri="{FF2B5EF4-FFF2-40B4-BE49-F238E27FC236}">
                <a16:creationId xmlns:a16="http://schemas.microsoft.com/office/drawing/2014/main" id="{828FCE0D-8668-4C70-9AF5-05723CF48CB0}"/>
              </a:ext>
            </a:extLst>
          </p:cNvPr>
          <p:cNvSpPr/>
          <p:nvPr/>
        </p:nvSpPr>
        <p:spPr>
          <a:xfrm rot="5400000">
            <a:off x="4643292" y="3156286"/>
            <a:ext cx="98323" cy="196100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50476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 animBg="1"/>
      <p:bldP spid="24" grpId="0" animBg="1"/>
      <p:bldP spid="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6CF050-2BA0-CB76-27AE-677FC72F31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EC09C523-5ABA-C9E9-7295-86F288B17181}"/>
              </a:ext>
            </a:extLst>
          </p:cNvPr>
          <p:cNvSpPr txBox="1"/>
          <p:nvPr/>
        </p:nvSpPr>
        <p:spPr>
          <a:xfrm>
            <a:off x="9144000" y="0"/>
            <a:ext cx="3057525" cy="461665"/>
          </a:xfrm>
          <a:prstGeom prst="rect">
            <a:avLst/>
          </a:prstGeom>
          <a:solidFill>
            <a:schemeClr val="accent4">
              <a:lumMod val="50000"/>
            </a:schemeClr>
          </a:solidFill>
        </p:spPr>
        <p:txBody>
          <a:bodyPr wrap="square" rtlCol="0" anchor="t">
            <a:spAutoFit/>
          </a:bodyPr>
          <a:lstStyle/>
          <a:p>
            <a:r>
              <a:rPr lang="el-GR" sz="2400" spc="-150">
                <a:solidFill>
                  <a:schemeClr val="bg1"/>
                </a:solidFill>
                <a:latin typeface="Segoe Print" panose="02000600000000000000" pitchFamily="2" charset="0"/>
                <a:cs typeface="Calibri" panose="020F0502020204030204" pitchFamily="34" charset="0"/>
              </a:rPr>
              <a:t>μ</a:t>
            </a:r>
            <a:r>
              <a:rPr lang="en-GB" sz="2400" spc="-150">
                <a:solidFill>
                  <a:schemeClr val="bg1"/>
                </a:solidFill>
                <a:latin typeface="Segoe Print" panose="02000600000000000000" pitchFamily="2" charset="0"/>
                <a:cs typeface="Calibri" panose="020F0502020204030204" pitchFamily="34" charset="0"/>
              </a:rPr>
              <a:t>-lifetime Technique</a:t>
            </a:r>
            <a:endParaRPr lang="en-US" sz="2400" spc="-150" baseline="30000">
              <a:solidFill>
                <a:schemeClr val="bg1"/>
              </a:solidFill>
              <a:latin typeface="Segoe Print" panose="02000600000000000000" pitchFamily="2" charset="0"/>
              <a:cs typeface="Calibri" panose="020F0502020204030204" pitchFamily="34" charset="0"/>
            </a:endParaRPr>
          </a:p>
        </p:txBody>
      </p:sp>
      <p:grpSp>
        <p:nvGrpSpPr>
          <p:cNvPr id="24" name="Group 23">
            <a:extLst>
              <a:ext uri="{FF2B5EF4-FFF2-40B4-BE49-F238E27FC236}">
                <a16:creationId xmlns:a16="http://schemas.microsoft.com/office/drawing/2014/main" id="{D6E752FD-0E59-0BB1-EA48-E15D24ECBF0F}"/>
              </a:ext>
            </a:extLst>
          </p:cNvPr>
          <p:cNvGrpSpPr/>
          <p:nvPr/>
        </p:nvGrpSpPr>
        <p:grpSpPr>
          <a:xfrm>
            <a:off x="31284" y="908840"/>
            <a:ext cx="12105160" cy="4312384"/>
            <a:chOff x="31284" y="908840"/>
            <a:chExt cx="12105160" cy="4312384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87E2004A-DC4E-1C7F-230A-C0966987B55C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31284" y="908840"/>
              <a:ext cx="12105160" cy="4312384"/>
            </a:xfrm>
            <a:prstGeom prst="rect">
              <a:avLst/>
            </a:prstGeom>
          </p:spPr>
        </p:pic>
        <p:cxnSp>
          <p:nvCxnSpPr>
            <p:cNvPr id="10" name="Straight Connector 9">
              <a:extLst>
                <a:ext uri="{FF2B5EF4-FFF2-40B4-BE49-F238E27FC236}">
                  <a16:creationId xmlns:a16="http://schemas.microsoft.com/office/drawing/2014/main" id="{CB01D587-F83F-FE50-4979-40BF65A06481}"/>
                </a:ext>
              </a:extLst>
            </p:cNvPr>
            <p:cNvCxnSpPr>
              <a:cxnSpLocks/>
            </p:cNvCxnSpPr>
            <p:nvPr/>
          </p:nvCxnSpPr>
          <p:spPr>
            <a:xfrm>
              <a:off x="12124944" y="978408"/>
              <a:ext cx="0" cy="2350008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2" name="Straight Connector 11">
              <a:extLst>
                <a:ext uri="{FF2B5EF4-FFF2-40B4-BE49-F238E27FC236}">
                  <a16:creationId xmlns:a16="http://schemas.microsoft.com/office/drawing/2014/main" id="{FA707851-C871-BA0D-12D6-BD98D4FBD737}"/>
                </a:ext>
              </a:extLst>
            </p:cNvPr>
            <p:cNvCxnSpPr>
              <a:cxnSpLocks/>
            </p:cNvCxnSpPr>
            <p:nvPr/>
          </p:nvCxnSpPr>
          <p:spPr>
            <a:xfrm>
              <a:off x="12121896" y="3630168"/>
              <a:ext cx="0" cy="1197864"/>
            </a:xfrm>
            <a:prstGeom prst="line">
              <a:avLst/>
            </a:prstGeom>
            <a:ln w="127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pic>
        <p:nvPicPr>
          <p:cNvPr id="27" name="Picture 4" descr="Lithium chloride, , powder, &gt;= | 203637-10G | SIGMA-ALDRICH | SLS">
            <a:extLst>
              <a:ext uri="{FF2B5EF4-FFF2-40B4-BE49-F238E27FC236}">
                <a16:creationId xmlns:a16="http://schemas.microsoft.com/office/drawing/2014/main" id="{46127CC3-A827-13FB-47E2-1C4162F2A14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79577" y="0"/>
            <a:ext cx="1105930" cy="16367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" name="TextBox 35">
            <a:extLst>
              <a:ext uri="{FF2B5EF4-FFF2-40B4-BE49-F238E27FC236}">
                <a16:creationId xmlns:a16="http://schemas.microsoft.com/office/drawing/2014/main" id="{BB113959-AB76-F631-E0A5-D8C606392276}"/>
              </a:ext>
            </a:extLst>
          </p:cNvPr>
          <p:cNvSpPr txBox="1"/>
          <p:nvPr/>
        </p:nvSpPr>
        <p:spPr>
          <a:xfrm>
            <a:off x="9959058" y="641353"/>
            <a:ext cx="223811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>
                <a:latin typeface="Comic Sans MS" panose="030F0702030302020204" pitchFamily="66" charset="0"/>
              </a:rPr>
              <a:t>Preliminary Results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6CAD6A14-2351-9C40-93F6-CCCF6429879B}"/>
              </a:ext>
            </a:extLst>
          </p:cNvPr>
          <p:cNvSpPr txBox="1"/>
          <p:nvPr/>
        </p:nvSpPr>
        <p:spPr>
          <a:xfrm>
            <a:off x="2092754" y="76943"/>
            <a:ext cx="143981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>
                <a:latin typeface="Times New Roman" panose="02020603050405020304" pitchFamily="18" charset="0"/>
                <a:cs typeface="Times New Roman" panose="02020603050405020304" pitchFamily="18" charset="0"/>
              </a:rPr>
              <a:t>µ</a:t>
            </a:r>
            <a:r>
              <a:rPr lang="en-GB" sz="1400" baseline="30000">
                <a:latin typeface="Comic Sans MS" panose="030F0702030302020204" pitchFamily="66" charset="0"/>
              </a:rPr>
              <a:t>-</a:t>
            </a:r>
            <a:r>
              <a:rPr lang="en-GB" sz="1400">
                <a:latin typeface="Comic Sans MS" panose="030F0702030302020204" pitchFamily="66" charset="0"/>
              </a:rPr>
              <a:t> @ 70 MeV/c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7C14960C-9751-5B12-0EA1-628D026B1FC3}"/>
              </a:ext>
            </a:extLst>
          </p:cNvPr>
          <p:cNvGrpSpPr/>
          <p:nvPr/>
        </p:nvGrpSpPr>
        <p:grpSpPr>
          <a:xfrm>
            <a:off x="5785192" y="1074527"/>
            <a:ext cx="5380484" cy="5737888"/>
            <a:chOff x="5785192" y="1074527"/>
            <a:chExt cx="5380484" cy="5737888"/>
          </a:xfrm>
        </p:grpSpPr>
        <p:sp>
          <p:nvSpPr>
            <p:cNvPr id="25" name="TextBox 35">
              <a:extLst>
                <a:ext uri="{FF2B5EF4-FFF2-40B4-BE49-F238E27FC236}">
                  <a16:creationId xmlns:a16="http://schemas.microsoft.com/office/drawing/2014/main" id="{DBD873F5-6249-92FA-7499-8450C296A43D}"/>
                </a:ext>
              </a:extLst>
            </p:cNvPr>
            <p:cNvSpPr txBox="1"/>
            <p:nvPr/>
          </p:nvSpPr>
          <p:spPr>
            <a:xfrm>
              <a:off x="7261290" y="1074527"/>
              <a:ext cx="185178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>
                  <a:solidFill>
                    <a:schemeClr val="accent2">
                      <a:lumMod val="75000"/>
                    </a:schemeClr>
                  </a:solidFill>
                  <a:latin typeface="Comic Sans MS" panose="030F0702030302020204" pitchFamily="66" charset="0"/>
                </a:rPr>
                <a:t>Li: 2.083(15) µs</a:t>
              </a:r>
            </a:p>
            <a:p>
              <a:r>
                <a:rPr lang="en-GB">
                  <a:solidFill>
                    <a:schemeClr val="accent6"/>
                  </a:solidFill>
                  <a:latin typeface="Comic Sans MS" panose="030F0702030302020204" pitchFamily="66" charset="0"/>
                </a:rPr>
                <a:t>Cl: 0.548(1) µs </a:t>
              </a:r>
              <a:endParaRPr lang="en-GB" baseline="-25000">
                <a:solidFill>
                  <a:schemeClr val="accent6"/>
                </a:solidFill>
                <a:latin typeface="Comic Sans MS" panose="030F0702030302020204" pitchFamily="66" charset="0"/>
              </a:endParaRPr>
            </a:p>
          </p:txBody>
        </p:sp>
        <p:grpSp>
          <p:nvGrpSpPr>
            <p:cNvPr id="31" name="Group 30">
              <a:extLst>
                <a:ext uri="{FF2B5EF4-FFF2-40B4-BE49-F238E27FC236}">
                  <a16:creationId xmlns:a16="http://schemas.microsoft.com/office/drawing/2014/main" id="{8D95F796-74C3-7660-ED45-4A26C4487F3D}"/>
                </a:ext>
              </a:extLst>
            </p:cNvPr>
            <p:cNvGrpSpPr/>
            <p:nvPr/>
          </p:nvGrpSpPr>
          <p:grpSpPr>
            <a:xfrm>
              <a:off x="5785192" y="5335127"/>
              <a:ext cx="2372337" cy="1315547"/>
              <a:chOff x="6719698" y="5386911"/>
              <a:chExt cx="2372337" cy="1315547"/>
            </a:xfrm>
          </p:grpSpPr>
          <p:pic>
            <p:nvPicPr>
              <p:cNvPr id="28" name="Picture 27">
                <a:extLst>
                  <a:ext uri="{FF2B5EF4-FFF2-40B4-BE49-F238E27FC236}">
                    <a16:creationId xmlns:a16="http://schemas.microsoft.com/office/drawing/2014/main" id="{867C52D1-6E4B-CDFB-5A16-9DC3A67A0E3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6767816" y="5445856"/>
                <a:ext cx="2324219" cy="1187511"/>
              </a:xfrm>
              <a:prstGeom prst="rect">
                <a:avLst/>
              </a:prstGeom>
            </p:spPr>
          </p:pic>
          <p:sp>
            <p:nvSpPr>
              <p:cNvPr id="30" name="Rectangle: Rounded Corners 29">
                <a:extLst>
                  <a:ext uri="{FF2B5EF4-FFF2-40B4-BE49-F238E27FC236}">
                    <a16:creationId xmlns:a16="http://schemas.microsoft.com/office/drawing/2014/main" id="{3C52233B-24A3-4BAF-2C24-696D60E9CF8B}"/>
                  </a:ext>
                </a:extLst>
              </p:cNvPr>
              <p:cNvSpPr/>
              <p:nvPr/>
            </p:nvSpPr>
            <p:spPr>
              <a:xfrm>
                <a:off x="6719698" y="5386911"/>
                <a:ext cx="2372337" cy="1315547"/>
              </a:xfrm>
              <a:prstGeom prst="round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/>
              </a:p>
            </p:txBody>
          </p:sp>
        </p:grpSp>
        <p:grpSp>
          <p:nvGrpSpPr>
            <p:cNvPr id="34" name="Group 33">
              <a:extLst>
                <a:ext uri="{FF2B5EF4-FFF2-40B4-BE49-F238E27FC236}">
                  <a16:creationId xmlns:a16="http://schemas.microsoft.com/office/drawing/2014/main" id="{9996BCA3-A942-05E3-49A8-3C26A2E81E9E}"/>
                </a:ext>
              </a:extLst>
            </p:cNvPr>
            <p:cNvGrpSpPr/>
            <p:nvPr/>
          </p:nvGrpSpPr>
          <p:grpSpPr>
            <a:xfrm>
              <a:off x="8793339" y="5137143"/>
              <a:ext cx="2372337" cy="1155588"/>
              <a:chOff x="8387986" y="5330054"/>
              <a:chExt cx="2372337" cy="1155588"/>
            </a:xfrm>
          </p:grpSpPr>
          <p:pic>
            <p:nvPicPr>
              <p:cNvPr id="29" name="Picture 28">
                <a:extLst>
                  <a:ext uri="{FF2B5EF4-FFF2-40B4-BE49-F238E27FC236}">
                    <a16:creationId xmlns:a16="http://schemas.microsoft.com/office/drawing/2014/main" id="{02048F2C-5B22-B59A-604E-1B83E382A6F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475549" y="5488761"/>
                <a:ext cx="2197213" cy="920797"/>
              </a:xfrm>
              <a:prstGeom prst="rect">
                <a:avLst/>
              </a:prstGeom>
            </p:spPr>
          </p:pic>
          <p:sp>
            <p:nvSpPr>
              <p:cNvPr id="33" name="Rectangle: Rounded Corners 32">
                <a:extLst>
                  <a:ext uri="{FF2B5EF4-FFF2-40B4-BE49-F238E27FC236}">
                    <a16:creationId xmlns:a16="http://schemas.microsoft.com/office/drawing/2014/main" id="{6BE2E7FD-C422-24F3-F004-76C9109DC978}"/>
                  </a:ext>
                </a:extLst>
              </p:cNvPr>
              <p:cNvSpPr/>
              <p:nvPr/>
            </p:nvSpPr>
            <p:spPr>
              <a:xfrm>
                <a:off x="8387986" y="5330054"/>
                <a:ext cx="2372337" cy="1155588"/>
              </a:xfrm>
              <a:prstGeom prst="roundRect">
                <a:avLst/>
              </a:prstGeom>
              <a:noFill/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GB"/>
              </a:p>
            </p:txBody>
          </p:sp>
        </p:grpSp>
        <p:sp>
          <p:nvSpPr>
            <p:cNvPr id="41" name="TextBox 47">
              <a:extLst>
                <a:ext uri="{FF2B5EF4-FFF2-40B4-BE49-F238E27FC236}">
                  <a16:creationId xmlns:a16="http://schemas.microsoft.com/office/drawing/2014/main" id="{6EAE3775-91DC-EB67-CD84-7D0E38F4136B}"/>
                </a:ext>
              </a:extLst>
            </p:cNvPr>
            <p:cNvSpPr txBox="1"/>
            <p:nvPr/>
          </p:nvSpPr>
          <p:spPr>
            <a:xfrm>
              <a:off x="8774170" y="6350750"/>
              <a:ext cx="2369775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200">
                  <a:latin typeface="Comic Sans MS" panose="030F0702030302020204" pitchFamily="66" charset="0"/>
                </a:rPr>
                <a:t>T. Suzuki et al, Phys. Rev. C 35, 2212 (1987)</a:t>
              </a:r>
              <a:endParaRPr lang="de-CH" sz="1200">
                <a:latin typeface="Comic Sans MS" panose="030F0702030302020204" pitchFamily="66" charset="0"/>
              </a:endParaRPr>
            </a:p>
          </p:txBody>
        </p:sp>
      </p:grpSp>
      <p:sp>
        <p:nvSpPr>
          <p:cNvPr id="43" name="TextBox 42">
            <a:extLst>
              <a:ext uri="{FF2B5EF4-FFF2-40B4-BE49-F238E27FC236}">
                <a16:creationId xmlns:a16="http://schemas.microsoft.com/office/drawing/2014/main" id="{3687FFE1-9B31-EF0D-C753-1F1B5E273F58}"/>
              </a:ext>
            </a:extLst>
          </p:cNvPr>
          <p:cNvSpPr txBox="1"/>
          <p:nvPr/>
        </p:nvSpPr>
        <p:spPr>
          <a:xfrm>
            <a:off x="4440772" y="1933958"/>
            <a:ext cx="134043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  <a:latin typeface="Comic Sans MS" panose="030F0702030302020204" pitchFamily="66" charset="0"/>
              </a:rPr>
              <a:t>Exp: 1.0(2)</a:t>
            </a:r>
          </a:p>
          <a:p>
            <a:r>
              <a:rPr lang="en-GB" dirty="0">
                <a:solidFill>
                  <a:srgbClr val="FF0000"/>
                </a:solidFill>
                <a:latin typeface="Comic Sans MS" panose="030F0702030302020204" pitchFamily="66" charset="0"/>
              </a:rPr>
              <a:t>Theo: 1.0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50E0C2B-115A-4810-A7E8-D0A0E8AB8FA3}"/>
              </a:ext>
            </a:extLst>
          </p:cNvPr>
          <p:cNvSpPr txBox="1"/>
          <p:nvPr/>
        </p:nvSpPr>
        <p:spPr>
          <a:xfrm flipH="1">
            <a:off x="3532572" y="2063604"/>
            <a:ext cx="10103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FF0000"/>
                </a:solidFill>
                <a:latin typeface="Comic Sans MS" panose="030F0702030302020204" pitchFamily="66" charset="0"/>
              </a:rPr>
              <a:t>Li/Cl -&gt;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E9FF91E-B2E9-4F1F-9F41-8DFF93BC500D}"/>
                  </a:ext>
                </a:extLst>
              </p:cNvPr>
              <p:cNvSpPr txBox="1"/>
              <p:nvPr/>
            </p:nvSpPr>
            <p:spPr>
              <a:xfrm>
                <a:off x="5950779" y="293629"/>
                <a:ext cx="3162300" cy="5247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𝑦</m:t>
                      </m:r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en-GB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(−</m:t>
                          </m:r>
                          <m:f>
                            <m:fPr>
                              <m:ctrlP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  <m:sub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den>
                          </m:f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  <m:r>
                        <a:rPr lang="en-GB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b>
                          <m:r>
                            <a:rPr lang="en-GB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p>
                        <m:sSupPr>
                          <m:ctrlPr>
                            <a:rPr lang="en-GB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(−</m:t>
                          </m:r>
                          <m:f>
                            <m:fPr>
                              <m:ctrlPr>
                                <a:rPr lang="en-GB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GB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num>
                            <m:den>
                              <m:sSub>
                                <m:sSubPr>
                                  <m:ctrlPr>
                                    <a:rPr lang="en-GB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GB" i="1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  <m:sub>
                                  <m:r>
                                    <a:rPr lang="en-GB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2</m:t>
                                  </m:r>
                                </m:sub>
                              </m:sSub>
                            </m:den>
                          </m:f>
                          <m:r>
                            <a:rPr lang="en-GB" i="1">
                              <a:latin typeface="Cambria Math" panose="02040503050406030204" pitchFamily="18" charset="0"/>
                            </a:rPr>
                            <m:t>)</m:t>
                          </m:r>
                        </m:sup>
                      </m:sSup>
                      <m:r>
                        <a:rPr lang="en-GB" b="0" i="0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n-GB" b="0" i="0" smtClean="0">
                          <a:latin typeface="Cambria Math" panose="02040503050406030204" pitchFamily="18" charset="0"/>
                        </a:rPr>
                        <m:t>c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E9FF91E-B2E9-4F1F-9F41-8DFF93BC50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50779" y="293629"/>
                <a:ext cx="3162300" cy="524759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54882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/>
      <p:bldP spid="2" grpId="0"/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94CB14-671A-DAE4-077B-49A72E3904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08C91F7-7837-40A4-40AD-6E66D8A4E1DC}"/>
              </a:ext>
            </a:extLst>
          </p:cNvPr>
          <p:cNvSpPr txBox="1"/>
          <p:nvPr/>
        </p:nvSpPr>
        <p:spPr>
          <a:xfrm>
            <a:off x="9048751" y="0"/>
            <a:ext cx="3152776" cy="461665"/>
          </a:xfrm>
          <a:prstGeom prst="rect">
            <a:avLst/>
          </a:prstGeom>
          <a:solidFill>
            <a:srgbClr val="7030A0"/>
          </a:solidFill>
        </p:spPr>
        <p:txBody>
          <a:bodyPr wrap="square" rtlCol="0" anchor="t">
            <a:spAutoFit/>
          </a:bodyPr>
          <a:lstStyle/>
          <a:p>
            <a:r>
              <a:rPr lang="en-GB" sz="2400" spc="-150">
                <a:solidFill>
                  <a:schemeClr val="bg1"/>
                </a:solidFill>
                <a:latin typeface="Segoe Print" panose="02000600000000000000" pitchFamily="2" charset="0"/>
                <a:cs typeface="Calibri" panose="020F0502020204030204" pitchFamily="34" charset="0"/>
              </a:rPr>
              <a:t>Application of </a:t>
            </a:r>
            <a:r>
              <a:rPr lang="el-GR" sz="2400" spc="-150">
                <a:solidFill>
                  <a:schemeClr val="bg1"/>
                </a:solidFill>
                <a:latin typeface="Segoe Print" panose="02000600000000000000" pitchFamily="2" charset="0"/>
                <a:cs typeface="Calibri" panose="020F0502020204030204" pitchFamily="34" charset="0"/>
              </a:rPr>
              <a:t>μ</a:t>
            </a:r>
            <a:r>
              <a:rPr lang="en-GB" sz="2400" spc="-150">
                <a:solidFill>
                  <a:schemeClr val="bg1"/>
                </a:solidFill>
                <a:latin typeface="Segoe Print" panose="02000600000000000000" pitchFamily="2" charset="0"/>
                <a:cs typeface="Calibri" panose="020F0502020204030204" pitchFamily="34" charset="0"/>
              </a:rPr>
              <a:t>-XES</a:t>
            </a:r>
            <a:endParaRPr lang="en-US" sz="2400" spc="-150" baseline="30000">
              <a:solidFill>
                <a:schemeClr val="bg1"/>
              </a:solidFill>
              <a:latin typeface="Segoe Print" panose="02000600000000000000" pitchFamily="2" charset="0"/>
              <a:cs typeface="Calibri" panose="020F050202020403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96A2296-67D2-AF17-86D8-5B592E0F8635}"/>
              </a:ext>
            </a:extLst>
          </p:cNvPr>
          <p:cNvSpPr txBox="1"/>
          <p:nvPr/>
        </p:nvSpPr>
        <p:spPr>
          <a:xfrm>
            <a:off x="0" y="0"/>
            <a:ext cx="8324850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u="sng">
                <a:latin typeface="Comic Sans MS" panose="030F0702030302020204" pitchFamily="66" charset="0"/>
                <a:cs typeface="Arial" panose="020B0604020202020204" pitchFamily="34" charset="0"/>
              </a:rPr>
              <a:t>OMF</a:t>
            </a:r>
            <a:r>
              <a:rPr lang="en-GB">
                <a:latin typeface="Comic Sans MS" panose="030F0702030302020204" pitchFamily="66" charset="0"/>
                <a:cs typeface="Arial" panose="020B0604020202020204" pitchFamily="34" charset="0"/>
              </a:rPr>
              <a:t> : co-formulation of one or more inorganic fertiliser </a:t>
            </a:r>
            <a:r>
              <a:rPr lang="en-GB" b="1">
                <a:latin typeface="Comic Sans MS" panose="030F0702030302020204" pitchFamily="66" charset="0"/>
                <a:cs typeface="Arial" panose="020B0604020202020204" pitchFamily="34" charset="0"/>
              </a:rPr>
              <a:t>and </a:t>
            </a:r>
            <a:r>
              <a:rPr lang="en-GB">
                <a:latin typeface="Comic Sans MS" panose="030F0702030302020204" pitchFamily="66" charset="0"/>
                <a:cs typeface="Arial" panose="020B0604020202020204" pitchFamily="34" charset="0"/>
              </a:rPr>
              <a:t>one or more materials containing organic carbon (</a:t>
            </a:r>
            <a:r>
              <a:rPr lang="en-GB" err="1">
                <a:latin typeface="Comic Sans MS" panose="030F0702030302020204" pitchFamily="66" charset="0"/>
                <a:cs typeface="Arial" panose="020B0604020202020204" pitchFamily="34" charset="0"/>
              </a:rPr>
              <a:t>C</a:t>
            </a:r>
            <a:r>
              <a:rPr lang="en-GB" baseline="-25000" err="1">
                <a:latin typeface="Comic Sans MS" panose="030F0702030302020204" pitchFamily="66" charset="0"/>
                <a:cs typeface="Arial" panose="020B0604020202020204" pitchFamily="34" charset="0"/>
              </a:rPr>
              <a:t>org</a:t>
            </a:r>
            <a:r>
              <a:rPr lang="en-GB">
                <a:latin typeface="Comic Sans MS" panose="030F0702030302020204" pitchFamily="66" charset="0"/>
                <a:cs typeface="Arial" panose="020B0604020202020204" pitchFamily="34" charset="0"/>
              </a:rPr>
              <a:t>); and nutrients of solely biological origin. </a:t>
            </a:r>
          </a:p>
          <a:p>
            <a:endParaRPr lang="en-GB">
              <a:latin typeface="Comic Sans MS" panose="030F0702030302020204" pitchFamily="66" charset="0"/>
              <a:cs typeface="Arial" panose="020B0604020202020204" pitchFamily="34" charset="0"/>
            </a:endParaRPr>
          </a:p>
          <a:p>
            <a:pPr marL="285750" indent="-285750">
              <a:buFontTx/>
              <a:buChar char="-"/>
            </a:pPr>
            <a:r>
              <a:rPr lang="en-GB">
                <a:latin typeface="Comic Sans MS" panose="030F0702030302020204" pitchFamily="66" charset="0"/>
                <a:cs typeface="Arial" panose="020B0604020202020204" pitchFamily="34" charset="0"/>
              </a:rPr>
              <a:t>&lt;16% N</a:t>
            </a:r>
          </a:p>
          <a:p>
            <a:pPr marL="285750" indent="-285750">
              <a:buFontTx/>
              <a:buChar char="-"/>
            </a:pPr>
            <a:r>
              <a:rPr lang="en-GB">
                <a:latin typeface="Comic Sans MS" panose="030F0702030302020204" pitchFamily="66" charset="0"/>
                <a:cs typeface="Arial" panose="020B0604020202020204" pitchFamily="34" charset="0"/>
              </a:rPr>
              <a:t>Pb : 120 mg/kg dry matter;</a:t>
            </a:r>
          </a:p>
          <a:p>
            <a:pPr marL="285750" indent="-285750">
              <a:buFontTx/>
              <a:buChar char="-"/>
            </a:pPr>
            <a:r>
              <a:rPr lang="en-GB">
                <a:latin typeface="Comic Sans MS" panose="030F0702030302020204" pitchFamily="66" charset="0"/>
                <a:cs typeface="Arial" panose="020B0604020202020204" pitchFamily="34" charset="0"/>
              </a:rPr>
              <a:t>Zn &lt; 1200 mg/kg</a:t>
            </a:r>
          </a:p>
          <a:p>
            <a:pPr marL="285750" indent="-285750">
              <a:buFontTx/>
              <a:buChar char="-"/>
            </a:pPr>
            <a:r>
              <a:rPr lang="en-GB">
                <a:latin typeface="Comic Sans MS" panose="030F0702030302020204" pitchFamily="66" charset="0"/>
                <a:cs typeface="Arial" panose="020B0604020202020204" pitchFamily="34" charset="0"/>
              </a:rPr>
              <a:t>biuret (C</a:t>
            </a:r>
            <a:r>
              <a:rPr lang="en-GB" baseline="-25000">
                <a:latin typeface="Comic Sans MS" panose="030F0702030302020204" pitchFamily="66" charset="0"/>
                <a:cs typeface="Arial" panose="020B0604020202020204" pitchFamily="34" charset="0"/>
              </a:rPr>
              <a:t>2</a:t>
            </a:r>
            <a:r>
              <a:rPr lang="en-GB">
                <a:latin typeface="Comic Sans MS" panose="030F0702030302020204" pitchFamily="66" charset="0"/>
                <a:cs typeface="Arial" panose="020B0604020202020204" pitchFamily="34" charset="0"/>
              </a:rPr>
              <a:t>H</a:t>
            </a:r>
            <a:r>
              <a:rPr lang="en-GB" baseline="-25000">
                <a:latin typeface="Comic Sans MS" panose="030F0702030302020204" pitchFamily="66" charset="0"/>
                <a:cs typeface="Arial" panose="020B0604020202020204" pitchFamily="34" charset="0"/>
              </a:rPr>
              <a:t>5</a:t>
            </a:r>
            <a:r>
              <a:rPr lang="en-GB">
                <a:latin typeface="Comic Sans MS" panose="030F0702030302020204" pitchFamily="66" charset="0"/>
                <a:cs typeface="Arial" panose="020B0604020202020204" pitchFamily="34" charset="0"/>
              </a:rPr>
              <a:t>N</a:t>
            </a:r>
            <a:r>
              <a:rPr lang="en-GB" baseline="-25000">
                <a:latin typeface="Comic Sans MS" panose="030F0702030302020204" pitchFamily="66" charset="0"/>
                <a:cs typeface="Arial" panose="020B0604020202020204" pitchFamily="34" charset="0"/>
              </a:rPr>
              <a:t>3</a:t>
            </a:r>
            <a:r>
              <a:rPr lang="en-GB">
                <a:latin typeface="Comic Sans MS" panose="030F0702030302020204" pitchFamily="66" charset="0"/>
                <a:cs typeface="Arial" panose="020B0604020202020204" pitchFamily="34" charset="0"/>
              </a:rPr>
              <a:t>O</a:t>
            </a:r>
            <a:r>
              <a:rPr lang="en-GB" baseline="-25000">
                <a:latin typeface="Comic Sans MS" panose="030F0702030302020204" pitchFamily="66" charset="0"/>
                <a:cs typeface="Arial" panose="020B0604020202020204" pitchFamily="34" charset="0"/>
              </a:rPr>
              <a:t>2</a:t>
            </a:r>
            <a:r>
              <a:rPr lang="en-GB">
                <a:latin typeface="Comic Sans MS" panose="030F0702030302020204" pitchFamily="66" charset="0"/>
                <a:cs typeface="Arial" panose="020B0604020202020204" pitchFamily="34" charset="0"/>
              </a:rPr>
              <a:t>) : 12 g/kg dry matter</a:t>
            </a:r>
          </a:p>
          <a:p>
            <a:pPr marL="285750" indent="-285750">
              <a:buFontTx/>
              <a:buChar char="-"/>
            </a:pPr>
            <a:r>
              <a:rPr lang="en-GB" i="1">
                <a:latin typeface="Comic Sans MS" panose="030F0702030302020204" pitchFamily="66" charset="0"/>
                <a:cs typeface="Arial" panose="020B0604020202020204" pitchFamily="34" charset="0"/>
              </a:rPr>
              <a:t>Salmonella</a:t>
            </a:r>
            <a:r>
              <a:rPr lang="en-GB">
                <a:latin typeface="Comic Sans MS" panose="030F0702030302020204" pitchFamily="66" charset="0"/>
                <a:cs typeface="Arial" panose="020B0604020202020204" pitchFamily="34" charset="0"/>
              </a:rPr>
              <a:t> and </a:t>
            </a:r>
            <a:r>
              <a:rPr lang="en-GB" i="1">
                <a:latin typeface="Comic Sans MS" panose="030F0702030302020204" pitchFamily="66" charset="0"/>
                <a:cs typeface="Arial" panose="020B0604020202020204" pitchFamily="34" charset="0"/>
              </a:rPr>
              <a:t>E.coli</a:t>
            </a:r>
          </a:p>
          <a:p>
            <a:pPr marL="285750" indent="-285750">
              <a:buFontTx/>
              <a:buChar char="-"/>
            </a:pPr>
            <a:r>
              <a:rPr lang="en-GB" i="1">
                <a:latin typeface="Comic Sans MS" panose="030F0702030302020204" pitchFamily="66" charset="0"/>
                <a:cs typeface="Arial" panose="020B0604020202020204" pitchFamily="34" charset="0"/>
              </a:rPr>
              <a:t>Etc.</a:t>
            </a:r>
          </a:p>
          <a:p>
            <a:endParaRPr lang="en-GB">
              <a:latin typeface="Comic Sans MS" panose="030F0702030302020204" pitchFamily="66" charset="0"/>
              <a:cs typeface="Arial" panose="020B0604020202020204" pitchFamily="34" charset="0"/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73043C6-CFC0-508C-77C7-25ED13762E2E}"/>
              </a:ext>
            </a:extLst>
          </p:cNvPr>
          <p:cNvGrpSpPr/>
          <p:nvPr/>
        </p:nvGrpSpPr>
        <p:grpSpPr>
          <a:xfrm>
            <a:off x="4746151" y="4187189"/>
            <a:ext cx="3166207" cy="1594486"/>
            <a:chOff x="-28675" y="0"/>
            <a:chExt cx="3166507" cy="1594505"/>
          </a:xfrm>
        </p:grpSpPr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1962092F-6DAF-5534-BC1C-2547D07E6A10}"/>
                </a:ext>
              </a:extLst>
            </p:cNvPr>
            <p:cNvSpPr/>
            <p:nvPr/>
          </p:nvSpPr>
          <p:spPr>
            <a:xfrm>
              <a:off x="-28675" y="1205965"/>
              <a:ext cx="939800" cy="332829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>
                <a:lnSpc>
                  <a:spcPct val="115000"/>
                </a:lnSpc>
                <a:spcAft>
                  <a:spcPts val="1000"/>
                </a:spcAft>
                <a:buNone/>
              </a:pPr>
              <a:r>
                <a:rPr lang="en-GB" sz="1100" kern="1200">
                  <a:solidFill>
                    <a:srgbClr val="000000"/>
                  </a:solidFill>
                  <a:effectLst/>
                  <a:ea typeface="Calibri" panose="020F0502020204030204" pitchFamily="34" charset="0"/>
                  <a:cs typeface="Times New Roman" panose="02020603050405020304" pitchFamily="18" charset="0"/>
                </a:rPr>
                <a:t>OMF pellet</a:t>
              </a:r>
              <a:endParaRPr lang="en-GB" sz="1100">
                <a:effectLst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93C4FDFB-F69D-DB4A-BC37-831B044AA4A3}"/>
                </a:ext>
              </a:extLst>
            </p:cNvPr>
            <p:cNvGrpSpPr/>
            <p:nvPr/>
          </p:nvGrpSpPr>
          <p:grpSpPr>
            <a:xfrm>
              <a:off x="0" y="0"/>
              <a:ext cx="3137832" cy="1594505"/>
              <a:chOff x="-68732" y="-70993"/>
              <a:chExt cx="4531529" cy="1748192"/>
            </a:xfrm>
          </p:grpSpPr>
          <p:grpSp>
            <p:nvGrpSpPr>
              <p:cNvPr id="16" name="Group 15">
                <a:extLst>
                  <a:ext uri="{FF2B5EF4-FFF2-40B4-BE49-F238E27FC236}">
                    <a16:creationId xmlns:a16="http://schemas.microsoft.com/office/drawing/2014/main" id="{C441E1FE-893B-FA6F-F9DA-4371716E30CE}"/>
                  </a:ext>
                </a:extLst>
              </p:cNvPr>
              <p:cNvGrpSpPr/>
              <p:nvPr/>
            </p:nvGrpSpPr>
            <p:grpSpPr>
              <a:xfrm>
                <a:off x="-68732" y="-67909"/>
                <a:ext cx="3362175" cy="1697630"/>
                <a:chOff x="-68732" y="-67909"/>
                <a:chExt cx="3362175" cy="1697630"/>
              </a:xfrm>
            </p:grpSpPr>
            <p:grpSp>
              <p:nvGrpSpPr>
                <p:cNvPr id="25" name="Group 24">
                  <a:extLst>
                    <a:ext uri="{FF2B5EF4-FFF2-40B4-BE49-F238E27FC236}">
                      <a16:creationId xmlns:a16="http://schemas.microsoft.com/office/drawing/2014/main" id="{7ABE780B-16D0-144C-C606-0E3B027821CC}"/>
                    </a:ext>
                  </a:extLst>
                </p:cNvPr>
                <p:cNvGrpSpPr/>
                <p:nvPr/>
              </p:nvGrpSpPr>
              <p:grpSpPr>
                <a:xfrm>
                  <a:off x="-68732" y="-67909"/>
                  <a:ext cx="1143286" cy="1697630"/>
                  <a:chOff x="-71912" y="-69749"/>
                  <a:chExt cx="1196179" cy="1743600"/>
                </a:xfrm>
              </p:grpSpPr>
              <p:grpSp>
                <p:nvGrpSpPr>
                  <p:cNvPr id="29" name="Group 28">
                    <a:extLst>
                      <a:ext uri="{FF2B5EF4-FFF2-40B4-BE49-F238E27FC236}">
                        <a16:creationId xmlns:a16="http://schemas.microsoft.com/office/drawing/2014/main" id="{4984E42E-D874-263C-2F8F-4352FA9601E7}"/>
                      </a:ext>
                    </a:extLst>
                  </p:cNvPr>
                  <p:cNvGrpSpPr/>
                  <p:nvPr/>
                </p:nvGrpSpPr>
                <p:grpSpPr>
                  <a:xfrm rot="17343768">
                    <a:off x="-349450" y="207789"/>
                    <a:ext cx="1743600" cy="1188524"/>
                    <a:chOff x="-150165" y="172287"/>
                    <a:chExt cx="1744024" cy="1189111"/>
                  </a:xfrm>
                </p:grpSpPr>
                <p:sp>
                  <p:nvSpPr>
                    <p:cNvPr id="33" name="Cylinder 32">
                      <a:extLst>
                        <a:ext uri="{FF2B5EF4-FFF2-40B4-BE49-F238E27FC236}">
                          <a16:creationId xmlns:a16="http://schemas.microsoft.com/office/drawing/2014/main" id="{3C11DE6D-29E7-8934-2FF9-09F7F244005C}"/>
                        </a:ext>
                      </a:extLst>
                    </p:cNvPr>
                    <p:cNvSpPr/>
                    <p:nvPr/>
                  </p:nvSpPr>
                  <p:spPr>
                    <a:xfrm rot="4288340">
                      <a:off x="177750" y="520688"/>
                      <a:ext cx="933636" cy="747784"/>
                    </a:xfrm>
                    <a:prstGeom prst="can">
                      <a:avLst/>
                    </a:prstGeom>
                    <a:solidFill>
                      <a:schemeClr val="accent2">
                        <a:lumMod val="50000"/>
                      </a:schemeClr>
                    </a:solidFill>
                    <a:ln w="50800">
                      <a:solidFill>
                        <a:schemeClr val="accent4">
                          <a:lumMod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  <mc:AlternateContent xmlns:mc="http://schemas.openxmlformats.org/markup-compatibility/2006" xmlns:p14="http://schemas.microsoft.com/office/powerpoint/2010/main">
                  <mc:Choice Requires="p14">
                    <p:contentPart p14:bwMode="auto" r:id="rId2">
                      <p14:nvContentPartPr>
                        <p14:cNvPr id="34" name="Ink 33">
                          <a:extLst>
                            <a:ext uri="{FF2B5EF4-FFF2-40B4-BE49-F238E27FC236}">
                              <a16:creationId xmlns:a16="http://schemas.microsoft.com/office/drawing/2014/main" id="{F5D83146-044D-A347-DC6E-046080728F9F}"/>
                            </a:ext>
                          </a:extLst>
                        </p14:cNvPr>
                        <p14:cNvContentPartPr/>
                        <p14:nvPr/>
                      </p14:nvContentPartPr>
                      <p14:xfrm rot="20488340">
                        <a:off x="-150165" y="666435"/>
                        <a:ext cx="270" cy="259"/>
                      </p14:xfrm>
                    </p:contentPart>
                  </mc:Choice>
                  <mc:Fallback xmlns="">
                    <p:pic>
                      <p:nvPicPr>
                        <p:cNvPr id="34" name="Ink 33">
                          <a:extLst>
                            <a:ext uri="{FF2B5EF4-FFF2-40B4-BE49-F238E27FC236}">
                              <a16:creationId xmlns:a16="http://schemas.microsoft.com/office/drawing/2014/main" id="{F5D83146-044D-A347-DC6E-046080728F9F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3"/>
                        <a:stretch>
                          <a:fillRect/>
                        </a:stretch>
                      </p:blipFill>
                      <p:spPr>
                        <a:xfrm rot="20488340">
                          <a:off x="-153405" y="663327"/>
                          <a:ext cx="6750" cy="6475"/>
                        </a:xfrm>
                        <a:prstGeom prst="rect">
                          <a:avLst/>
                        </a:prstGeom>
                      </p:spPr>
                    </p:pic>
                  </mc:Fallback>
                </mc:AlternateContent>
                <p:sp>
                  <p:nvSpPr>
                    <p:cNvPr id="35" name="Cylinder 34">
                      <a:extLst>
                        <a:ext uri="{FF2B5EF4-FFF2-40B4-BE49-F238E27FC236}">
                          <a16:creationId xmlns:a16="http://schemas.microsoft.com/office/drawing/2014/main" id="{76E3ACC9-B941-46BF-35A6-2C624E7201F0}"/>
                        </a:ext>
                      </a:extLst>
                    </p:cNvPr>
                    <p:cNvSpPr/>
                    <p:nvPr/>
                  </p:nvSpPr>
                  <p:spPr>
                    <a:xfrm rot="4288340">
                      <a:off x="753149" y="265212"/>
                      <a:ext cx="933635" cy="747785"/>
                    </a:xfrm>
                    <a:prstGeom prst="can">
                      <a:avLst/>
                    </a:prstGeom>
                    <a:solidFill>
                      <a:schemeClr val="accent5">
                        <a:lumMod val="75000"/>
                      </a:schemeClr>
                    </a:solidFill>
                    <a:ln w="50800">
                      <a:solidFill>
                        <a:schemeClr val="accent4">
                          <a:lumMod val="50000"/>
                        </a:schemeClr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 rtlCol="0" anchor="ctr"/>
                    <a:lstStyle/>
                    <a:p>
                      <a:endParaRPr lang="en-GB"/>
                    </a:p>
                  </p:txBody>
                </p:sp>
              </p:grpSp>
              <p:grpSp>
                <p:nvGrpSpPr>
                  <p:cNvPr id="30" name="Group 29">
                    <a:extLst>
                      <a:ext uri="{FF2B5EF4-FFF2-40B4-BE49-F238E27FC236}">
                        <a16:creationId xmlns:a16="http://schemas.microsoft.com/office/drawing/2014/main" id="{96F794EB-086B-AB81-CD38-14A5CE26ECD9}"/>
                      </a:ext>
                    </a:extLst>
                  </p:cNvPr>
                  <p:cNvGrpSpPr/>
                  <p:nvPr/>
                </p:nvGrpSpPr>
                <p:grpSpPr>
                  <a:xfrm>
                    <a:off x="65270" y="119965"/>
                    <a:ext cx="1058997" cy="1262916"/>
                    <a:chOff x="-44267" y="-112128"/>
                    <a:chExt cx="1058997" cy="1262916"/>
                  </a:xfrm>
                </p:grpSpPr>
                <p:sp>
                  <p:nvSpPr>
                    <p:cNvPr id="31" name="TextBox 37">
                      <a:extLst>
                        <a:ext uri="{FF2B5EF4-FFF2-40B4-BE49-F238E27FC236}">
                          <a16:creationId xmlns:a16="http://schemas.microsoft.com/office/drawing/2014/main" id="{FB1D4277-D473-CD69-8974-B864F5F0009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0" y="520700"/>
                      <a:ext cx="1014730" cy="630088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noAutofit/>
                    </a:bodyPr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800" kern="120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Organic component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p:txBody>
                </p:sp>
                <p:sp>
                  <p:nvSpPr>
                    <p:cNvPr id="32" name="TextBox 37">
                      <a:extLst>
                        <a:ext uri="{FF2B5EF4-FFF2-40B4-BE49-F238E27FC236}">
                          <a16:creationId xmlns:a16="http://schemas.microsoft.com/office/drawing/2014/main" id="{4729375D-2B95-2E6D-CF3D-D2BE4344E574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-44267" y="-112128"/>
                      <a:ext cx="1014730" cy="630087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noAutofit/>
                    </a:bodyPr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1000"/>
                        </a:spcAft>
                        <a:buNone/>
                      </a:pPr>
                      <a:r>
                        <a:rPr lang="en-US" sz="800" kern="120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Inorganic component</a:t>
                      </a:r>
                      <a:endParaRPr lang="en-GB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p:txBody>
                </p:sp>
              </p:grpSp>
            </p:grpSp>
            <p:sp>
              <p:nvSpPr>
                <p:cNvPr id="26" name="Plus Sign 25">
                  <a:extLst>
                    <a:ext uri="{FF2B5EF4-FFF2-40B4-BE49-F238E27FC236}">
                      <a16:creationId xmlns:a16="http://schemas.microsoft.com/office/drawing/2014/main" id="{823C3961-901F-F9B8-BAB8-C1D3300497EF}"/>
                    </a:ext>
                  </a:extLst>
                </p:cNvPr>
                <p:cNvSpPr/>
                <p:nvPr/>
              </p:nvSpPr>
              <p:spPr>
                <a:xfrm>
                  <a:off x="1135268" y="391494"/>
                  <a:ext cx="342901" cy="355600"/>
                </a:xfrm>
                <a:prstGeom prst="mathPlus">
                  <a:avLst/>
                </a:prstGeom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GB"/>
                </a:p>
              </p:txBody>
            </p:sp>
            <p:sp>
              <p:nvSpPr>
                <p:cNvPr id="27" name="Text Box 2">
                  <a:extLst>
                    <a:ext uri="{FF2B5EF4-FFF2-40B4-BE49-F238E27FC236}">
                      <a16:creationId xmlns:a16="http://schemas.microsoft.com/office/drawing/2014/main" id="{1F1D8F8B-113C-41FA-44F9-B9C1AC754FE0}"/>
                    </a:ext>
                  </a:extLst>
                </p:cNvPr>
                <p:cNvSpPr txBox="1">
                  <a:spLocks noChangeArrowheads="1"/>
                </p:cNvSpPr>
                <p:nvPr/>
              </p:nvSpPr>
              <p:spPr bwMode="auto">
                <a:xfrm>
                  <a:off x="1619249" y="393700"/>
                  <a:ext cx="1258811" cy="336550"/>
                </a:xfrm>
                <a:prstGeom prst="rect">
                  <a:avLst/>
                </a:prstGeom>
                <a:solidFill>
                  <a:srgbClr val="FFC000"/>
                </a:solidFill>
                <a:ln w="9525">
                  <a:solidFill>
                    <a:srgbClr val="000000"/>
                  </a:solidFill>
                  <a:miter lim="800000"/>
                  <a:headEnd/>
                  <a:tailEnd/>
                </a:ln>
              </p:spPr>
              <p:txBody>
                <a:bodyPr rot="0" vert="horz" wrap="square" lIns="91440" tIns="45720" rIns="91440" bIns="45720" anchor="t" anchorCtr="0">
                  <a:noAutofit/>
                </a:bodyPr>
                <a:lstStyle/>
                <a:p>
                  <a:pPr>
                    <a:lnSpc>
                      <a:spcPct val="115000"/>
                    </a:lnSpc>
                    <a:spcAft>
                      <a:spcPts val="1000"/>
                    </a:spcAft>
                    <a:buNone/>
                  </a:pPr>
                  <a:r>
                    <a:rPr lang="en-GB" sz="900" err="1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Biostimulants</a:t>
                  </a:r>
                  <a:r>
                    <a:rPr lang="en-GB" sz="90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rPr>
                    <a:t> </a:t>
                  </a:r>
                  <a:endParaRPr lang="en-GB" sz="1100">
                    <a:effectLst/>
                    <a:latin typeface="Calibri" panose="020F0502020204030204" pitchFamily="34" charset="0"/>
                    <a:ea typeface="Calibri" panose="020F0502020204030204" pitchFamily="34" charset="0"/>
                    <a:cs typeface="Times New Roman" panose="02020603050405020304" pitchFamily="18" charset="0"/>
                  </a:endParaRPr>
                </a:p>
              </p:txBody>
            </p:sp>
            <p:sp>
              <p:nvSpPr>
                <p:cNvPr id="28" name="Equals 27">
                  <a:extLst>
                    <a:ext uri="{FF2B5EF4-FFF2-40B4-BE49-F238E27FC236}">
                      <a16:creationId xmlns:a16="http://schemas.microsoft.com/office/drawing/2014/main" id="{AA066FBE-2E56-2F5A-BEEC-7565AFD6D168}"/>
                    </a:ext>
                  </a:extLst>
                </p:cNvPr>
                <p:cNvSpPr/>
                <p:nvPr/>
              </p:nvSpPr>
              <p:spPr>
                <a:xfrm>
                  <a:off x="2944192" y="375104"/>
                  <a:ext cx="349251" cy="387350"/>
                </a:xfrm>
                <a:prstGeom prst="mathEqual">
                  <a:avLst/>
                </a:prstGeom>
              </p:spPr>
              <p:style>
                <a:lnRef idx="2">
                  <a:schemeClr val="accent1">
                    <a:shade val="15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ot="0" spcFirstLastPara="0" vert="horz" wrap="square" lIns="91440" tIns="45720" rIns="91440" bIns="45720" numCol="1" spcCol="0" rtlCol="0" fromWordArt="0" anchor="ctr" anchorCtr="0" forceAA="0" compatLnSpc="1">
                  <a:prstTxWarp prst="textNoShape">
                    <a:avLst/>
                  </a:prstTxWarp>
                  <a:noAutofit/>
                </a:bodyPr>
                <a:lstStyle/>
                <a:p>
                  <a:endParaRPr lang="en-GB"/>
                </a:p>
              </p:txBody>
            </p:sp>
          </p:grpSp>
          <p:grpSp>
            <p:nvGrpSpPr>
              <p:cNvPr id="17" name="Group 16">
                <a:extLst>
                  <a:ext uri="{FF2B5EF4-FFF2-40B4-BE49-F238E27FC236}">
                    <a16:creationId xmlns:a16="http://schemas.microsoft.com/office/drawing/2014/main" id="{E381BA13-918E-7115-6ACE-31104437A40D}"/>
                  </a:ext>
                </a:extLst>
              </p:cNvPr>
              <p:cNvGrpSpPr/>
              <p:nvPr/>
            </p:nvGrpSpPr>
            <p:grpSpPr>
              <a:xfrm>
                <a:off x="3337340" y="-70993"/>
                <a:ext cx="1125457" cy="1748192"/>
                <a:chOff x="-66260" y="-115443"/>
                <a:chExt cx="1125457" cy="1748192"/>
              </a:xfrm>
            </p:grpSpPr>
            <p:grpSp>
              <p:nvGrpSpPr>
                <p:cNvPr id="18" name="Group 17">
                  <a:extLst>
                    <a:ext uri="{FF2B5EF4-FFF2-40B4-BE49-F238E27FC236}">
                      <a16:creationId xmlns:a16="http://schemas.microsoft.com/office/drawing/2014/main" id="{4CE49D02-4B8E-B251-0170-6A6430E2358B}"/>
                    </a:ext>
                  </a:extLst>
                </p:cNvPr>
                <p:cNvGrpSpPr/>
                <p:nvPr/>
              </p:nvGrpSpPr>
              <p:grpSpPr>
                <a:xfrm rot="17343768">
                  <a:off x="-397106" y="215403"/>
                  <a:ext cx="1748192" cy="1086499"/>
                  <a:chOff x="-150165" y="192372"/>
                  <a:chExt cx="1796477" cy="1137675"/>
                </a:xfrm>
              </p:grpSpPr>
              <p:sp>
                <p:nvSpPr>
                  <p:cNvPr id="22" name="Cylinder 21">
                    <a:extLst>
                      <a:ext uri="{FF2B5EF4-FFF2-40B4-BE49-F238E27FC236}">
                        <a16:creationId xmlns:a16="http://schemas.microsoft.com/office/drawing/2014/main" id="{E3420C58-44EF-63AB-DFF3-B83A2684C826}"/>
                      </a:ext>
                    </a:extLst>
                  </p:cNvPr>
                  <p:cNvSpPr/>
                  <p:nvPr/>
                </p:nvSpPr>
                <p:spPr>
                  <a:xfrm rot="4288340">
                    <a:off x="265468" y="392060"/>
                    <a:ext cx="933636" cy="942338"/>
                  </a:xfrm>
                  <a:prstGeom prst="can">
                    <a:avLst/>
                  </a:prstGeom>
                  <a:solidFill>
                    <a:srgbClr val="C0504D">
                      <a:lumMod val="50000"/>
                    </a:srgbClr>
                  </a:solidFill>
                  <a:ln w="50800" cap="flat" cmpd="sng" algn="ctr">
                    <a:solidFill>
                      <a:srgbClr val="8064A2">
                        <a:lumMod val="50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  <mc:AlternateContent xmlns:mc="http://schemas.openxmlformats.org/markup-compatibility/2006" xmlns:p14="http://schemas.microsoft.com/office/powerpoint/2010/main">
                <mc:Choice Requires="p14">
                  <p:contentPart p14:bwMode="auto" r:id="rId4">
                    <p14:nvContentPartPr>
                      <p14:cNvPr id="23" name="Ink 22">
                        <a:extLst>
                          <a:ext uri="{FF2B5EF4-FFF2-40B4-BE49-F238E27FC236}">
                            <a16:creationId xmlns:a16="http://schemas.microsoft.com/office/drawing/2014/main" id="{88512E36-657E-AEE3-471C-845EFCBC1B77}"/>
                          </a:ext>
                        </a:extLst>
                      </p14:cNvPr>
                      <p14:cNvContentPartPr/>
                      <p14:nvPr/>
                    </p14:nvContentPartPr>
                    <p14:xfrm rot="20488340">
                      <a:off x="-150165" y="666435"/>
                      <a:ext cx="270" cy="259"/>
                    </p14:xfrm>
                  </p:contentPart>
                </mc:Choice>
                <mc:Fallback xmlns="">
                  <p:pic>
                    <p:nvPicPr>
                      <p:cNvPr id="23" name="Ink 22">
                        <a:extLst>
                          <a:ext uri="{FF2B5EF4-FFF2-40B4-BE49-F238E27FC236}">
                            <a16:creationId xmlns:a16="http://schemas.microsoft.com/office/drawing/2014/main" id="{88512E36-657E-AEE3-471C-845EFCBC1B7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 rot="20488340">
                        <a:off x="-153405" y="663327"/>
                        <a:ext cx="6750" cy="6475"/>
                      </a:xfrm>
                      <a:prstGeom prst="rect">
                        <a:avLst/>
                      </a:prstGeom>
                    </p:spPr>
                  </p:pic>
                </mc:Fallback>
              </mc:AlternateContent>
              <p:sp>
                <p:nvSpPr>
                  <p:cNvPr id="24" name="Cylinder 23">
                    <a:extLst>
                      <a:ext uri="{FF2B5EF4-FFF2-40B4-BE49-F238E27FC236}">
                        <a16:creationId xmlns:a16="http://schemas.microsoft.com/office/drawing/2014/main" id="{46E030E5-D4B8-C0F6-1630-776C95AF9464}"/>
                      </a:ext>
                    </a:extLst>
                  </p:cNvPr>
                  <p:cNvSpPr/>
                  <p:nvPr/>
                </p:nvSpPr>
                <p:spPr>
                  <a:xfrm rot="4288340">
                    <a:off x="705491" y="185184"/>
                    <a:ext cx="933634" cy="948009"/>
                  </a:xfrm>
                  <a:prstGeom prst="can">
                    <a:avLst/>
                  </a:prstGeom>
                  <a:solidFill>
                    <a:srgbClr val="4BACC6">
                      <a:lumMod val="75000"/>
                    </a:srgbClr>
                  </a:solidFill>
                  <a:ln w="50800" cap="flat" cmpd="sng" algn="ctr">
                    <a:solidFill>
                      <a:srgbClr val="8064A2">
                        <a:lumMod val="50000"/>
                      </a:srgbClr>
                    </a:solidFill>
                    <a:prstDash val="solid"/>
                  </a:ln>
                  <a:effectLst/>
                </p:spPr>
                <p:txBody>
                  <a:bodyPr rtlCol="0" anchor="ctr"/>
                  <a:lstStyle/>
                  <a:p>
                    <a:endParaRPr lang="en-GB"/>
                  </a:p>
                </p:txBody>
              </p:sp>
            </p:grpSp>
            <p:grpSp>
              <p:nvGrpSpPr>
                <p:cNvPr id="19" name="Group 18">
                  <a:extLst>
                    <a:ext uri="{FF2B5EF4-FFF2-40B4-BE49-F238E27FC236}">
                      <a16:creationId xmlns:a16="http://schemas.microsoft.com/office/drawing/2014/main" id="{70ADBA51-8711-C652-F50F-00DFC466BBF9}"/>
                    </a:ext>
                  </a:extLst>
                </p:cNvPr>
                <p:cNvGrpSpPr/>
                <p:nvPr/>
              </p:nvGrpSpPr>
              <p:grpSpPr>
                <a:xfrm>
                  <a:off x="89336" y="156210"/>
                  <a:ext cx="969861" cy="1266165"/>
                  <a:chOff x="0" y="-169123"/>
                  <a:chExt cx="1014730" cy="1300453"/>
                </a:xfrm>
              </p:grpSpPr>
              <p:sp>
                <p:nvSpPr>
                  <p:cNvPr id="20" name="TextBox 37">
                    <a:extLst>
                      <a:ext uri="{FF2B5EF4-FFF2-40B4-BE49-F238E27FC236}">
                        <a16:creationId xmlns:a16="http://schemas.microsoft.com/office/drawing/2014/main" id="{5E16D539-EADD-4176-F315-99BB6DF2B066}"/>
                      </a:ext>
                    </a:extLst>
                  </p:cNvPr>
                  <p:cNvSpPr txBox="1"/>
                  <p:nvPr/>
                </p:nvSpPr>
                <p:spPr>
                  <a:xfrm>
                    <a:off x="0" y="501242"/>
                    <a:ext cx="1014730" cy="63008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noAutofit/>
                  </a:bodyPr>
                  <a:lstStyle/>
                  <a:p>
                    <a:pPr algn="ctr">
                      <a:lnSpc>
                        <a:spcPct val="115000"/>
                      </a:lnSpc>
                      <a:spcAft>
                        <a:spcPts val="1000"/>
                      </a:spcAft>
                      <a:buNone/>
                    </a:pPr>
                    <a:r>
                      <a:rPr lang="en-US" sz="800" kern="120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Organic component</a:t>
                    </a:r>
                    <a:endParaRPr lang="en-GB" sz="110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</p:txBody>
              </p:sp>
              <p:sp>
                <p:nvSpPr>
                  <p:cNvPr id="21" name="TextBox 37">
                    <a:extLst>
                      <a:ext uri="{FF2B5EF4-FFF2-40B4-BE49-F238E27FC236}">
                        <a16:creationId xmlns:a16="http://schemas.microsoft.com/office/drawing/2014/main" id="{6301A10D-C6FF-232A-3C03-B9C58F169DCD}"/>
                      </a:ext>
                    </a:extLst>
                  </p:cNvPr>
                  <p:cNvSpPr txBox="1"/>
                  <p:nvPr/>
                </p:nvSpPr>
                <p:spPr>
                  <a:xfrm>
                    <a:off x="0" y="-169123"/>
                    <a:ext cx="1014729" cy="630088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noAutofit/>
                  </a:bodyPr>
                  <a:lstStyle/>
                  <a:p>
                    <a:pPr algn="ctr">
                      <a:lnSpc>
                        <a:spcPct val="115000"/>
                      </a:lnSpc>
                      <a:spcAft>
                        <a:spcPts val="1000"/>
                      </a:spcAft>
                      <a:buNone/>
                    </a:pPr>
                    <a:r>
                      <a:rPr lang="en-US" sz="800" kern="1200"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rPr>
                      <a:t>Inorganic component</a:t>
                    </a:r>
                    <a:endParaRPr lang="en-GB" sz="1100">
                      <a:effectLst/>
                      <a:latin typeface="Calibri" panose="020F0502020204030204" pitchFamily="34" charset="0"/>
                      <a:ea typeface="Calibri" panose="020F0502020204030204" pitchFamily="34" charset="0"/>
                      <a:cs typeface="Times New Roman" panose="02020603050405020304" pitchFamily="18" charset="0"/>
                    </a:endParaRPr>
                  </a:p>
                </p:txBody>
              </p:sp>
            </p:grpSp>
          </p:grpSp>
        </p:grpSp>
      </p:grpSp>
      <p:sp>
        <p:nvSpPr>
          <p:cNvPr id="36" name="TextBox 35">
            <a:extLst>
              <a:ext uri="{FF2B5EF4-FFF2-40B4-BE49-F238E27FC236}">
                <a16:creationId xmlns:a16="http://schemas.microsoft.com/office/drawing/2014/main" id="{E5A35AF5-740C-1A43-98AD-C74F4B1C34D2}"/>
              </a:ext>
            </a:extLst>
          </p:cNvPr>
          <p:cNvSpPr txBox="1"/>
          <p:nvPr/>
        </p:nvSpPr>
        <p:spPr>
          <a:xfrm>
            <a:off x="0" y="3025286"/>
            <a:ext cx="805489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u="sng">
                <a:latin typeface="Comic Sans MS" panose="030F0702030302020204" pitchFamily="66" charset="0"/>
              </a:rPr>
              <a:t>OMF challenges</a:t>
            </a:r>
            <a:r>
              <a:rPr lang="en-GB">
                <a:latin typeface="Comic Sans MS" panose="030F0702030302020204" pitchFamily="66" charset="0"/>
              </a:rPr>
              <a:t>: Nutrients </a:t>
            </a:r>
            <a:r>
              <a:rPr lang="en-GB"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(N, P, K, Mg, S)</a:t>
            </a:r>
            <a:r>
              <a:rPr lang="en-GB">
                <a:latin typeface="Comic Sans MS" panose="030F0702030302020204" pitchFamily="66" charset="0"/>
              </a:rPr>
              <a:t> are strongly bound to the organic component in OMF and this inhibits the easy release of nutrients into soil.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89A56C0F-BF18-C9CF-7ED9-88D6684C5974}"/>
              </a:ext>
            </a:extLst>
          </p:cNvPr>
          <p:cNvSpPr txBox="1"/>
          <p:nvPr/>
        </p:nvSpPr>
        <p:spPr>
          <a:xfrm>
            <a:off x="0" y="4281957"/>
            <a:ext cx="488945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u="sng">
                <a:latin typeface="Comic Sans MS" panose="030F0702030302020204" pitchFamily="66" charset="0"/>
              </a:rPr>
              <a:t>Solution</a:t>
            </a:r>
            <a:r>
              <a:rPr lang="en-GB">
                <a:latin typeface="Comic Sans MS" panose="030F0702030302020204" pitchFamily="66" charset="0"/>
              </a:rPr>
              <a:t>: Addition of </a:t>
            </a:r>
            <a:r>
              <a:rPr lang="en-GB" err="1">
                <a:latin typeface="Comic Sans MS" panose="030F0702030302020204" pitchFamily="66" charset="0"/>
              </a:rPr>
              <a:t>biostimulant</a:t>
            </a:r>
            <a:r>
              <a:rPr lang="en-GB">
                <a:latin typeface="Comic Sans MS" panose="030F0702030302020204" pitchFamily="66" charset="0"/>
              </a:rPr>
              <a:t> to OMF.</a:t>
            </a:r>
          </a:p>
          <a:p>
            <a:r>
              <a:rPr lang="en-GB" err="1">
                <a:latin typeface="Comic Sans MS" panose="030F0702030302020204" pitchFamily="66" charset="0"/>
              </a:rPr>
              <a:t>Biostimulants</a:t>
            </a:r>
            <a:r>
              <a:rPr lang="en-GB">
                <a:latin typeface="Comic Sans MS" panose="030F0702030302020204" pitchFamily="66" charset="0"/>
              </a:rPr>
              <a:t> are made from humic material, seaweed extracts, protein lysates, etc.</a:t>
            </a:r>
          </a:p>
        </p:txBody>
      </p:sp>
      <p:pic>
        <p:nvPicPr>
          <p:cNvPr id="39" name="Picture 38" descr="Cranfield University, United Kingdom | Study.eu">
            <a:extLst>
              <a:ext uri="{FF2B5EF4-FFF2-40B4-BE49-F238E27FC236}">
                <a16:creationId xmlns:a16="http://schemas.microsoft.com/office/drawing/2014/main" id="{931AC636-2024-8DBE-42A0-F4054483E99B}"/>
              </a:ext>
            </a:extLst>
          </p:cNvPr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19673" y="5737043"/>
            <a:ext cx="1306466" cy="1306466"/>
          </a:xfrm>
          <a:prstGeom prst="rect">
            <a:avLst/>
          </a:prstGeom>
        </p:spPr>
      </p:pic>
      <p:sp>
        <p:nvSpPr>
          <p:cNvPr id="41" name="TextBox 40">
            <a:extLst>
              <a:ext uri="{FF2B5EF4-FFF2-40B4-BE49-F238E27FC236}">
                <a16:creationId xmlns:a16="http://schemas.microsoft.com/office/drawing/2014/main" id="{A7F79B79-857C-875F-E141-F34EC0E9456F}"/>
              </a:ext>
            </a:extLst>
          </p:cNvPr>
          <p:cNvSpPr txBox="1"/>
          <p:nvPr/>
        </p:nvSpPr>
        <p:spPr>
          <a:xfrm>
            <a:off x="7592359" y="5856197"/>
            <a:ext cx="376237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>
                <a:latin typeface="Comic Sans MS" panose="030F0702030302020204" pitchFamily="66" charset="0"/>
              </a:rPr>
              <a:t>Prof. Ruben </a:t>
            </a:r>
            <a:r>
              <a:rPr lang="en-GB" sz="1400" err="1">
                <a:latin typeface="Comic Sans MS" panose="030F0702030302020204" pitchFamily="66" charset="0"/>
              </a:rPr>
              <a:t>Sakrabani</a:t>
            </a:r>
            <a:r>
              <a:rPr lang="en-GB" sz="1400">
                <a:latin typeface="Comic Sans MS" panose="030F0702030302020204" pitchFamily="66" charset="0"/>
              </a:rPr>
              <a:t> (PI), </a:t>
            </a:r>
          </a:p>
          <a:p>
            <a:r>
              <a:rPr lang="en-GB" sz="1400">
                <a:latin typeface="Comic Sans MS" panose="030F0702030302020204" pitchFamily="66" charset="0"/>
              </a:rPr>
              <a:t>Dr. Parveen Rupani, and Zoe Partington</a:t>
            </a:r>
          </a:p>
          <a:p>
            <a:r>
              <a:rPr lang="en-GB" sz="1400">
                <a:latin typeface="Comic Sans MS" panose="030F0702030302020204" pitchFamily="66" charset="0"/>
              </a:rPr>
              <a:t>Funders: Ofwat Innovation Fund, STFC Food Network</a:t>
            </a:r>
          </a:p>
        </p:txBody>
      </p:sp>
      <p:pic>
        <p:nvPicPr>
          <p:cNvPr id="43" name="Picture 42">
            <a:extLst>
              <a:ext uri="{FF2B5EF4-FFF2-40B4-BE49-F238E27FC236}">
                <a16:creationId xmlns:a16="http://schemas.microsoft.com/office/drawing/2014/main" id="{3D4E271D-8FAE-AD7A-6DDE-C1C2414E6BE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95230" y="941725"/>
            <a:ext cx="3563420" cy="4605635"/>
          </a:xfrm>
          <a:prstGeom prst="rect">
            <a:avLst/>
          </a:prstGeom>
        </p:spPr>
      </p:pic>
      <p:sp>
        <p:nvSpPr>
          <p:cNvPr id="45" name="TextBox 44">
            <a:extLst>
              <a:ext uri="{FF2B5EF4-FFF2-40B4-BE49-F238E27FC236}">
                <a16:creationId xmlns:a16="http://schemas.microsoft.com/office/drawing/2014/main" id="{6B13BA54-DA50-32C7-F597-C907DE7AB0D6}"/>
              </a:ext>
            </a:extLst>
          </p:cNvPr>
          <p:cNvSpPr txBox="1"/>
          <p:nvPr/>
        </p:nvSpPr>
        <p:spPr>
          <a:xfrm>
            <a:off x="8437334" y="541675"/>
            <a:ext cx="36792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>
                <a:latin typeface="Comic Sans MS" panose="030F0702030302020204" pitchFamily="66" charset="0"/>
              </a:rPr>
              <a:t>Organo-mineral fertiliser (OMF)</a:t>
            </a:r>
          </a:p>
        </p:txBody>
      </p:sp>
    </p:spTree>
    <p:extLst>
      <p:ext uri="{BB962C8B-B14F-4D97-AF65-F5344CB8AC3E}">
        <p14:creationId xmlns:p14="http://schemas.microsoft.com/office/powerpoint/2010/main" val="16123593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36" grpId="0"/>
      <p:bldP spid="3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E11EA7-547C-9669-3839-5FFBA64C0B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5D0531FB-51F6-B973-7ADF-5AF2BD993E29}"/>
              </a:ext>
            </a:extLst>
          </p:cNvPr>
          <p:cNvSpPr txBox="1"/>
          <p:nvPr/>
        </p:nvSpPr>
        <p:spPr>
          <a:xfrm>
            <a:off x="0" y="0"/>
            <a:ext cx="8312616" cy="10262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  <a:buNone/>
            </a:pPr>
            <a:r>
              <a:rPr lang="en-GB" u="sng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Aim:</a:t>
            </a:r>
            <a:r>
              <a:rPr lang="en-GB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To assess the influence of </a:t>
            </a:r>
            <a:r>
              <a:rPr lang="en-GB" err="1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biostimulants</a:t>
            </a:r>
            <a:r>
              <a:rPr lang="en-GB">
                <a:effectLst/>
                <a:latin typeface="Comic Sans MS" panose="030F0702030302020204" pitchFamily="66" charset="0"/>
                <a:ea typeface="Calibri" panose="020F0502020204030204" pitchFamily="34" charset="0"/>
                <a:cs typeface="Times New Roman" panose="02020603050405020304" pitchFamily="18" charset="0"/>
              </a:rPr>
              <a:t> on nutrient (N, P, K, Mg, S) composition as a slow release fertiliser of OMF pellets using muonic X-ray experiments. 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4BC3123-8037-7D49-04E1-57759365623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95230" y="941725"/>
            <a:ext cx="3563420" cy="460563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B48CC694-63A6-5DC6-BE60-2A545966E1AB}"/>
              </a:ext>
            </a:extLst>
          </p:cNvPr>
          <p:cNvSpPr txBox="1"/>
          <p:nvPr/>
        </p:nvSpPr>
        <p:spPr>
          <a:xfrm>
            <a:off x="8437334" y="541675"/>
            <a:ext cx="367921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>
                <a:latin typeface="Comic Sans MS" panose="030F0702030302020204" pitchFamily="66" charset="0"/>
              </a:rPr>
              <a:t>Organo-mineral fertiliser (OMF)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BCCAE11-E891-60C7-CCF6-D726E2094650}"/>
              </a:ext>
            </a:extLst>
          </p:cNvPr>
          <p:cNvSpPr txBox="1"/>
          <p:nvPr/>
        </p:nvSpPr>
        <p:spPr>
          <a:xfrm>
            <a:off x="6214648" y="1273532"/>
            <a:ext cx="2280582" cy="434990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lnSpc>
                <a:spcPct val="10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sz="1800" kern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distribution of N, C, P, K was consistent at both depths within each pellet</a:t>
            </a:r>
          </a:p>
          <a:p>
            <a:pPr marL="285750" indent="-285750">
              <a:lnSpc>
                <a:spcPct val="100000"/>
              </a:lnSpc>
              <a:spcAft>
                <a:spcPts val="800"/>
              </a:spcAft>
              <a:buFont typeface="Arial" panose="020B0604020202020204" pitchFamily="34" charset="0"/>
              <a:buChar char="•"/>
            </a:pPr>
            <a:r>
              <a:rPr lang="en-GB" kern="0"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GB" sz="1800" kern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ellets having 5% </a:t>
            </a:r>
            <a:r>
              <a:rPr lang="en-GB" sz="1800" kern="0" err="1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biostimulant</a:t>
            </a:r>
            <a:r>
              <a:rPr lang="en-GB" sz="1800" kern="0">
                <a:effectLst/>
                <a:latin typeface="Comic Sans MS" panose="030F0702030302020204" pitchFamily="66" charset="0"/>
                <a:ea typeface="Times New Roman" panose="02020603050405020304" pitchFamily="18" charset="0"/>
                <a:cs typeface="Times New Roman" panose="02020603050405020304" pitchFamily="18" charset="0"/>
              </a:rPr>
              <a:t> by mass showed 6% C -&gt; a slight reduction compared to control whilst others did not show any effect. </a:t>
            </a:r>
            <a:endParaRPr lang="en-GB" sz="1200" kern="100">
              <a:effectLst/>
              <a:latin typeface="Comic Sans MS" panose="030F0702030302020204" pitchFamily="66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7" name="Picture 16" descr="Cranfield University, United Kingdom | Study.eu">
            <a:extLst>
              <a:ext uri="{FF2B5EF4-FFF2-40B4-BE49-F238E27FC236}">
                <a16:creationId xmlns:a16="http://schemas.microsoft.com/office/drawing/2014/main" id="{3328B2FF-F5F9-9812-8EC9-4080295D6B4E}"/>
              </a:ext>
            </a:extLst>
          </p:cNvPr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519673" y="5737043"/>
            <a:ext cx="1306466" cy="1306466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694E3D45-E879-1A3D-8DB7-D0916E5C8110}"/>
              </a:ext>
            </a:extLst>
          </p:cNvPr>
          <p:cNvSpPr txBox="1"/>
          <p:nvPr/>
        </p:nvSpPr>
        <p:spPr>
          <a:xfrm>
            <a:off x="7592359" y="5856197"/>
            <a:ext cx="376237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>
                <a:latin typeface="Comic Sans MS" panose="030F0702030302020204" pitchFamily="66" charset="0"/>
              </a:rPr>
              <a:t>Prof. Ruben </a:t>
            </a:r>
            <a:r>
              <a:rPr lang="en-GB" sz="1400" err="1">
                <a:latin typeface="Comic Sans MS" panose="030F0702030302020204" pitchFamily="66" charset="0"/>
              </a:rPr>
              <a:t>Sakrabani</a:t>
            </a:r>
            <a:r>
              <a:rPr lang="en-GB" sz="1400">
                <a:latin typeface="Comic Sans MS" panose="030F0702030302020204" pitchFamily="66" charset="0"/>
              </a:rPr>
              <a:t> (PI), </a:t>
            </a:r>
          </a:p>
          <a:p>
            <a:r>
              <a:rPr lang="en-GB" sz="1400">
                <a:latin typeface="Comic Sans MS" panose="030F0702030302020204" pitchFamily="66" charset="0"/>
              </a:rPr>
              <a:t>Dr. Parveen Rupani, and Zoe Partington</a:t>
            </a:r>
          </a:p>
          <a:p>
            <a:r>
              <a:rPr lang="en-GB" sz="1400">
                <a:latin typeface="Comic Sans MS" panose="030F0702030302020204" pitchFamily="66" charset="0"/>
              </a:rPr>
              <a:t>Funders: Ofwat Innovation Fund, STFC Food Network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24E4D92C-B3CC-15BD-CA26-23AE2F5A9092}"/>
              </a:ext>
            </a:extLst>
          </p:cNvPr>
          <p:cNvGrpSpPr/>
          <p:nvPr/>
        </p:nvGrpSpPr>
        <p:grpSpPr>
          <a:xfrm>
            <a:off x="-34667" y="1031651"/>
            <a:ext cx="6405856" cy="4816700"/>
            <a:chOff x="-34667" y="1031651"/>
            <a:chExt cx="6405856" cy="4816700"/>
          </a:xfrm>
        </p:grpSpPr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6FE4E6F4-083B-243D-7678-A23AB6B73273}"/>
                </a:ext>
              </a:extLst>
            </p:cNvPr>
            <p:cNvGrpSpPr/>
            <p:nvPr/>
          </p:nvGrpSpPr>
          <p:grpSpPr>
            <a:xfrm>
              <a:off x="-34667" y="1031651"/>
              <a:ext cx="6405856" cy="4816700"/>
              <a:chOff x="-34667" y="1031651"/>
              <a:chExt cx="6405856" cy="4816700"/>
            </a:xfrm>
          </p:grpSpPr>
          <p:pic>
            <p:nvPicPr>
              <p:cNvPr id="6" name="Picture 5">
                <a:extLst>
                  <a:ext uri="{FF2B5EF4-FFF2-40B4-BE49-F238E27FC236}">
                    <a16:creationId xmlns:a16="http://schemas.microsoft.com/office/drawing/2014/main" id="{F7F4523A-AB0B-8BC5-9AAD-C6170EAE422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15617" y="1842111"/>
                <a:ext cx="6386806" cy="4006240"/>
              </a:xfrm>
              <a:prstGeom prst="rect">
                <a:avLst/>
              </a:prstGeom>
            </p:spPr>
          </p:pic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E1D96E87-7C87-5DA0-812B-11E41BE6B47F}"/>
                  </a:ext>
                </a:extLst>
              </p:cNvPr>
              <p:cNvSpPr txBox="1"/>
              <p:nvPr/>
            </p:nvSpPr>
            <p:spPr>
              <a:xfrm>
                <a:off x="-34667" y="1031651"/>
                <a:ext cx="2307042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u="sng" dirty="0">
                    <a:latin typeface="Comic Sans MS" panose="030F0702030302020204" pitchFamily="66" charset="0"/>
                  </a:rPr>
                  <a:t>Preliminary Results</a:t>
                </a:r>
                <a:r>
                  <a:rPr lang="en-GB" dirty="0">
                    <a:latin typeface="Comic Sans MS" panose="030F0702030302020204" pitchFamily="66" charset="0"/>
                  </a:rPr>
                  <a:t>:</a:t>
                </a:r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1BD86515-E0ED-F421-12A6-1D42FAA79EB0}"/>
                  </a:ext>
                </a:extLst>
              </p:cNvPr>
              <p:cNvSpPr txBox="1"/>
              <p:nvPr/>
            </p:nvSpPr>
            <p:spPr>
              <a:xfrm>
                <a:off x="893721" y="1318245"/>
                <a:ext cx="5320927" cy="58477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en-GB" sz="1600" kern="0">
                    <a:effectLst/>
                    <a:latin typeface="Comic Sans MS" panose="030F0702030302020204" pitchFamily="66" charset="0"/>
                    <a:ea typeface="Times New Roman" panose="02020603050405020304" pitchFamily="18" charset="0"/>
                  </a:rPr>
                  <a:t>Control Pellet: 1% N, 8% C, 0.3% P and 0.7% K by mass</a:t>
                </a:r>
              </a:p>
              <a:p>
                <a:pPr algn="ctr"/>
                <a:r>
                  <a:rPr lang="en-GB" sz="1600" kern="0">
                    <a:latin typeface="Comic Sans MS" panose="030F0702030302020204" pitchFamily="66" charset="0"/>
                  </a:rPr>
                  <a:t>Momenta: 30 and 37 MeV/c</a:t>
                </a:r>
                <a:endParaRPr lang="en-GB" sz="1600">
                  <a:latin typeface="Comic Sans MS" panose="030F0702030302020204" pitchFamily="66" charset="0"/>
                </a:endParaRPr>
              </a:p>
            </p:txBody>
          </p:sp>
        </p:grp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E2C98DA9-F076-729E-59A8-327D67997794}"/>
                </a:ext>
              </a:extLst>
            </p:cNvPr>
            <p:cNvSpPr/>
            <p:nvPr/>
          </p:nvSpPr>
          <p:spPr>
            <a:xfrm>
              <a:off x="2817628" y="4552950"/>
              <a:ext cx="287080" cy="704850"/>
            </a:xfrm>
            <a:prstGeom prst="rect">
              <a:avLst/>
            </a:prstGeom>
            <a:solidFill>
              <a:srgbClr val="FFFF00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DB22BD0D-9B9A-19A3-E221-DD61792A8976}"/>
                </a:ext>
              </a:extLst>
            </p:cNvPr>
            <p:cNvSpPr/>
            <p:nvPr/>
          </p:nvSpPr>
          <p:spPr>
            <a:xfrm>
              <a:off x="5246503" y="3510974"/>
              <a:ext cx="277997" cy="584776"/>
            </a:xfrm>
            <a:prstGeom prst="rect">
              <a:avLst/>
            </a:prstGeom>
            <a:solidFill>
              <a:srgbClr val="FFFF00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5" name="Rectangle 24">
              <a:extLst>
                <a:ext uri="{FF2B5EF4-FFF2-40B4-BE49-F238E27FC236}">
                  <a16:creationId xmlns:a16="http://schemas.microsoft.com/office/drawing/2014/main" id="{9A016D5E-EDCB-B4CE-161D-D4187DDA5019}"/>
                </a:ext>
              </a:extLst>
            </p:cNvPr>
            <p:cNvSpPr/>
            <p:nvPr/>
          </p:nvSpPr>
          <p:spPr>
            <a:xfrm>
              <a:off x="3322803" y="2066439"/>
              <a:ext cx="277997" cy="584776"/>
            </a:xfrm>
            <a:prstGeom prst="rect">
              <a:avLst/>
            </a:prstGeom>
            <a:solidFill>
              <a:srgbClr val="FFFF00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F18DB90D-CD93-92AD-ECE1-B454729D5F47}"/>
                </a:ext>
              </a:extLst>
            </p:cNvPr>
            <p:cNvSpPr/>
            <p:nvPr/>
          </p:nvSpPr>
          <p:spPr>
            <a:xfrm>
              <a:off x="2225185" y="3428136"/>
              <a:ext cx="277997" cy="584776"/>
            </a:xfrm>
            <a:prstGeom prst="rect">
              <a:avLst/>
            </a:prstGeom>
            <a:solidFill>
              <a:srgbClr val="FFFF00">
                <a:alpha val="30000"/>
              </a:srgb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E7459A4D-3FA2-9BC8-F1D1-2EAB77D8462E}"/>
              </a:ext>
            </a:extLst>
          </p:cNvPr>
          <p:cNvSpPr txBox="1"/>
          <p:nvPr/>
        </p:nvSpPr>
        <p:spPr>
          <a:xfrm>
            <a:off x="9048751" y="0"/>
            <a:ext cx="3152776" cy="461665"/>
          </a:xfrm>
          <a:prstGeom prst="rect">
            <a:avLst/>
          </a:prstGeom>
          <a:solidFill>
            <a:srgbClr val="7030A0"/>
          </a:solidFill>
        </p:spPr>
        <p:txBody>
          <a:bodyPr wrap="square" rtlCol="0" anchor="t">
            <a:spAutoFit/>
          </a:bodyPr>
          <a:lstStyle/>
          <a:p>
            <a:r>
              <a:rPr lang="en-GB" sz="2400" spc="-150">
                <a:solidFill>
                  <a:schemeClr val="bg1"/>
                </a:solidFill>
                <a:latin typeface="Segoe Print" panose="02000600000000000000" pitchFamily="2" charset="0"/>
                <a:cs typeface="Calibri" panose="020F0502020204030204" pitchFamily="34" charset="0"/>
              </a:rPr>
              <a:t>Application of </a:t>
            </a:r>
            <a:r>
              <a:rPr lang="el-GR" sz="2400" spc="-150">
                <a:solidFill>
                  <a:schemeClr val="bg1"/>
                </a:solidFill>
                <a:latin typeface="Segoe Print" panose="02000600000000000000" pitchFamily="2" charset="0"/>
                <a:cs typeface="Calibri" panose="020F0502020204030204" pitchFamily="34" charset="0"/>
              </a:rPr>
              <a:t>μ</a:t>
            </a:r>
            <a:r>
              <a:rPr lang="en-GB" sz="2400" spc="-150">
                <a:solidFill>
                  <a:schemeClr val="bg1"/>
                </a:solidFill>
                <a:latin typeface="Segoe Print" panose="02000600000000000000" pitchFamily="2" charset="0"/>
                <a:cs typeface="Calibri" panose="020F0502020204030204" pitchFamily="34" charset="0"/>
              </a:rPr>
              <a:t>-XES</a:t>
            </a:r>
            <a:endParaRPr lang="en-US" sz="2400" spc="-150" baseline="30000">
              <a:solidFill>
                <a:schemeClr val="bg1"/>
              </a:solidFill>
              <a:latin typeface="Segoe Print" panose="02000600000000000000" pitchFamily="2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09405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09909FD5-59E3-1355-3639-A100663F05F5}"/>
              </a:ext>
            </a:extLst>
          </p:cNvPr>
          <p:cNvSpPr txBox="1"/>
          <p:nvPr/>
        </p:nvSpPr>
        <p:spPr>
          <a:xfrm>
            <a:off x="1" y="0"/>
            <a:ext cx="2495550" cy="461665"/>
          </a:xfrm>
          <a:prstGeom prst="rect">
            <a:avLst/>
          </a:prstGeom>
          <a:solidFill>
            <a:schemeClr val="accent3">
              <a:lumMod val="75000"/>
            </a:schemeClr>
          </a:solidFill>
        </p:spPr>
        <p:txBody>
          <a:bodyPr wrap="square" rtlCol="0" anchor="t">
            <a:spAutoFit/>
          </a:bodyPr>
          <a:lstStyle/>
          <a:p>
            <a:r>
              <a:rPr lang="en-GB" sz="2400" spc="-150">
                <a:solidFill>
                  <a:schemeClr val="bg1"/>
                </a:solidFill>
                <a:latin typeface="Segoe Print" panose="02000600000000000000" pitchFamily="2" charset="0"/>
                <a:cs typeface="Calibri" panose="020F0502020204030204" pitchFamily="34" charset="0"/>
              </a:rPr>
              <a:t>Upgrades @ ISIS</a:t>
            </a:r>
            <a:endParaRPr lang="en-US" sz="2400" spc="-150" baseline="30000">
              <a:solidFill>
                <a:schemeClr val="bg1"/>
              </a:solidFill>
              <a:latin typeface="Segoe Print" panose="02000600000000000000" pitchFamily="2" charset="0"/>
              <a:cs typeface="Calibri" panose="020F0502020204030204" pitchFamily="34" charset="0"/>
            </a:endParaRP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2B04BBCE-6DBA-4495-9270-81DB7025FAAB}"/>
              </a:ext>
            </a:extLst>
          </p:cNvPr>
          <p:cNvGrpSpPr/>
          <p:nvPr/>
        </p:nvGrpSpPr>
        <p:grpSpPr>
          <a:xfrm>
            <a:off x="-1149763" y="185198"/>
            <a:ext cx="7463296" cy="3711295"/>
            <a:chOff x="-1149763" y="185198"/>
            <a:chExt cx="7463296" cy="3711295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4A0156F-7CE3-735C-B27B-3A1A6D0676BB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AFBFB"/>
                </a:clrFrom>
                <a:clrTo>
                  <a:srgbClr val="FAFBFB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 flipH="1">
              <a:off x="3299540" y="185198"/>
              <a:ext cx="3013993" cy="3711295"/>
            </a:xfrm>
            <a:prstGeom prst="rect">
              <a:avLst/>
            </a:prstGeom>
          </p:spPr>
        </p:pic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1450673C-57CC-C37E-B386-5226671251E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1F1F1F"/>
                </a:clrFrom>
                <a:clrTo>
                  <a:srgbClr val="1F1F1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1149763" y="779803"/>
              <a:ext cx="6059516" cy="2519955"/>
            </a:xfrm>
            <a:prstGeom prst="rect">
              <a:avLst/>
            </a:prstGeom>
          </p:spPr>
        </p:pic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0BF6A6EA-468D-9082-F8FD-85D1E6F6F077}"/>
                </a:ext>
              </a:extLst>
            </p:cNvPr>
            <p:cNvSpPr txBox="1"/>
            <p:nvPr/>
          </p:nvSpPr>
          <p:spPr>
            <a:xfrm>
              <a:off x="0" y="598772"/>
              <a:ext cx="8931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>
                  <a:latin typeface="Comic Sans MS" panose="030F0702030302020204" pitchFamily="66" charset="0"/>
                </a:rPr>
                <a:t>Setup:</a:t>
              </a:r>
            </a:p>
          </p:txBody>
        </p: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C0FBB136-8D6B-6A0F-FD44-FF9B4F1FE351}"/>
                </a:ext>
              </a:extLst>
            </p:cNvPr>
            <p:cNvCxnSpPr/>
            <p:nvPr/>
          </p:nvCxnSpPr>
          <p:spPr>
            <a:xfrm>
              <a:off x="3390900" y="1866900"/>
              <a:ext cx="523875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E435510C-D2C1-79E9-A708-43593AB22CD4}"/>
                </a:ext>
              </a:extLst>
            </p:cNvPr>
            <p:cNvSpPr txBox="1"/>
            <p:nvPr/>
          </p:nvSpPr>
          <p:spPr>
            <a:xfrm>
              <a:off x="446596" y="2218619"/>
              <a:ext cx="125547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>
                  <a:latin typeface="Comic Sans MS" panose="030F0702030302020204" pitchFamily="66" charset="0"/>
                </a:rPr>
                <a:t>4 </a:t>
              </a:r>
              <a:r>
                <a:rPr lang="en-GB" err="1">
                  <a:latin typeface="Comic Sans MS" panose="030F0702030302020204" pitchFamily="66" charset="0"/>
                </a:rPr>
                <a:t>HPGe</a:t>
              </a:r>
              <a:r>
                <a:rPr lang="en-GB">
                  <a:latin typeface="Comic Sans MS" panose="030F0702030302020204" pitchFamily="66" charset="0"/>
                </a:rPr>
                <a:t> </a:t>
              </a:r>
            </a:p>
            <a:p>
              <a:pPr algn="ctr"/>
              <a:r>
                <a:rPr lang="en-GB">
                  <a:latin typeface="Comic Sans MS" panose="030F0702030302020204" pitchFamily="66" charset="0"/>
                </a:rPr>
                <a:t>detectors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7E49D995-4D78-1D5D-3DE0-831E12E1C92D}"/>
                </a:ext>
              </a:extLst>
            </p:cNvPr>
            <p:cNvSpPr txBox="1"/>
            <p:nvPr/>
          </p:nvSpPr>
          <p:spPr>
            <a:xfrm>
              <a:off x="3177897" y="558999"/>
              <a:ext cx="1255472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>
                  <a:latin typeface="Comic Sans MS" panose="030F0702030302020204" pitchFamily="66" charset="0"/>
                </a:rPr>
                <a:t>8 </a:t>
              </a:r>
              <a:r>
                <a:rPr lang="en-GB" err="1">
                  <a:latin typeface="Comic Sans MS" panose="030F0702030302020204" pitchFamily="66" charset="0"/>
                </a:rPr>
                <a:t>HPGe</a:t>
              </a:r>
              <a:r>
                <a:rPr lang="en-GB">
                  <a:latin typeface="Comic Sans MS" panose="030F0702030302020204" pitchFamily="66" charset="0"/>
                </a:rPr>
                <a:t> </a:t>
              </a:r>
            </a:p>
            <a:p>
              <a:pPr algn="ctr"/>
              <a:r>
                <a:rPr lang="en-GB">
                  <a:latin typeface="Comic Sans MS" panose="030F0702030302020204" pitchFamily="66" charset="0"/>
                </a:rPr>
                <a:t>detectors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3E443860-4C26-ED9A-08CF-E0D41058C58B}"/>
              </a:ext>
            </a:extLst>
          </p:cNvPr>
          <p:cNvGrpSpPr/>
          <p:nvPr/>
        </p:nvGrpSpPr>
        <p:grpSpPr>
          <a:xfrm>
            <a:off x="-1" y="2913816"/>
            <a:ext cx="6586017" cy="3558961"/>
            <a:chOff x="-1" y="2913816"/>
            <a:chExt cx="6586017" cy="3558961"/>
          </a:xfrm>
        </p:grpSpPr>
        <p:pic>
          <p:nvPicPr>
            <p:cNvPr id="7" name="Picture 2" descr="R5560SE - 128 Channel 14 bit 125 MS/s Open FPGA Digitizer - CAEN - Tools  for Discovery">
              <a:extLst>
                <a:ext uri="{FF2B5EF4-FFF2-40B4-BE49-F238E27FC236}">
                  <a16:creationId xmlns:a16="http://schemas.microsoft.com/office/drawing/2014/main" id="{BF8885D6-1B27-49C8-5E1A-8323BBCBB65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27055" y="2913816"/>
              <a:ext cx="3558961" cy="355896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157CBB1-361F-F5AD-DE8B-65D249DA79CD}"/>
                </a:ext>
              </a:extLst>
            </p:cNvPr>
            <p:cNvSpPr txBox="1"/>
            <p:nvPr/>
          </p:nvSpPr>
          <p:spPr>
            <a:xfrm>
              <a:off x="-1" y="3532171"/>
              <a:ext cx="79060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>
                  <a:latin typeface="Comic Sans MS" panose="030F0702030302020204" pitchFamily="66" charset="0"/>
                </a:rPr>
                <a:t>DAQ:</a:t>
              </a:r>
            </a:p>
          </p:txBody>
        </p:sp>
        <p:grpSp>
          <p:nvGrpSpPr>
            <p:cNvPr id="20" name="Group 19">
              <a:extLst>
                <a:ext uri="{FF2B5EF4-FFF2-40B4-BE49-F238E27FC236}">
                  <a16:creationId xmlns:a16="http://schemas.microsoft.com/office/drawing/2014/main" id="{35805755-1DFA-3E79-B89C-398F9E864D46}"/>
                </a:ext>
              </a:extLst>
            </p:cNvPr>
            <p:cNvGrpSpPr/>
            <p:nvPr/>
          </p:nvGrpSpPr>
          <p:grpSpPr>
            <a:xfrm>
              <a:off x="166533" y="3997955"/>
              <a:ext cx="1952600" cy="1314122"/>
              <a:chOff x="790600" y="4019878"/>
              <a:chExt cx="2820336" cy="1853396"/>
            </a:xfrm>
          </p:grpSpPr>
          <p:pic>
            <p:nvPicPr>
              <p:cNvPr id="17" name="Picture 16" descr="Hexagon - Digital MCA - CAEN - Tools for Discovery">
                <a:extLst>
                  <a:ext uri="{FF2B5EF4-FFF2-40B4-BE49-F238E27FC236}">
                    <a16:creationId xmlns:a16="http://schemas.microsoft.com/office/drawing/2014/main" id="{C4A60701-92AB-B0BC-BC72-FED29E7C2F2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790600" y="4892585"/>
                <a:ext cx="2717744" cy="98068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9" name="Picture 18" descr="Hexagon - Digital MCA - CAEN - Tools for Discovery">
                <a:extLst>
                  <a:ext uri="{FF2B5EF4-FFF2-40B4-BE49-F238E27FC236}">
                    <a16:creationId xmlns:a16="http://schemas.microsoft.com/office/drawing/2014/main" id="{D79A738E-2228-BB5D-B730-1C8B53C4ED8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893193" y="4019878"/>
                <a:ext cx="2717743" cy="980688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D264FF2C-2851-D583-9CA6-E5F785BD81F5}"/>
                </a:ext>
              </a:extLst>
            </p:cNvPr>
            <p:cNvSpPr txBox="1"/>
            <p:nvPr/>
          </p:nvSpPr>
          <p:spPr>
            <a:xfrm>
              <a:off x="183426" y="5176238"/>
              <a:ext cx="1476687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>
                  <a:latin typeface="Comic Sans MS" panose="030F0702030302020204" pitchFamily="66" charset="0"/>
                </a:rPr>
                <a:t>Hexagons</a:t>
              </a:r>
            </a:p>
            <a:p>
              <a:pPr algn="ctr"/>
              <a:r>
                <a:rPr lang="en-GB">
                  <a:latin typeface="Comic Sans MS" panose="030F0702030302020204" pitchFamily="66" charset="0"/>
                </a:rPr>
                <a:t>(4 channels)</a:t>
              </a:r>
            </a:p>
          </p:txBody>
        </p:sp>
        <p:cxnSp>
          <p:nvCxnSpPr>
            <p:cNvPr id="32" name="Straight Arrow Connector 31">
              <a:extLst>
                <a:ext uri="{FF2B5EF4-FFF2-40B4-BE49-F238E27FC236}">
                  <a16:creationId xmlns:a16="http://schemas.microsoft.com/office/drawing/2014/main" id="{71115AC0-51B9-6AF1-83B1-6BF2299D4D9E}"/>
                </a:ext>
              </a:extLst>
            </p:cNvPr>
            <p:cNvCxnSpPr/>
            <p:nvPr/>
          </p:nvCxnSpPr>
          <p:spPr>
            <a:xfrm>
              <a:off x="2409825" y="4693297"/>
              <a:ext cx="523875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D9ADA9BC-CD18-86DF-7335-8EEDF70E600F}"/>
                </a:ext>
              </a:extLst>
            </p:cNvPr>
            <p:cNvSpPr txBox="1"/>
            <p:nvPr/>
          </p:nvSpPr>
          <p:spPr>
            <a:xfrm>
              <a:off x="3404548" y="5314737"/>
              <a:ext cx="280397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GB">
                  <a:latin typeface="Comic Sans MS" panose="030F0702030302020204" pitchFamily="66" charset="0"/>
                </a:rPr>
                <a:t>R5560SE (128 channels)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BDFDFCAE-BB47-48A9-866D-BF1100331813}"/>
              </a:ext>
            </a:extLst>
          </p:cNvPr>
          <p:cNvGrpSpPr/>
          <p:nvPr/>
        </p:nvGrpSpPr>
        <p:grpSpPr>
          <a:xfrm>
            <a:off x="6270149" y="46166"/>
            <a:ext cx="6011087" cy="6703610"/>
            <a:chOff x="6270149" y="46166"/>
            <a:chExt cx="6011087" cy="6703610"/>
          </a:xfrm>
        </p:grpSpPr>
        <p:grpSp>
          <p:nvGrpSpPr>
            <p:cNvPr id="2" name="Group 1">
              <a:extLst>
                <a:ext uri="{FF2B5EF4-FFF2-40B4-BE49-F238E27FC236}">
                  <a16:creationId xmlns:a16="http://schemas.microsoft.com/office/drawing/2014/main" id="{C792E12D-78A3-451F-BA90-CFAA3DDC8423}"/>
                </a:ext>
              </a:extLst>
            </p:cNvPr>
            <p:cNvGrpSpPr/>
            <p:nvPr/>
          </p:nvGrpSpPr>
          <p:grpSpPr>
            <a:xfrm>
              <a:off x="6270149" y="46166"/>
              <a:ext cx="5983562" cy="6703610"/>
              <a:chOff x="6270149" y="46166"/>
              <a:chExt cx="5983562" cy="6703610"/>
            </a:xfrm>
          </p:grpSpPr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0A08F858-3833-8FDC-98A1-0F0217BE8D08}"/>
                  </a:ext>
                </a:extLst>
              </p:cNvPr>
              <p:cNvGrpSpPr/>
              <p:nvPr/>
            </p:nvGrpSpPr>
            <p:grpSpPr>
              <a:xfrm>
                <a:off x="6985538" y="46166"/>
                <a:ext cx="4773330" cy="2703558"/>
                <a:chOff x="6985538" y="46166"/>
                <a:chExt cx="4773330" cy="2703558"/>
              </a:xfrm>
            </p:grpSpPr>
            <p:sp>
              <p:nvSpPr>
                <p:cNvPr id="22" name="TextBox 21">
                  <a:extLst>
                    <a:ext uri="{FF2B5EF4-FFF2-40B4-BE49-F238E27FC236}">
                      <a16:creationId xmlns:a16="http://schemas.microsoft.com/office/drawing/2014/main" id="{A0A769FA-5FFA-2382-623F-04397408936F}"/>
                    </a:ext>
                  </a:extLst>
                </p:cNvPr>
                <p:cNvSpPr txBox="1"/>
                <p:nvPr/>
              </p:nvSpPr>
              <p:spPr>
                <a:xfrm>
                  <a:off x="6985538" y="46166"/>
                  <a:ext cx="3507692" cy="369332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en-GB">
                      <a:latin typeface="Comic Sans MS" panose="030F0702030302020204" pitchFamily="66" charset="0"/>
                    </a:rPr>
                    <a:t>Data Analysis Software (EVA):</a:t>
                  </a:r>
                </a:p>
              </p:txBody>
            </p:sp>
            <p:pic>
              <p:nvPicPr>
                <p:cNvPr id="24" name="Picture 23">
                  <a:extLst>
                    <a:ext uri="{FF2B5EF4-FFF2-40B4-BE49-F238E27FC236}">
                      <a16:creationId xmlns:a16="http://schemas.microsoft.com/office/drawing/2014/main" id="{4EE66E0F-5168-9645-2937-D7BCD7933286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7201659" y="461665"/>
                  <a:ext cx="4557209" cy="2288059"/>
                </a:xfrm>
                <a:prstGeom prst="rect">
                  <a:avLst/>
                </a:prstGeom>
              </p:spPr>
            </p:pic>
          </p:grpSp>
          <p:cxnSp>
            <p:nvCxnSpPr>
              <p:cNvPr id="4" name="Straight Arrow Connector 3">
                <a:extLst>
                  <a:ext uri="{FF2B5EF4-FFF2-40B4-BE49-F238E27FC236}">
                    <a16:creationId xmlns:a16="http://schemas.microsoft.com/office/drawing/2014/main" id="{652F465F-BC7B-83A0-9D2E-FC66DE0A1D1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726680" y="2749724"/>
                <a:ext cx="1288826" cy="550034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6" name="TextBox 9">
                <a:extLst>
                  <a:ext uri="{FF2B5EF4-FFF2-40B4-BE49-F238E27FC236}">
                    <a16:creationId xmlns:a16="http://schemas.microsoft.com/office/drawing/2014/main" id="{3E4BF155-C480-0B62-0149-E980833507FB}"/>
                  </a:ext>
                </a:extLst>
              </p:cNvPr>
              <p:cNvSpPr txBox="1"/>
              <p:nvPr/>
            </p:nvSpPr>
            <p:spPr>
              <a:xfrm>
                <a:off x="6448512" y="3318046"/>
                <a:ext cx="209085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GB">
                    <a:latin typeface="Segoe Print" panose="02000600000000000000" pitchFamily="2" charset="0"/>
                  </a:rPr>
                  <a:t>Element/Isotope identification</a:t>
                </a:r>
              </a:p>
            </p:txBody>
          </p:sp>
          <p:cxnSp>
            <p:nvCxnSpPr>
              <p:cNvPr id="11" name="Straight Arrow Connector 10">
                <a:extLst>
                  <a:ext uri="{FF2B5EF4-FFF2-40B4-BE49-F238E27FC236}">
                    <a16:creationId xmlns:a16="http://schemas.microsoft.com/office/drawing/2014/main" id="{EFAB9656-229A-157D-59E4-F93002220F2B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7117522" y="2758868"/>
                <a:ext cx="2170467" cy="2278915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14" name="TextBox 14">
                <a:extLst>
                  <a:ext uri="{FF2B5EF4-FFF2-40B4-BE49-F238E27FC236}">
                    <a16:creationId xmlns:a16="http://schemas.microsoft.com/office/drawing/2014/main" id="{A25CE301-C26C-41FE-6094-7EFA79C0C207}"/>
                  </a:ext>
                </a:extLst>
              </p:cNvPr>
              <p:cNvSpPr txBox="1"/>
              <p:nvPr/>
            </p:nvSpPr>
            <p:spPr>
              <a:xfrm>
                <a:off x="6448512" y="5056071"/>
                <a:ext cx="155844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en-GB">
                    <a:latin typeface="Segoe Print" panose="02000600000000000000" pitchFamily="2" charset="0"/>
                  </a:rPr>
                  <a:t>Peak fitting</a:t>
                </a:r>
              </a:p>
            </p:txBody>
          </p:sp>
          <p:cxnSp>
            <p:nvCxnSpPr>
              <p:cNvPr id="18" name="Straight Arrow Connector 17">
                <a:extLst>
                  <a:ext uri="{FF2B5EF4-FFF2-40B4-BE49-F238E27FC236}">
                    <a16:creationId xmlns:a16="http://schemas.microsoft.com/office/drawing/2014/main" id="{F36B8E53-D404-EA01-A0CA-BD015D916D6B}"/>
                  </a:ext>
                </a:extLst>
              </p:cNvPr>
              <p:cNvCxnSpPr>
                <a:stCxn id="24" idx="2"/>
              </p:cNvCxnSpPr>
              <p:nvPr/>
            </p:nvCxnSpPr>
            <p:spPr>
              <a:xfrm flipH="1">
                <a:off x="7726680" y="2749724"/>
                <a:ext cx="1753584" cy="3328473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1" name="TextBox 17">
                <a:extLst>
                  <a:ext uri="{FF2B5EF4-FFF2-40B4-BE49-F238E27FC236}">
                    <a16:creationId xmlns:a16="http://schemas.microsoft.com/office/drawing/2014/main" id="{AF17B200-BD03-FFEB-663D-FBA7136E6020}"/>
                  </a:ext>
                </a:extLst>
              </p:cNvPr>
              <p:cNvSpPr txBox="1"/>
              <p:nvPr/>
            </p:nvSpPr>
            <p:spPr>
              <a:xfrm>
                <a:off x="6270149" y="6103445"/>
                <a:ext cx="321011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GB">
                    <a:latin typeface="Segoe Print" panose="02000600000000000000" pitchFamily="2" charset="0"/>
                  </a:rPr>
                  <a:t>Simulations (SRIM/TRIM </a:t>
                </a:r>
              </a:p>
              <a:p>
                <a:pPr algn="ctr"/>
                <a:r>
                  <a:rPr lang="en-GB">
                    <a:latin typeface="Segoe Print" panose="02000600000000000000" pitchFamily="2" charset="0"/>
                  </a:rPr>
                  <a:t>&amp; G4Beamline)</a:t>
                </a:r>
              </a:p>
            </p:txBody>
          </p:sp>
          <p:cxnSp>
            <p:nvCxnSpPr>
              <p:cNvPr id="25" name="Straight Arrow Connector 24">
                <a:extLst>
                  <a:ext uri="{FF2B5EF4-FFF2-40B4-BE49-F238E27FC236}">
                    <a16:creationId xmlns:a16="http://schemas.microsoft.com/office/drawing/2014/main" id="{CA2F3ADB-498D-D4F5-CB0B-7B7AF619DFAD}"/>
                  </a:ext>
                </a:extLst>
              </p:cNvPr>
              <p:cNvCxnSpPr>
                <a:cxnSpLocks/>
                <a:endCxn id="28" idx="0"/>
              </p:cNvCxnSpPr>
              <p:nvPr/>
            </p:nvCxnSpPr>
            <p:spPr>
              <a:xfrm flipH="1">
                <a:off x="9243989" y="2749724"/>
                <a:ext cx="476084" cy="2064052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28" name="TextBox 25">
                <a:extLst>
                  <a:ext uri="{FF2B5EF4-FFF2-40B4-BE49-F238E27FC236}">
                    <a16:creationId xmlns:a16="http://schemas.microsoft.com/office/drawing/2014/main" id="{7B557861-4F72-287E-5C69-5900DD105047}"/>
                  </a:ext>
                </a:extLst>
              </p:cNvPr>
              <p:cNvSpPr txBox="1"/>
              <p:nvPr/>
            </p:nvSpPr>
            <p:spPr>
              <a:xfrm>
                <a:off x="8331720" y="4813776"/>
                <a:ext cx="1824538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GB" dirty="0">
                    <a:latin typeface="Segoe Print" panose="02000600000000000000" pitchFamily="2" charset="0"/>
                  </a:rPr>
                  <a:t>Periodic Table</a:t>
                </a:r>
              </a:p>
              <a:p>
                <a:pPr algn="ctr"/>
                <a:r>
                  <a:rPr lang="en-GB" dirty="0">
                    <a:latin typeface="Segoe Print" panose="02000600000000000000" pitchFamily="2" charset="0"/>
                  </a:rPr>
                  <a:t>(</a:t>
                </a:r>
                <a:r>
                  <a:rPr lang="en-GB" dirty="0" err="1">
                    <a:latin typeface="Segoe Print" panose="02000600000000000000" pitchFamily="2" charset="0"/>
                  </a:rPr>
                  <a:t>Mudirac</a:t>
                </a:r>
                <a:r>
                  <a:rPr lang="en-GB" dirty="0">
                    <a:latin typeface="Segoe Print" panose="02000600000000000000" pitchFamily="2" charset="0"/>
                  </a:rPr>
                  <a:t>)</a:t>
                </a:r>
              </a:p>
            </p:txBody>
          </p:sp>
          <p:cxnSp>
            <p:nvCxnSpPr>
              <p:cNvPr id="33" name="Straight Arrow Connector 32">
                <a:extLst>
                  <a:ext uri="{FF2B5EF4-FFF2-40B4-BE49-F238E27FC236}">
                    <a16:creationId xmlns:a16="http://schemas.microsoft.com/office/drawing/2014/main" id="{7A11106B-FD2D-C109-02E8-AA1730212AEA}"/>
                  </a:ext>
                </a:extLst>
              </p:cNvPr>
              <p:cNvCxnSpPr/>
              <p:nvPr/>
            </p:nvCxnSpPr>
            <p:spPr>
              <a:xfrm>
                <a:off x="9985248" y="2749724"/>
                <a:ext cx="832104" cy="1146769"/>
              </a:xfrm>
              <a:prstGeom prst="straightConnector1">
                <a:avLst/>
              </a:prstGeom>
              <a:ln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9" name="TextBox 25">
                <a:extLst>
                  <a:ext uri="{FF2B5EF4-FFF2-40B4-BE49-F238E27FC236}">
                    <a16:creationId xmlns:a16="http://schemas.microsoft.com/office/drawing/2014/main" id="{FCCC8A4F-8D82-1AAC-B648-518943C63D2A}"/>
                  </a:ext>
                </a:extLst>
              </p:cNvPr>
              <p:cNvSpPr txBox="1"/>
              <p:nvPr/>
            </p:nvSpPr>
            <p:spPr>
              <a:xfrm>
                <a:off x="9424090" y="3898090"/>
                <a:ext cx="2829621" cy="92333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en-GB" dirty="0">
                    <a:solidFill>
                      <a:srgbClr val="FF0000"/>
                    </a:solidFill>
                    <a:latin typeface="Segoe Print" panose="02000600000000000000" pitchFamily="2" charset="0"/>
                  </a:rPr>
                  <a:t>Machine Learning</a:t>
                </a:r>
              </a:p>
              <a:p>
                <a:pPr algn="ctr"/>
                <a:r>
                  <a:rPr lang="en-GB" dirty="0">
                    <a:solidFill>
                      <a:srgbClr val="FF0000"/>
                    </a:solidFill>
                    <a:latin typeface="Segoe Print" panose="02000600000000000000" pitchFamily="2" charset="0"/>
                  </a:rPr>
                  <a:t>(element identification</a:t>
                </a:r>
              </a:p>
              <a:p>
                <a:pPr algn="ctr"/>
                <a:r>
                  <a:rPr lang="en-GB" dirty="0">
                    <a:solidFill>
                      <a:srgbClr val="FF0000"/>
                    </a:solidFill>
                    <a:latin typeface="Segoe Print" panose="02000600000000000000" pitchFamily="2" charset="0"/>
                  </a:rPr>
                  <a:t>&amp; composition)</a:t>
                </a:r>
              </a:p>
            </p:txBody>
          </p:sp>
        </p:grp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3D191211-BBBF-4682-A02A-108E7BA73742}"/>
                </a:ext>
              </a:extLst>
            </p:cNvPr>
            <p:cNvSpPr txBox="1"/>
            <p:nvPr/>
          </p:nvSpPr>
          <p:spPr>
            <a:xfrm>
              <a:off x="9451615" y="5491818"/>
              <a:ext cx="2829621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sz="1200" dirty="0">
                  <a:latin typeface="Comic Sans MS" panose="030F0702030302020204" pitchFamily="66" charset="0"/>
                  <a:hlinkClick r:id="rId7"/>
                </a:rPr>
                <a:t>https://github.com/ISISMuon/EVA</a:t>
              </a:r>
              <a:endParaRPr lang="en-GB" sz="1200" dirty="0">
                <a:latin typeface="Comic Sans MS" panose="030F0702030302020204" pitchFamily="66" charset="0"/>
              </a:endParaRPr>
            </a:p>
            <a:p>
              <a:r>
                <a:rPr lang="en-GB" sz="1200" dirty="0">
                  <a:latin typeface="Comic Sans MS" panose="030F0702030302020204" pitchFamily="66" charset="0"/>
                </a:rPr>
                <a:t>M. </a:t>
              </a:r>
              <a:r>
                <a:rPr lang="en-GB" sz="1200" dirty="0" err="1">
                  <a:latin typeface="Comic Sans MS" panose="030F0702030302020204" pitchFamily="66" charset="0"/>
                </a:rPr>
                <a:t>Bjørklund</a:t>
              </a:r>
              <a:r>
                <a:rPr lang="en-GB" sz="1200" dirty="0">
                  <a:latin typeface="Comic Sans MS" panose="030F0702030302020204" pitchFamily="66" charset="0"/>
                </a:rPr>
                <a:t> et al., J. Phys. conf. ser., 3222, 012020 (2026)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57609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D218A1-4377-7E55-9A6D-18FFAE9BCAD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>
            <a:extLst>
              <a:ext uri="{FF2B5EF4-FFF2-40B4-BE49-F238E27FC236}">
                <a16:creationId xmlns:a16="http://schemas.microsoft.com/office/drawing/2014/main" id="{A08EF16B-C79B-A5A9-CF7B-A602BD5AAFD6}"/>
              </a:ext>
            </a:extLst>
          </p:cNvPr>
          <p:cNvSpPr txBox="1"/>
          <p:nvPr/>
        </p:nvSpPr>
        <p:spPr>
          <a:xfrm>
            <a:off x="0" y="0"/>
            <a:ext cx="76687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sz="2800" b="0" i="0" strike="noStrike" kern="1200" cap="none" spc="0" normalizeH="0" baseline="0" noProof="0">
                <a:ln>
                  <a:noFill/>
                </a:ln>
                <a:solidFill>
                  <a:schemeClr val="accent3">
                    <a:lumMod val="75000"/>
                  </a:schemeClr>
                </a:solidFill>
                <a:effectLst/>
                <a:uLnTx/>
                <a:uFillTx/>
                <a:latin typeface="Segoe Print" panose="02000600000000000000" pitchFamily="2" charset="0"/>
              </a:rPr>
              <a:t>Acknowledgements</a:t>
            </a:r>
            <a:endParaRPr kumimoji="0" lang="en-GB" sz="1600" b="0" i="0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Segoe Print" panose="02000600000000000000" pitchFamily="2" charset="0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B684B4AF-0EF2-C3CE-39C5-17DC75B2861B}"/>
              </a:ext>
            </a:extLst>
          </p:cNvPr>
          <p:cNvGrpSpPr/>
          <p:nvPr/>
        </p:nvGrpSpPr>
        <p:grpSpPr>
          <a:xfrm>
            <a:off x="-1859" y="388398"/>
            <a:ext cx="2220480" cy="2045532"/>
            <a:chOff x="-1859" y="388398"/>
            <a:chExt cx="2220480" cy="2045532"/>
          </a:xfrm>
        </p:grpSpPr>
        <p:pic>
          <p:nvPicPr>
            <p:cNvPr id="4" name="Picture 3" descr="DSCF0147.JPG">
              <a:extLst>
                <a:ext uri="{FF2B5EF4-FFF2-40B4-BE49-F238E27FC236}">
                  <a16:creationId xmlns:a16="http://schemas.microsoft.com/office/drawing/2014/main" id="{E6951542-C780-9606-D629-CC4F52F56AF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2912" t="13251" r="41338" b="56300"/>
            <a:stretch>
              <a:fillRect/>
            </a:stretch>
          </p:blipFill>
          <p:spPr bwMode="auto">
            <a:xfrm>
              <a:off x="531595" y="388398"/>
              <a:ext cx="1035460" cy="1501024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1A6BC25-50D4-8353-E8F0-44182E34EC2B}"/>
                </a:ext>
              </a:extLst>
            </p:cNvPr>
            <p:cNvSpPr txBox="1"/>
            <p:nvPr/>
          </p:nvSpPr>
          <p:spPr>
            <a:xfrm>
              <a:off x="1893686" y="694856"/>
              <a:ext cx="1847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endParaRPr lang="en-GB">
                <a:latin typeface="Segoe Print" panose="02000600000000000000" pitchFamily="2" charset="0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FE26BA5-0792-3AC4-4D48-8E4BE8A01347}"/>
                </a:ext>
              </a:extLst>
            </p:cNvPr>
            <p:cNvSpPr txBox="1"/>
            <p:nvPr/>
          </p:nvSpPr>
          <p:spPr>
            <a:xfrm>
              <a:off x="-1859" y="1849155"/>
              <a:ext cx="2220480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>
                  <a:latin typeface="Segoe Print" panose="02000600000000000000" pitchFamily="2" charset="0"/>
                </a:rPr>
                <a:t>  Adrian D. Hillier</a:t>
              </a:r>
            </a:p>
            <a:p>
              <a:r>
                <a:rPr lang="en-GB" sz="1600">
                  <a:latin typeface="Segoe Print" panose="02000600000000000000" pitchFamily="2" charset="0"/>
                </a:rPr>
                <a:t>Muon group Leader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477516B-EE7A-FB51-C819-92ABEDF48150}"/>
              </a:ext>
            </a:extLst>
          </p:cNvPr>
          <p:cNvGrpSpPr/>
          <p:nvPr/>
        </p:nvGrpSpPr>
        <p:grpSpPr>
          <a:xfrm>
            <a:off x="7432575" y="0"/>
            <a:ext cx="3710100" cy="3741825"/>
            <a:chOff x="7432575" y="0"/>
            <a:chExt cx="3710100" cy="3741825"/>
          </a:xfrm>
        </p:grpSpPr>
        <p:pic>
          <p:nvPicPr>
            <p:cNvPr id="5" name="Picture 4" descr="A cartoon hand with a yellow sleeve&#10;&#10;Description automatically generated">
              <a:extLst>
                <a:ext uri="{FF2B5EF4-FFF2-40B4-BE49-F238E27FC236}">
                  <a16:creationId xmlns:a16="http://schemas.microsoft.com/office/drawing/2014/main" id="{A32EF36F-9D0C-591D-15CD-950A21447403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73862" y="541261"/>
              <a:ext cx="3168813" cy="3200564"/>
            </a:xfrm>
            <a:prstGeom prst="rect">
              <a:avLst/>
            </a:prstGeom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357BA5D6-CD98-A10A-0510-970670472607}"/>
                </a:ext>
              </a:extLst>
            </p:cNvPr>
            <p:cNvSpPr txBox="1"/>
            <p:nvPr/>
          </p:nvSpPr>
          <p:spPr>
            <a:xfrm>
              <a:off x="7432575" y="0"/>
              <a:ext cx="2961067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600">
                  <a:latin typeface="Segoe Print" panose="02000600000000000000" pitchFamily="2" charset="0"/>
                </a:rPr>
                <a:t>              Me!</a:t>
              </a:r>
            </a:p>
            <a:p>
              <a:r>
                <a:rPr lang="en-GB" sz="1600">
                  <a:latin typeface="Segoe Print" panose="02000600000000000000" pitchFamily="2" charset="0"/>
                </a:rPr>
                <a:t>Muon Instrument Scientist</a:t>
              </a:r>
            </a:p>
            <a:p>
              <a:r>
                <a:rPr lang="en-GB" sz="1600">
                  <a:latin typeface="Segoe Print" panose="02000600000000000000" pitchFamily="2" charset="0"/>
                </a:rPr>
                <a:t> (Feb 2024- present)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081ED623-DC5A-E205-2FC6-6F8344AC627C}"/>
              </a:ext>
            </a:extLst>
          </p:cNvPr>
          <p:cNvGrpSpPr/>
          <p:nvPr/>
        </p:nvGrpSpPr>
        <p:grpSpPr>
          <a:xfrm>
            <a:off x="-150858" y="2978531"/>
            <a:ext cx="6435718" cy="2713591"/>
            <a:chOff x="-150858" y="2978531"/>
            <a:chExt cx="6435718" cy="2713591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D937789D-D4EB-F9F5-D298-28A5F9E59B7C}"/>
                </a:ext>
              </a:extLst>
            </p:cNvPr>
            <p:cNvGrpSpPr/>
            <p:nvPr/>
          </p:nvGrpSpPr>
          <p:grpSpPr>
            <a:xfrm>
              <a:off x="690380" y="2978531"/>
              <a:ext cx="3799354" cy="1736843"/>
              <a:chOff x="4720212" y="4831079"/>
              <a:chExt cx="3799354" cy="1736843"/>
            </a:xfrm>
          </p:grpSpPr>
          <p:pic>
            <p:nvPicPr>
              <p:cNvPr id="6" name="Picture 5" descr="A person with glasses and nose piercing&#10;&#10;Description automatically generated">
                <a:extLst>
                  <a:ext uri="{FF2B5EF4-FFF2-40B4-BE49-F238E27FC236}">
                    <a16:creationId xmlns:a16="http://schemas.microsoft.com/office/drawing/2014/main" id="{644A53B8-3EF5-84C7-ECF8-B134137DC7F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720212" y="5169633"/>
                <a:ext cx="1411156" cy="1398289"/>
              </a:xfrm>
              <a:prstGeom prst="ellipse">
                <a:avLst/>
              </a:prstGeom>
              <a:ln>
                <a:noFill/>
              </a:ln>
              <a:effectLst>
                <a:softEdge rad="112500"/>
              </a:effectLst>
            </p:spPr>
          </p:pic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3F778E02-0DA9-3C52-4D08-13E5002B2925}"/>
                  </a:ext>
                </a:extLst>
              </p:cNvPr>
              <p:cNvSpPr txBox="1"/>
              <p:nvPr/>
            </p:nvSpPr>
            <p:spPr>
              <a:xfrm>
                <a:off x="5180190" y="4831079"/>
                <a:ext cx="3339376" cy="33855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600">
                    <a:latin typeface="Segoe Print" panose="02000600000000000000" pitchFamily="2" charset="0"/>
                  </a:rPr>
                  <a:t>Industrial Placement Students</a:t>
                </a:r>
              </a:p>
            </p:txBody>
          </p:sp>
        </p:grpSp>
        <p:pic>
          <p:nvPicPr>
            <p:cNvPr id="1026" name="Picture 2">
              <a:extLst>
                <a:ext uri="{FF2B5EF4-FFF2-40B4-BE49-F238E27FC236}">
                  <a16:creationId xmlns:a16="http://schemas.microsoft.com/office/drawing/2014/main" id="{DE1031F1-9B10-769F-7847-0109A3E39A6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671797" y="3196313"/>
              <a:ext cx="1411155" cy="1521006"/>
            </a:xfrm>
            <a:prstGeom prst="ellipse">
              <a:avLst/>
            </a:prstGeom>
            <a:noFill/>
            <a:effectLst>
              <a:softEdge rad="112522"/>
            </a:effectLst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8D5C93A-7091-D742-309F-A7D40D393E45}"/>
                </a:ext>
              </a:extLst>
            </p:cNvPr>
            <p:cNvSpPr txBox="1"/>
            <p:nvPr/>
          </p:nvSpPr>
          <p:spPr>
            <a:xfrm>
              <a:off x="2820046" y="4614904"/>
              <a:ext cx="3464814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GB" sz="1600">
                  <a:latin typeface="Segoe Print" panose="02000600000000000000" pitchFamily="2" charset="0"/>
                </a:rPr>
                <a:t>Chendur Chandrasekaran</a:t>
              </a:r>
            </a:p>
            <a:p>
              <a:pPr algn="ctr"/>
              <a:r>
                <a:rPr lang="en-GB" sz="1600">
                  <a:latin typeface="Segoe Print" panose="02000600000000000000" pitchFamily="2" charset="0"/>
                </a:rPr>
                <a:t>(July 2025- August 2026)</a:t>
              </a:r>
              <a:endParaRPr lang="en-GB" sz="1600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D62E9EA8-0129-EFDB-4553-1DF6C0B0F267}"/>
                </a:ext>
              </a:extLst>
            </p:cNvPr>
            <p:cNvSpPr txBox="1"/>
            <p:nvPr/>
          </p:nvSpPr>
          <p:spPr>
            <a:xfrm>
              <a:off x="-150858" y="4614904"/>
              <a:ext cx="3152393" cy="10772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en-GB" sz="1600">
                  <a:latin typeface="Segoe Print" panose="02000600000000000000" pitchFamily="2" charset="0"/>
                </a:rPr>
                <a:t> Matea Bjørklund</a:t>
              </a:r>
            </a:p>
            <a:p>
              <a:pPr algn="ctr"/>
              <a:r>
                <a:rPr lang="en-GB" sz="1600">
                  <a:latin typeface="Segoe Print" panose="02000600000000000000" pitchFamily="2" charset="0"/>
                </a:rPr>
                <a:t>(July 2024- July 2025)</a:t>
              </a:r>
            </a:p>
            <a:p>
              <a:pPr algn="ctr"/>
              <a:r>
                <a:rPr lang="en-GB" sz="1600">
                  <a:latin typeface="Segoe Print" panose="02000600000000000000" pitchFamily="2" charset="0"/>
                </a:rPr>
                <a:t>PhD student (Oct 2026 - present)</a:t>
              </a:r>
            </a:p>
          </p:txBody>
        </p:sp>
      </p:grpSp>
      <p:sp>
        <p:nvSpPr>
          <p:cNvPr id="24" name="TextBox 23">
            <a:extLst>
              <a:ext uri="{FF2B5EF4-FFF2-40B4-BE49-F238E27FC236}">
                <a16:creationId xmlns:a16="http://schemas.microsoft.com/office/drawing/2014/main" id="{DC626627-56E1-83ED-F1F4-D2AA14A68AED}"/>
              </a:ext>
            </a:extLst>
          </p:cNvPr>
          <p:cNvSpPr txBox="1"/>
          <p:nvPr/>
        </p:nvSpPr>
        <p:spPr>
          <a:xfrm>
            <a:off x="3685578" y="541261"/>
            <a:ext cx="1854995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>
                <a:latin typeface="Segoe Print" panose="02000600000000000000" pitchFamily="2" charset="0"/>
              </a:rPr>
              <a:t>ISIS Technicians</a:t>
            </a:r>
          </a:p>
          <a:p>
            <a:endParaRPr lang="en-GB" sz="1600">
              <a:latin typeface="Segoe Print" panose="02000600000000000000" pitchFamily="2" charset="0"/>
            </a:endParaRPr>
          </a:p>
          <a:p>
            <a:r>
              <a:rPr lang="en-GB" sz="1600">
                <a:latin typeface="Segoe Print" panose="02000600000000000000" pitchFamily="2" charset="0"/>
              </a:rPr>
              <a:t>James R. Taylor</a:t>
            </a:r>
          </a:p>
          <a:p>
            <a:r>
              <a:rPr lang="en-GB" sz="1600">
                <a:latin typeface="Segoe Print" panose="02000600000000000000" pitchFamily="2" charset="0"/>
              </a:rPr>
              <a:t>Jack Williams</a:t>
            </a:r>
          </a:p>
          <a:p>
            <a:r>
              <a:rPr lang="en-GB" sz="1600">
                <a:latin typeface="Segoe Print" panose="02000600000000000000" pitchFamily="2" charset="0"/>
              </a:rPr>
              <a:t>Ashley Lester</a:t>
            </a:r>
          </a:p>
          <a:p>
            <a:r>
              <a:rPr lang="en-GB" sz="1600">
                <a:latin typeface="Segoe Print" panose="02000600000000000000" pitchFamily="2" charset="0"/>
              </a:rPr>
              <a:t>Jeremy Moor</a:t>
            </a:r>
          </a:p>
          <a:p>
            <a:r>
              <a:rPr lang="en-GB" sz="1600">
                <a:latin typeface="Segoe Print" panose="02000600000000000000" pitchFamily="2" charset="0"/>
              </a:rPr>
              <a:t>…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45545D0-C1FC-A1F7-B5BA-C4C767F9DA0E}"/>
              </a:ext>
            </a:extLst>
          </p:cNvPr>
          <p:cNvSpPr txBox="1"/>
          <p:nvPr/>
        </p:nvSpPr>
        <p:spPr>
          <a:xfrm>
            <a:off x="6536127" y="2228269"/>
            <a:ext cx="2847254" cy="3293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>
                <a:latin typeface="Segoe Print" panose="02000600000000000000" pitchFamily="2" charset="0"/>
              </a:rPr>
              <a:t>Scientific Computing</a:t>
            </a:r>
          </a:p>
          <a:p>
            <a:endParaRPr lang="en-GB" sz="1600">
              <a:latin typeface="Segoe Print" panose="02000600000000000000" pitchFamily="2" charset="0"/>
            </a:endParaRPr>
          </a:p>
          <a:p>
            <a:r>
              <a:rPr lang="en-GB" sz="1600" err="1">
                <a:latin typeface="Segoe Print" panose="02000600000000000000" pitchFamily="2" charset="0"/>
              </a:rPr>
              <a:t>Subindev</a:t>
            </a:r>
            <a:r>
              <a:rPr lang="en-GB" sz="1600">
                <a:latin typeface="Segoe Print" panose="02000600000000000000" pitchFamily="2" charset="0"/>
              </a:rPr>
              <a:t> Devadasan</a:t>
            </a:r>
          </a:p>
          <a:p>
            <a:r>
              <a:rPr lang="en-GB" sz="1600">
                <a:latin typeface="Segoe Print" panose="02000600000000000000" pitchFamily="2" charset="0"/>
              </a:rPr>
              <a:t>Patrick Austin</a:t>
            </a:r>
          </a:p>
          <a:p>
            <a:r>
              <a:rPr lang="en-GB" sz="1600">
                <a:latin typeface="Segoe Print" panose="02000600000000000000" pitchFamily="2" charset="0"/>
              </a:rPr>
              <a:t>Leandro Liborio</a:t>
            </a:r>
          </a:p>
          <a:p>
            <a:r>
              <a:rPr lang="en-GB" sz="1600">
                <a:latin typeface="Segoe Print" panose="02000600000000000000" pitchFamily="2" charset="0"/>
              </a:rPr>
              <a:t>Philip Jones (Warwick U.)</a:t>
            </a:r>
          </a:p>
          <a:p>
            <a:endParaRPr lang="en-GB" sz="1600">
              <a:latin typeface="Segoe Print" panose="02000600000000000000" pitchFamily="2" charset="0"/>
            </a:endParaRPr>
          </a:p>
          <a:p>
            <a:r>
              <a:rPr lang="en-GB" sz="1600">
                <a:latin typeface="Segoe Print" panose="02000600000000000000" pitchFamily="2" charset="0"/>
              </a:rPr>
              <a:t>Siddharth Dhanpal</a:t>
            </a:r>
          </a:p>
          <a:p>
            <a:r>
              <a:rPr lang="en-GB" sz="1600">
                <a:latin typeface="Segoe Print" panose="02000600000000000000" pitchFamily="2" charset="0"/>
              </a:rPr>
              <a:t>Margaret Duff</a:t>
            </a:r>
          </a:p>
          <a:p>
            <a:r>
              <a:rPr lang="en-GB" sz="1600">
                <a:latin typeface="Segoe Print" panose="02000600000000000000" pitchFamily="2" charset="0"/>
              </a:rPr>
              <a:t>Niall Bootland</a:t>
            </a:r>
          </a:p>
          <a:p>
            <a:r>
              <a:rPr lang="en-GB" sz="1600">
                <a:latin typeface="Segoe Print" panose="02000600000000000000" pitchFamily="2" charset="0"/>
              </a:rPr>
              <a:t>Hussam Al Daas</a:t>
            </a:r>
          </a:p>
          <a:p>
            <a:r>
              <a:rPr lang="en-GB" sz="1600">
                <a:latin typeface="Segoe Print" panose="02000600000000000000" pitchFamily="2" charset="0"/>
              </a:rPr>
              <a:t>Susmita Basak</a:t>
            </a:r>
          </a:p>
          <a:p>
            <a:r>
              <a:rPr lang="en-GB" sz="1600">
                <a:latin typeface="Segoe Print" panose="02000600000000000000" pitchFamily="2" charset="0"/>
              </a:rPr>
              <a:t>…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05160A06-2AFA-D65F-51BC-F7734E8196D3}"/>
              </a:ext>
            </a:extLst>
          </p:cNvPr>
          <p:cNvSpPr txBox="1"/>
          <p:nvPr/>
        </p:nvSpPr>
        <p:spPr>
          <a:xfrm>
            <a:off x="6978046" y="5667768"/>
            <a:ext cx="359746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>
                <a:latin typeface="Segoe Print" panose="02000600000000000000" pitchFamily="2" charset="0"/>
              </a:rPr>
              <a:t>UK &amp; international collaborators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68B59B0-449A-B60B-1389-B6863735FAC3}"/>
              </a:ext>
            </a:extLst>
          </p:cNvPr>
          <p:cNvSpPr txBox="1"/>
          <p:nvPr/>
        </p:nvSpPr>
        <p:spPr>
          <a:xfrm>
            <a:off x="7286625" y="6314099"/>
            <a:ext cx="298030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>
                <a:latin typeface="Segoe Print" panose="02000600000000000000" pitchFamily="2" charset="0"/>
              </a:rPr>
              <a:t>ISIS Muon Group members</a:t>
            </a:r>
          </a:p>
        </p:txBody>
      </p:sp>
    </p:spTree>
    <p:extLst>
      <p:ext uri="{BB962C8B-B14F-4D97-AF65-F5344CB8AC3E}">
        <p14:creationId xmlns:p14="http://schemas.microsoft.com/office/powerpoint/2010/main" val="1323873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6" grpId="0"/>
      <p:bldP spid="27" grpId="0"/>
      <p:bldP spid="2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Free painted background thank you label template">
            <a:extLst>
              <a:ext uri="{FF2B5EF4-FFF2-40B4-BE49-F238E27FC236}">
                <a16:creationId xmlns:a16="http://schemas.microsoft.com/office/drawing/2014/main" id="{F625B09D-181C-FC22-E7DF-A12607F381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32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319"/>
            <a:ext cx="10771632" cy="68476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938217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10FB2F6E-A260-46D8-838C-1310E2791324}"/>
              </a:ext>
            </a:extLst>
          </p:cNvPr>
          <p:cNvGrpSpPr/>
          <p:nvPr/>
        </p:nvGrpSpPr>
        <p:grpSpPr>
          <a:xfrm>
            <a:off x="91368" y="-19050"/>
            <a:ext cx="5188522" cy="5675103"/>
            <a:chOff x="9862190" y="2127962"/>
            <a:chExt cx="3984646" cy="4381079"/>
          </a:xfrm>
        </p:grpSpPr>
        <p:pic>
          <p:nvPicPr>
            <p:cNvPr id="3" name="Picture 160">
              <a:extLst>
                <a:ext uri="{FF2B5EF4-FFF2-40B4-BE49-F238E27FC236}">
                  <a16:creationId xmlns:a16="http://schemas.microsoft.com/office/drawing/2014/main" id="{164D7FBC-A704-4B4E-8657-D39BCD681648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862190" y="2127962"/>
              <a:ext cx="3984646" cy="41047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09DAC92-3668-4495-B122-8754F26D4B7D}"/>
                </a:ext>
              </a:extLst>
            </p:cNvPr>
            <p:cNvSpPr txBox="1"/>
            <p:nvPr/>
          </p:nvSpPr>
          <p:spPr>
            <a:xfrm>
              <a:off x="10558798" y="6295203"/>
              <a:ext cx="2539578" cy="21383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Comic Sans MS" panose="030F0702030302020204" pitchFamily="66" charset="0"/>
                </a:rPr>
                <a:t>T. Yamazaki et al, Phys. Scr. 11, 133 (1975)</a:t>
              </a:r>
              <a:endParaRPr lang="de-CH" sz="1200" dirty="0">
                <a:latin typeface="Comic Sans MS" panose="030F0702030302020204" pitchFamily="66" charset="0"/>
              </a:endParaRPr>
            </a:p>
          </p:txBody>
        </p:sp>
      </p:grp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52EF4C2B-F511-4AFD-9B99-F28AD89F28B0}"/>
              </a:ext>
            </a:extLst>
          </p:cNvPr>
          <p:cNvCxnSpPr>
            <a:cxnSpLocks/>
          </p:cNvCxnSpPr>
          <p:nvPr/>
        </p:nvCxnSpPr>
        <p:spPr bwMode="auto">
          <a:xfrm flipV="1">
            <a:off x="3171487" y="3183500"/>
            <a:ext cx="1471237" cy="1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B06C118-3B37-447A-AC68-E70ED33C5246}"/>
              </a:ext>
            </a:extLst>
          </p:cNvPr>
          <p:cNvCxnSpPr>
            <a:cxnSpLocks/>
          </p:cNvCxnSpPr>
          <p:nvPr/>
        </p:nvCxnSpPr>
        <p:spPr bwMode="auto">
          <a:xfrm flipV="1">
            <a:off x="3161962" y="3174190"/>
            <a:ext cx="0" cy="1559736"/>
          </a:xfrm>
          <a:prstGeom prst="line">
            <a:avLst/>
          </a:prstGeom>
          <a:ln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159">
            <a:extLst>
              <a:ext uri="{FF2B5EF4-FFF2-40B4-BE49-F238E27FC236}">
                <a16:creationId xmlns:a16="http://schemas.microsoft.com/office/drawing/2014/main" id="{6F58541F-C4B4-4ECB-82EB-293170A55F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0345" y="2855436"/>
            <a:ext cx="832452" cy="6375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dirty="0">
                <a:solidFill>
                  <a:srgbClr val="FF0000"/>
                </a:solidFill>
              </a:rPr>
              <a:t> For Cu</a:t>
            </a:r>
          </a:p>
          <a:p>
            <a:r>
              <a:rPr lang="en-US" altLang="en-US" dirty="0">
                <a:solidFill>
                  <a:srgbClr val="FF0000"/>
                </a:solidFill>
              </a:rPr>
              <a:t>(Z = 29)</a:t>
            </a:r>
            <a:endParaRPr lang="de-CH" altLang="en-US" dirty="0">
              <a:solidFill>
                <a:srgbClr val="FF0000"/>
              </a:solidFill>
            </a:endParaRPr>
          </a:p>
        </p:txBody>
      </p:sp>
      <p:sp>
        <p:nvSpPr>
          <p:cNvPr id="8" name="TextBox 132">
            <a:extLst>
              <a:ext uri="{FF2B5EF4-FFF2-40B4-BE49-F238E27FC236}">
                <a16:creationId xmlns:a16="http://schemas.microsoft.com/office/drawing/2014/main" id="{5E377777-D792-4A51-8AF1-6E17D5C006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54268" y="3069811"/>
            <a:ext cx="27603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altLang="en-US" sz="1400" dirty="0">
                <a:solidFill>
                  <a:srgbClr val="FF0000"/>
                </a:solidFill>
              </a:rPr>
              <a:t>8</a:t>
            </a:r>
            <a:endParaRPr lang="de-CH" altLang="en-US" sz="1400" dirty="0">
              <a:solidFill>
                <a:srgbClr val="FF0000"/>
              </a:solidFill>
            </a:endParaRP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FDC120D8-34CA-4FA3-B80F-A02232A63726}"/>
              </a:ext>
            </a:extLst>
          </p:cNvPr>
          <p:cNvGrpSpPr/>
          <p:nvPr/>
        </p:nvGrpSpPr>
        <p:grpSpPr>
          <a:xfrm>
            <a:off x="5736836" y="-1"/>
            <a:ext cx="6455164" cy="5298078"/>
            <a:chOff x="8264144" y="4095946"/>
            <a:chExt cx="3200290" cy="2555738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B216EB32-B106-48E3-AFED-45890A9D6D7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8264144" y="4095946"/>
              <a:ext cx="3200290" cy="2324949"/>
            </a:xfrm>
            <a:prstGeom prst="rect">
              <a:avLst/>
            </a:prstGeom>
          </p:spPr>
        </p:pic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913AA8A5-5BBF-49D3-8FC4-A72AA560A8C2}"/>
                </a:ext>
              </a:extLst>
            </p:cNvPr>
            <p:cNvSpPr txBox="1"/>
            <p:nvPr/>
          </p:nvSpPr>
          <p:spPr>
            <a:xfrm>
              <a:off x="9162377" y="6518063"/>
              <a:ext cx="1825112" cy="1336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dirty="0">
                  <a:latin typeface="Comic Sans MS" panose="030F0702030302020204" pitchFamily="66" charset="0"/>
                </a:rPr>
                <a:t>T. Von </a:t>
              </a:r>
              <a:r>
                <a:rPr lang="en-US" sz="1200" dirty="0" err="1">
                  <a:latin typeface="Comic Sans MS" panose="030F0702030302020204" pitchFamily="66" charset="0"/>
                </a:rPr>
                <a:t>Egidy</a:t>
              </a:r>
              <a:r>
                <a:rPr lang="en-US" sz="1200" dirty="0">
                  <a:latin typeface="Comic Sans MS" panose="030F0702030302020204" pitchFamily="66" charset="0"/>
                </a:rPr>
                <a:t> et al, Phys. Rev. A 26, 2355 (1982)</a:t>
              </a:r>
              <a:endParaRPr lang="de-CH" sz="1200" dirty="0">
                <a:latin typeface="Comic Sans MS" panose="030F0702030302020204" pitchFamily="66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740368346"/>
      </p:ext>
    </p:extLst>
  </p:cSld>
  <p:clrMapOvr>
    <a:masterClrMapping/>
  </p:clrMapOvr>
</p:sld>
</file>

<file path=ppt/theme/theme1.xml><?xml version="1.0" encoding="utf-8"?>
<a:theme xmlns:a="http://schemas.openxmlformats.org/drawingml/2006/main" name="4_Blank Layouts">
  <a:themeElements>
    <a:clrScheme name="STFC Colour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E5DF8"/>
      </a:accent1>
      <a:accent2>
        <a:srgbClr val="FF9D1B"/>
      </a:accent2>
      <a:accent3>
        <a:srgbClr val="003088"/>
      </a:accent3>
      <a:accent4>
        <a:srgbClr val="D77900"/>
      </a:accent4>
      <a:accent5>
        <a:srgbClr val="008AAD"/>
      </a:accent5>
      <a:accent6>
        <a:srgbClr val="3E863E"/>
      </a:accent6>
      <a:hlink>
        <a:srgbClr val="1E5DF8"/>
      </a:hlink>
      <a:folHlink>
        <a:srgbClr val="923D9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itle slide">
  <a:themeElements>
    <a:clrScheme name="STFC Colour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E5DF8"/>
      </a:accent1>
      <a:accent2>
        <a:srgbClr val="FF9D1B"/>
      </a:accent2>
      <a:accent3>
        <a:srgbClr val="003088"/>
      </a:accent3>
      <a:accent4>
        <a:srgbClr val="D77900"/>
      </a:accent4>
      <a:accent5>
        <a:srgbClr val="008AAD"/>
      </a:accent5>
      <a:accent6>
        <a:srgbClr val="3E863E"/>
      </a:accent6>
      <a:hlink>
        <a:srgbClr val="1E5DF8"/>
      </a:hlink>
      <a:folHlink>
        <a:srgbClr val="923D9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Triangles">
  <a:themeElements>
    <a:clrScheme name="STFC Colour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E5DF8"/>
      </a:accent1>
      <a:accent2>
        <a:srgbClr val="FF9D1B"/>
      </a:accent2>
      <a:accent3>
        <a:srgbClr val="003088"/>
      </a:accent3>
      <a:accent4>
        <a:srgbClr val="D77900"/>
      </a:accent4>
      <a:accent5>
        <a:srgbClr val="008AAD"/>
      </a:accent5>
      <a:accent6>
        <a:srgbClr val="3E863E"/>
      </a:accent6>
      <a:hlink>
        <a:srgbClr val="1E5DF8"/>
      </a:hlink>
      <a:folHlink>
        <a:srgbClr val="923D9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Pattern">
  <a:themeElements>
    <a:clrScheme name="STFC Colour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E5DF8"/>
      </a:accent1>
      <a:accent2>
        <a:srgbClr val="FF9D1B"/>
      </a:accent2>
      <a:accent3>
        <a:srgbClr val="003088"/>
      </a:accent3>
      <a:accent4>
        <a:srgbClr val="D77900"/>
      </a:accent4>
      <a:accent5>
        <a:srgbClr val="008AAD"/>
      </a:accent5>
      <a:accent6>
        <a:srgbClr val="3E863E"/>
      </a:accent6>
      <a:hlink>
        <a:srgbClr val="1E5DF8"/>
      </a:hlink>
      <a:folHlink>
        <a:srgbClr val="923D96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ISIS@40 PowerPoint template_Arial</Template>
  <TotalTime>284</TotalTime>
  <Words>941</Words>
  <Application>Microsoft Office PowerPoint</Application>
  <PresentationFormat>Widescreen</PresentationFormat>
  <Paragraphs>203</Paragraphs>
  <Slides>15</Slides>
  <Notes>6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4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7" baseType="lpstr">
      <vt:lpstr>Arial</vt:lpstr>
      <vt:lpstr>Calibri</vt:lpstr>
      <vt:lpstr>Cambria Math</vt:lpstr>
      <vt:lpstr>Comic Sans MS</vt:lpstr>
      <vt:lpstr>Lucida Sans</vt:lpstr>
      <vt:lpstr>Segoe Print</vt:lpstr>
      <vt:lpstr>Times New Roman</vt:lpstr>
      <vt:lpstr>4_Blank Layouts</vt:lpstr>
      <vt:lpstr>1_Title slide</vt:lpstr>
      <vt:lpstr>2_Triangles</vt:lpstr>
      <vt:lpstr>4_Pattern</vt:lpstr>
      <vt:lpstr>Equation.3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Biswas, Sayani (STFC,RAL,ISIS)</dc:creator>
  <cp:lastModifiedBy>User</cp:lastModifiedBy>
  <cp:revision>49</cp:revision>
  <dcterms:created xsi:type="dcterms:W3CDTF">2024-03-12T16:17:06Z</dcterms:created>
  <dcterms:modified xsi:type="dcterms:W3CDTF">2026-10-24T17:56:07Z</dcterms:modified>
</cp:coreProperties>
</file>