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565"/>
    <p:restoredTop sz="94658"/>
  </p:normalViewPr>
  <p:slideViewPr>
    <p:cSldViewPr snapToGrid="0">
      <p:cViewPr varScale="1">
        <p:scale>
          <a:sx n="68" d="100"/>
          <a:sy n="68" d="100"/>
        </p:scale>
        <p:origin x="232" y="1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5F45C-F331-0C1A-BBBA-AFAC576E82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0E1D5C-746C-3622-FFFE-B320E42D9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458C2-19B2-FA77-B375-16FAE4B65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89250-4C1E-536A-D172-4E3A22B88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03824-0F40-FA78-7B50-AA0F4B149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649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70F1F-DC28-6958-9922-D4AADF8DD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43D4FD-5311-6C9E-F1CC-7F39DAD22E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B62CDA-418E-2458-4CDD-EF048A8AB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BB96A6-95B4-A663-60A1-6B83EFED9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14CF2-A81B-345F-3EEA-7E45279DD3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234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FD5397-C369-CBCC-89B2-6FDCEC3D0D4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9F41EF-B313-2DDD-B0C4-CBA12C48FC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F423F-FB62-8E82-2119-305A38A84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A17AA5-7AF3-5823-8969-4E4ADF8AA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C4CBD-1363-F6EE-5691-9376F088A6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8708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8314D-F1F8-7BB0-DEBC-9ADA9490FD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BABF6-A028-D282-C28F-DB8C684B2B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0486DE-93CF-BF23-68CB-9ECE03E00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815CC-1097-7554-4185-B23A838C2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7D4CE-336E-F862-D035-B6EAAAAB23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718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1E333F-1B53-5C56-E2E7-F90BFB0FA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34B56C-F409-7D16-5473-055EE7B0C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EBA62-9F98-2689-F912-FCF2D3F0F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55F2F9-2686-7578-DE63-DB435B6357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CDBEE-EFA5-7682-52DE-1C75054BE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549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13DD-2D26-73A8-6E3B-91DE88845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745012-4987-CB0A-2A27-B36870BAD4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25EC30-BBBD-1949-1D2B-92A99505F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5C67F-4177-3BE1-BD93-20293EBF7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600AB4-3418-F355-75B3-D2144FBAF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C0CF6C-FF78-D87F-DAC9-3514E5C4CD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419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E2F4B5-232E-7168-3113-87BD5AC1DE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FEBF2D-7A30-E938-B34B-03792139A9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15C5F5-B3BD-0BE4-9A55-FA53C07D7D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F0432B9-43C4-AFD1-C302-DB7EFBF7B7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232C94D-E5A2-CC92-CCAF-A6B3FB185C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656A97-C378-05BA-F675-A4F05B866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B09C9D-44DA-81E9-F23D-AD211464F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E593E6-D7BF-EE03-F0A1-56FEE1295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529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F2C9C-9CB8-5263-0793-9600E0F6C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082EE8-19D7-5A1E-73E5-3369E2889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CB65B74-0C99-474A-1B8B-CB629D89C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E4309C-44F2-CC79-7108-43A2303F9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6398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0BE0AF-69C2-1182-E1B2-485B509288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49DE3A-AF57-8D10-2B12-E1F01282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E82F0B-2408-E02B-154F-81BBE1390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642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1F762B-BBFC-4BC7-F0EB-40D33511E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F4006-F5D1-D09B-42DD-0FE44E41F6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A8047A0-E661-04AF-B7A4-305EC6B105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A2FD55-873D-0890-E89B-9193DDA7BA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93C1A-48AA-C068-5C9B-CE38C4A8A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503298-C46F-7318-5A07-6FD1C2622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288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1840B-9837-7716-4D9F-AA64B3668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5F7421-1C9C-42C6-4863-CBB965E574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4E7B51-D454-3469-2702-147FD79053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E803E0-4544-EA87-CB20-859996823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51FE0C-7420-A44C-0932-54C1EABC3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BB7F0-1893-E7DD-2AEA-FEAC159DB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40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643889-8D76-14C8-4C65-8FCF176448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56F67D-D853-D155-21CF-AF7132A596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635A5-CB5A-7BD8-8CF6-890C58B4E37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B36D76-5DFB-8A42-AD6F-8FA184F3A9DC}" type="datetimeFigureOut">
              <a:rPr lang="en-GB" smtClean="0"/>
              <a:t>19/06/2026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EC4249-6F6B-0AF8-350D-0D941171D5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F54A7-2836-8188-25DE-F70559DCBF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7BC96D-0294-7244-B75A-7986D53EED5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137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brian.foster@physics.ox.ac.uk" TargetMode="External"/><Relationship Id="rId13" Type="http://schemas.openxmlformats.org/officeDocument/2006/relationships/hyperlink" Target="mailto:roberto.kersevan@cern.ch" TargetMode="External"/><Relationship Id="rId18" Type="http://schemas.openxmlformats.org/officeDocument/2006/relationships/hyperlink" Target="mailto:mauro.migliorati@uniroma1.it" TargetMode="External"/><Relationship Id="rId3" Type="http://schemas.openxmlformats.org/officeDocument/2006/relationships/hyperlink" Target="mailto:makoto.tobiyama@kek.jp" TargetMode="External"/><Relationship Id="rId7" Type="http://schemas.openxmlformats.org/officeDocument/2006/relationships/hyperlink" Target="mailto:A.V.Bogomyagkov@inp.nsk.su" TargetMode="External"/><Relationship Id="rId12" Type="http://schemas.openxmlformats.org/officeDocument/2006/relationships/hyperlink" Target="mailto:michael.koratzinos@cern.ch" TargetMode="External"/><Relationship Id="rId17" Type="http://schemas.openxmlformats.org/officeDocument/2006/relationships/hyperlink" Target="mailto:hiroyuki.nakayama@kek.jp" TargetMode="External"/><Relationship Id="rId2" Type="http://schemas.openxmlformats.org/officeDocument/2006/relationships/hyperlink" Target="mailto:sidorin@jinr.ru" TargetMode="External"/><Relationship Id="rId16" Type="http://schemas.openxmlformats.org/officeDocument/2006/relationships/hyperlink" Target="mailto:Gero.Kube@desy.de" TargetMode="External"/><Relationship Id="rId20" Type="http://schemas.openxmlformats.org/officeDocument/2006/relationships/hyperlink" Target="mailto:mika.masuzawa@kek.jp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steinar.stapnes@cern.ch" TargetMode="External"/><Relationship Id="rId11" Type="http://schemas.openxmlformats.org/officeDocument/2006/relationships/hyperlink" Target="mailto:Paolo.Pierini@esss.se" TargetMode="External"/><Relationship Id="rId5" Type="http://schemas.openxmlformats.org/officeDocument/2006/relationships/hyperlink" Target="mailto:e.b.levichev@inp.nsk.su" TargetMode="External"/><Relationship Id="rId15" Type="http://schemas.openxmlformats.org/officeDocument/2006/relationships/hyperlink" Target="mailto:kazuro.furukawa@kek.jp" TargetMode="External"/><Relationship Id="rId10" Type="http://schemas.openxmlformats.org/officeDocument/2006/relationships/hyperlink" Target="mailto:carlo.pagani@mi.infn.it" TargetMode="External"/><Relationship Id="rId19" Type="http://schemas.openxmlformats.org/officeDocument/2006/relationships/hyperlink" Target="mailto:Helene.Mainaud.Durand@cern.ch" TargetMode="External"/><Relationship Id="rId4" Type="http://schemas.openxmlformats.org/officeDocument/2006/relationships/hyperlink" Target="mailto:philip.bambade@ijclab.in2p3.fr" TargetMode="External"/><Relationship Id="rId9" Type="http://schemas.openxmlformats.org/officeDocument/2006/relationships/hyperlink" Target="mailto:zhaozt@sari.ac.cn" TargetMode="External"/><Relationship Id="rId14" Type="http://schemas.openxmlformats.org/officeDocument/2006/relationships/hyperlink" Target="mailto:akira.yamamoto@kek.jp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ohuchi@post.kek.jp" TargetMode="External"/><Relationship Id="rId2" Type="http://schemas.openxmlformats.org/officeDocument/2006/relationships/hyperlink" Target="mailto:marica.biagini@lnf.infn.it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mailto:wuyaru@ihep.ac.cn" TargetMode="External"/><Relationship Id="rId4" Type="http://schemas.openxmlformats.org/officeDocument/2006/relationships/hyperlink" Target="mailto:xyhe@ustc.edu.c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C808A24-8705-5542-F6E8-231AE1A9B948}"/>
              </a:ext>
            </a:extLst>
          </p:cNvPr>
          <p:cNvSpPr txBox="1"/>
          <p:nvPr/>
        </p:nvSpPr>
        <p:spPr>
          <a:xfrm>
            <a:off x="703545" y="474345"/>
            <a:ext cx="10784909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>
              <a:buNone/>
            </a:pPr>
            <a:r>
              <a:rPr lang="en-CH" sz="1800" dirty="0">
                <a:solidFill>
                  <a:srgbClr val="FF0000"/>
                </a:solidFill>
                <a:effectLst/>
                <a:latin typeface="Times"/>
              </a:rPr>
              <a:t>Please check this information. </a:t>
            </a:r>
            <a:r>
              <a:rPr lang="en-CH" sz="1800" dirty="0">
                <a:effectLst/>
                <a:latin typeface="Times"/>
              </a:rPr>
              <a:t> </a:t>
            </a:r>
            <a:r>
              <a:rPr lang="en-CH" dirty="0">
                <a:latin typeface="Times"/>
              </a:rPr>
              <a:t>Reminder: </a:t>
            </a:r>
            <a:r>
              <a:rPr lang="en-CH" sz="1800" dirty="0">
                <a:effectLst/>
                <a:latin typeface="Times"/>
              </a:rPr>
              <a:t>September – start Tuesday 22.9 at 9:00, finish Thursday 24.9 at 17:00</a:t>
            </a:r>
          </a:p>
          <a:p>
            <a:pPr marL="0" marR="0">
              <a:buNone/>
            </a:pPr>
            <a:endParaRPr lang="en-CH" sz="1800" dirty="0">
              <a:effectLst/>
              <a:latin typeface="Times"/>
            </a:endParaRPr>
          </a:p>
          <a:p>
            <a:pPr marL="0" marR="0">
              <a:buNone/>
            </a:pPr>
            <a:r>
              <a:rPr lang="en-CH" dirty="0">
                <a:latin typeface="Times"/>
              </a:rPr>
              <a:t>NA: Not Available, P: Present, Z: Zoom </a:t>
            </a:r>
            <a:endParaRPr lang="en-CH" sz="1800" dirty="0">
              <a:effectLst/>
              <a:latin typeface="Times"/>
            </a:endParaRP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  A. Sidorin                            NA        JINR                       Russia 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2"/>
              </a:rPr>
              <a:t>sidorin@jinr.ru</a:t>
            </a:r>
            <a:r>
              <a:rPr lang="en-CH" sz="1800" dirty="0">
                <a:effectLst/>
                <a:latin typeface="Times"/>
              </a:rPr>
              <a:t>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2  Makoto Tobiyama                 P          KEK                        Japan  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3"/>
              </a:rPr>
              <a:t>makoto.tobiyama@kek.jp</a:t>
            </a:r>
            <a:r>
              <a:rPr lang="en-CH" sz="1800" dirty="0">
                <a:effectLst/>
                <a:latin typeface="Times"/>
              </a:rPr>
              <a:t>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3  Philip Bambade                   P or Z    IJCLab                    France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4"/>
              </a:rPr>
              <a:t>philip.bambade@ijclab.in2p3.fr</a:t>
            </a:r>
            <a:r>
              <a:rPr lang="en-CH" sz="1800" dirty="0">
                <a:effectLst/>
                <a:latin typeface="Times"/>
              </a:rPr>
              <a:t>  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4  Eugene Levichev (IAC)        ?           BINP                       Russia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5"/>
              </a:rPr>
              <a:t>e.b.levichev@inp.nsk.su</a:t>
            </a:r>
            <a:r>
              <a:rPr lang="en-CH" sz="1800" dirty="0">
                <a:effectLst/>
                <a:latin typeface="Times"/>
              </a:rPr>
              <a:t>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5  Steinar Stapnes (IAC)           P          Oslo.          </a:t>
            </a:r>
            <a:r>
              <a:rPr lang="en-CH" sz="1800" dirty="0">
                <a:solidFill>
                  <a:srgbClr val="FB0007"/>
                </a:solidFill>
                <a:effectLst/>
                <a:latin typeface="Times"/>
              </a:rPr>
              <a:t>.            </a:t>
            </a:r>
            <a:r>
              <a:rPr lang="en-CH" sz="1800" dirty="0">
                <a:effectLst/>
                <a:latin typeface="Times"/>
              </a:rPr>
              <a:t>Norway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6"/>
              </a:rPr>
              <a:t>steinar.stapnes@cern.ch</a:t>
            </a:r>
            <a:r>
              <a:rPr lang="en-CH" sz="1800" dirty="0">
                <a:effectLst/>
                <a:latin typeface="Times"/>
              </a:rPr>
              <a:t>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6  Anton Bogomyagkov            P          BINP                       Russia </a:t>
            </a:r>
            <a:r>
              <a:rPr lang="en-CH" sz="1800" dirty="0">
                <a:solidFill>
                  <a:srgbClr val="FB0007"/>
                </a:solidFill>
                <a:effectLst/>
                <a:latin typeface="Times"/>
              </a:rPr>
              <a:t>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7"/>
              </a:rPr>
              <a:t>A.V.Bogomyagkov@inp.nsk.su</a:t>
            </a:r>
            <a:endParaRPr lang="en-CH" sz="1800" dirty="0">
              <a:effectLst/>
              <a:latin typeface="Times"/>
            </a:endParaRP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7  Brian Foster (IAC chair)       P          Oxford                     U.K   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8"/>
              </a:rPr>
              <a:t>brian.foster@physics.ox.ac.uk</a:t>
            </a:r>
            <a:r>
              <a:rPr lang="en-CH" sz="1800" dirty="0">
                <a:effectLst/>
                <a:latin typeface="Times"/>
              </a:rPr>
              <a:t>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8  Zhentang Zhao                     ?             SARI                       China  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9"/>
              </a:rPr>
              <a:t>zhaozt@sari.ac.cn</a:t>
            </a:r>
            <a:r>
              <a:rPr lang="en-CH" sz="1800" dirty="0">
                <a:effectLst/>
                <a:latin typeface="Times"/>
              </a:rPr>
              <a:t>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9  Carlo Pagani                         P           INFN-Milano         Italy   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10"/>
              </a:rPr>
              <a:t>carlo.pagani@mi.infn.it</a:t>
            </a:r>
            <a:r>
              <a:rPr lang="en-CH" sz="1800" dirty="0">
                <a:effectLst/>
                <a:latin typeface="Times"/>
              </a:rPr>
              <a:t>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10 Paolo Pierini                        ?            ESS                          Sweden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11"/>
              </a:rPr>
              <a:t>Paolo.Pierini@esss.se</a:t>
            </a:r>
            <a:r>
              <a:rPr lang="en-CH" sz="1800" dirty="0">
                <a:effectLst/>
                <a:latin typeface="Times"/>
              </a:rPr>
              <a:t> 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11 Michael Koratzinos             P           CERN/PSI              Swiss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12"/>
              </a:rPr>
              <a:t>michael.koratzinos@cern.ch</a:t>
            </a:r>
            <a:r>
              <a:rPr lang="en-CH" sz="1800" dirty="0">
                <a:effectLst/>
                <a:latin typeface="Times"/>
              </a:rPr>
              <a:t> 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12 Roberto Kersevan                Z          CERN                      Swiss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13"/>
              </a:rPr>
              <a:t>roberto.kersevan@cern.ch</a:t>
            </a:r>
            <a:r>
              <a:rPr lang="en-CH" sz="1800" dirty="0">
                <a:effectLst/>
                <a:latin typeface="Times"/>
              </a:rPr>
              <a:t> 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13 Akira Yamamoto (IAC)      Z           KEK                         Japan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14"/>
              </a:rPr>
              <a:t>akira.yamamoto@kek.jp</a:t>
            </a:r>
            <a:r>
              <a:rPr lang="en-CH" sz="1800" dirty="0">
                <a:effectLst/>
                <a:latin typeface="Times"/>
              </a:rPr>
              <a:t> 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14 K. Furukawa                       P            KEK                         Japan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15"/>
              </a:rPr>
              <a:t>kazuro.furukawa@kek.jp</a:t>
            </a:r>
            <a:r>
              <a:rPr lang="en-CH" sz="1800" dirty="0">
                <a:effectLst/>
                <a:latin typeface="Times"/>
              </a:rPr>
              <a:t> 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15 Gero Kube                          P or Z    DESY                       Germany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16"/>
              </a:rPr>
              <a:t>Gero.Kube@desy.de</a:t>
            </a:r>
            <a:r>
              <a:rPr lang="en-CH" sz="1800" dirty="0">
                <a:effectLst/>
                <a:latin typeface="Times"/>
              </a:rPr>
              <a:t> 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16 Hiroyuki Nakayama             ?           KEK                         Japan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17"/>
              </a:rPr>
              <a:t>hiroyuki.nakayama@kek.jp</a:t>
            </a:r>
            <a:r>
              <a:rPr lang="en-CH" sz="1800" dirty="0">
                <a:effectLst/>
                <a:latin typeface="Times"/>
              </a:rPr>
              <a:t>  </a:t>
            </a: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17 Mauro Migliorati                 Z           Università di Roma   Italy </a:t>
            </a:r>
            <a:r>
              <a:rPr lang="en-CH" sz="1800" dirty="0">
                <a:solidFill>
                  <a:srgbClr val="FB0007"/>
                </a:solidFill>
                <a:effectLst/>
                <a:latin typeface="Times"/>
              </a:rPr>
              <a:t> 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18"/>
              </a:rPr>
              <a:t>mauro.migliorati@uniroma1.it</a:t>
            </a:r>
            <a:endParaRPr lang="en-CH" sz="1800" dirty="0">
              <a:effectLst/>
              <a:latin typeface="Times"/>
            </a:endParaRP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18 Helene Mainaud Durand      P          CERN                        Swiss </a:t>
            </a:r>
            <a:r>
              <a:rPr lang="en-CH" sz="1800" dirty="0">
                <a:solidFill>
                  <a:srgbClr val="FB0007"/>
                </a:solidFill>
                <a:effectLst/>
                <a:latin typeface="Times"/>
              </a:rPr>
              <a:t> </a:t>
            </a:r>
            <a:r>
              <a:rPr lang="en-CH" sz="1800" dirty="0">
                <a:effectLst/>
                <a:latin typeface="Times"/>
              </a:rPr>
              <a:t>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19"/>
              </a:rPr>
              <a:t>Helene.Mainaud.Durand@cern.ch</a:t>
            </a:r>
            <a:endParaRPr lang="en-CH" sz="1800" dirty="0">
              <a:effectLst/>
              <a:latin typeface="Times"/>
            </a:endParaRPr>
          </a:p>
          <a:p>
            <a:pPr marL="0" marR="0">
              <a:buNone/>
            </a:pPr>
            <a:r>
              <a:rPr lang="en-CH" sz="1800" dirty="0">
                <a:effectLst/>
                <a:latin typeface="Times"/>
              </a:rPr>
              <a:t>19 Mika Masuzawa                   P          KEK                          Japan               </a:t>
            </a:r>
            <a:r>
              <a:rPr lang="en-CH" sz="1800" dirty="0">
                <a:solidFill>
                  <a:srgbClr val="0000FF"/>
                </a:solidFill>
                <a:effectLst/>
                <a:latin typeface="Times"/>
                <a:hlinkClick r:id="rId20"/>
              </a:rPr>
              <a:t>mika.masuzawa@kek.jp</a:t>
            </a:r>
            <a:r>
              <a:rPr lang="en-CH" sz="1800" dirty="0">
                <a:effectLst/>
                <a:latin typeface="Times"/>
              </a:rPr>
              <a:t>  </a:t>
            </a:r>
          </a:p>
        </p:txBody>
      </p:sp>
    </p:spTree>
    <p:extLst>
      <p:ext uri="{BB962C8B-B14F-4D97-AF65-F5344CB8AC3E}">
        <p14:creationId xmlns:p14="http://schemas.microsoft.com/office/powerpoint/2010/main" val="14885073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D566C83-FE77-FB88-E96C-A5162B1C74CC}"/>
              </a:ext>
            </a:extLst>
          </p:cNvPr>
          <p:cNvSpPr txBox="1"/>
          <p:nvPr/>
        </p:nvSpPr>
        <p:spPr>
          <a:xfrm>
            <a:off x="663880" y="117693"/>
            <a:ext cx="11047956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 </a:t>
            </a:r>
          </a:p>
          <a:p>
            <a:r>
              <a:rPr lang="en-CH" dirty="0"/>
              <a:t>Three members that have left the IARC were also invited today:</a:t>
            </a:r>
          </a:p>
          <a:p>
            <a:r>
              <a:rPr lang="en-CH" dirty="0"/>
              <a:t>1) Marica Biagini (but still in IAC), INFN, </a:t>
            </a:r>
            <a:r>
              <a:rPr lang="en-CH" dirty="0">
                <a:hlinkClick r:id="rId2"/>
              </a:rPr>
              <a:t>marica.biagini@lnf.infn.it</a:t>
            </a:r>
            <a:r>
              <a:rPr lang="en-CH" dirty="0"/>
              <a:t> </a:t>
            </a:r>
          </a:p>
          <a:p>
            <a:r>
              <a:rPr lang="en-CH" dirty="0"/>
              <a:t>2) Norihito Ohuchi,  KEK, </a:t>
            </a:r>
            <a:r>
              <a:rPr lang="en-CH" dirty="0">
                <a:hlinkClick r:id="rId3"/>
              </a:rPr>
              <a:t>ohuchi@post.kek.jp</a:t>
            </a:r>
            <a:r>
              <a:rPr lang="en-CH" dirty="0"/>
              <a:t> </a:t>
            </a:r>
          </a:p>
          <a:p>
            <a:r>
              <a:rPr lang="en-CH" dirty="0"/>
              <a:t>3) Xiaoye He, USTC. </a:t>
            </a:r>
            <a:r>
              <a:rPr lang="en-CH" dirty="0">
                <a:hlinkClick r:id="rId4"/>
              </a:rPr>
              <a:t>xyhe@ustc.edu.cn</a:t>
            </a:r>
            <a:endParaRPr lang="en-CH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Work after this meeting: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Check the information on previous page  (All)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Arrange your travels (All travelling)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Check your Overleaf access (All)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Adjust Overleaf to September agenda (Steinar)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Please indicate 3-4 talks (see slides of Jie) that you prefer to review, send to me asap (All)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Propose work-sharing (Steinar)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Reminder from Jie: </a:t>
            </a:r>
          </a:p>
          <a:p>
            <a:r>
              <a:rPr lang="en-US" altLang="zh-CN" dirty="0"/>
              <a:t>The meeting secretary: </a:t>
            </a:r>
            <a:r>
              <a:rPr lang="en-US" altLang="zh-CN" dirty="0" err="1"/>
              <a:t>Ms</a:t>
            </a:r>
            <a:r>
              <a:rPr lang="en-US" altLang="zh-CN" dirty="0"/>
              <a:t> Yaru WU, </a:t>
            </a:r>
            <a:r>
              <a:rPr lang="de-DE" altLang="zh-CN" dirty="0"/>
              <a:t>email: </a:t>
            </a:r>
            <a:r>
              <a:rPr lang="de-DE" altLang="zh-CN" dirty="0">
                <a:hlinkClick r:id="rId5"/>
              </a:rPr>
              <a:t>wuyaru@ihep.ac.cn</a:t>
            </a:r>
            <a:r>
              <a:rPr lang="de-DE" altLang="zh-CN" dirty="0"/>
              <a:t> </a:t>
            </a:r>
            <a:r>
              <a:rPr lang="de-DE" altLang="zh-CN" dirty="0" err="1"/>
              <a:t>for</a:t>
            </a:r>
            <a:r>
              <a:rPr lang="de-DE" altLang="zh-CN" dirty="0"/>
              <a:t> IARC </a:t>
            </a:r>
            <a:r>
              <a:rPr lang="de-DE" altLang="zh-CN" dirty="0" err="1"/>
              <a:t>members</a:t>
            </a:r>
            <a:r>
              <a:rPr lang="de-DE" altLang="zh-CN" dirty="0"/>
              <a:t>‘ </a:t>
            </a:r>
            <a:r>
              <a:rPr lang="de-DE" altLang="zh-CN" dirty="0" err="1"/>
              <a:t>travel</a:t>
            </a:r>
            <a:r>
              <a:rPr lang="de-DE" altLang="zh-CN" dirty="0"/>
              <a:t> and </a:t>
            </a:r>
            <a:r>
              <a:rPr lang="de-DE" altLang="zh-CN" dirty="0" err="1"/>
              <a:t>accomodation</a:t>
            </a:r>
            <a:r>
              <a:rPr lang="de-DE" altLang="zh-CN" dirty="0"/>
              <a:t> </a:t>
            </a:r>
            <a:r>
              <a:rPr lang="de-DE" altLang="zh-CN" dirty="0" err="1"/>
              <a:t>arrangement</a:t>
            </a:r>
            <a:r>
              <a:rPr lang="de-DE" altLang="zh-CN" dirty="0"/>
              <a:t> and </a:t>
            </a:r>
            <a:r>
              <a:rPr lang="de-DE" altLang="zh-CN" dirty="0" err="1"/>
              <a:t>meeting</a:t>
            </a:r>
            <a:r>
              <a:rPr lang="de-DE" altLang="zh-CN" dirty="0"/>
              <a:t> </a:t>
            </a:r>
            <a:r>
              <a:rPr lang="de-DE" altLang="zh-CN" dirty="0" err="1"/>
              <a:t>logistics</a:t>
            </a:r>
            <a:r>
              <a:rPr lang="de-DE" altLang="zh-CN" dirty="0"/>
              <a:t> </a:t>
            </a:r>
            <a:r>
              <a:rPr lang="de-DE" altLang="zh-CN" dirty="0" err="1"/>
              <a:t>issues</a:t>
            </a:r>
            <a:r>
              <a:rPr lang="de-DE" altLang="zh-CN" dirty="0"/>
              <a:t>. The IARC 2026 </a:t>
            </a:r>
            <a:r>
              <a:rPr lang="de-DE" altLang="zh-CN" dirty="0" err="1"/>
              <a:t>meeting</a:t>
            </a:r>
            <a:r>
              <a:rPr lang="de-DE" altLang="zh-CN" dirty="0"/>
              <a:t> </a:t>
            </a:r>
            <a:r>
              <a:rPr lang="de-DE" altLang="zh-CN" dirty="0" err="1"/>
              <a:t>indico</a:t>
            </a:r>
            <a:r>
              <a:rPr lang="de-DE" altLang="zh-CN" dirty="0"/>
              <a:t> and zoom link will </a:t>
            </a:r>
            <a:r>
              <a:rPr lang="de-DE" altLang="zh-CN" dirty="0" err="1"/>
              <a:t>be</a:t>
            </a:r>
            <a:r>
              <a:rPr lang="de-DE" altLang="zh-CN" dirty="0"/>
              <a:t> </a:t>
            </a:r>
            <a:r>
              <a:rPr lang="de-DE" altLang="zh-CN" dirty="0" err="1"/>
              <a:t>established</a:t>
            </a:r>
            <a:r>
              <a:rPr lang="de-DE" altLang="zh-CN" dirty="0"/>
              <a:t> in due time.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43368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498</Words>
  <Application>Microsoft Macintosh PowerPoint</Application>
  <PresentationFormat>Widescreen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Times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Steinar Stapnes</dc:creator>
  <cp:lastModifiedBy>Steinar Stapnes</cp:lastModifiedBy>
  <cp:revision>5</cp:revision>
  <dcterms:created xsi:type="dcterms:W3CDTF">2026-06-19T06:47:23Z</dcterms:created>
  <dcterms:modified xsi:type="dcterms:W3CDTF">2026-06-19T07:13:50Z</dcterms:modified>
</cp:coreProperties>
</file>