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6"/>
  </p:notesMasterIdLst>
  <p:handoutMasterIdLst>
    <p:handoutMasterId r:id="rId37"/>
  </p:handoutMasterIdLst>
  <p:sldIdLst>
    <p:sldId id="256" r:id="rId2"/>
    <p:sldId id="327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10" r:id="rId12"/>
    <p:sldId id="311" r:id="rId13"/>
    <p:sldId id="312" r:id="rId14"/>
    <p:sldId id="313" r:id="rId15"/>
    <p:sldId id="330" r:id="rId16"/>
    <p:sldId id="324" r:id="rId17"/>
    <p:sldId id="329" r:id="rId18"/>
    <p:sldId id="325" r:id="rId19"/>
    <p:sldId id="259" r:id="rId20"/>
    <p:sldId id="288" r:id="rId21"/>
    <p:sldId id="283" r:id="rId22"/>
    <p:sldId id="270" r:id="rId23"/>
    <p:sldId id="275" r:id="rId24"/>
    <p:sldId id="277" r:id="rId25"/>
    <p:sldId id="290" r:id="rId26"/>
    <p:sldId id="291" r:id="rId27"/>
    <p:sldId id="292" r:id="rId28"/>
    <p:sldId id="293" r:id="rId29"/>
    <p:sldId id="331" r:id="rId30"/>
    <p:sldId id="332" r:id="rId31"/>
    <p:sldId id="298" r:id="rId32"/>
    <p:sldId id="271" r:id="rId33"/>
    <p:sldId id="285" r:id="rId34"/>
    <p:sldId id="267" r:id="rId3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0" autoAdjust="0"/>
    <p:restoredTop sz="91147" autoAdjust="0"/>
  </p:normalViewPr>
  <p:slideViewPr>
    <p:cSldViewPr>
      <p:cViewPr>
        <p:scale>
          <a:sx n="66" d="100"/>
          <a:sy n="66" d="100"/>
        </p:scale>
        <p:origin x="-150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home\work\U-line\SuperOmega\commissioning\test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home\work\U-line\SuperOmega\commissioning\tes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uon_note16\Desktop\&#26032;&#12375;&#12356;&#12501;&#12457;&#12523;&#12480;&#12540;\mu-e_decay_121125-0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36.8A</c:v>
          </c:tx>
          <c:spPr>
            <a:ln w="28575">
              <a:noFill/>
            </a:ln>
          </c:spPr>
          <c:marker>
            <c:symbol val="diamond"/>
            <c:size val="7"/>
            <c:spPr>
              <a:noFill/>
            </c:spPr>
          </c:marker>
          <c:xVal>
            <c:numRef>
              <c:f>test!$A$1:$A$15</c:f>
              <c:numCache>
                <c:formatCode>General</c:formatCode>
                <c:ptCount val="15"/>
                <c:pt idx="0">
                  <c:v>-70</c:v>
                </c:pt>
                <c:pt idx="1">
                  <c:v>-60</c:v>
                </c:pt>
                <c:pt idx="2">
                  <c:v>-50</c:v>
                </c:pt>
                <c:pt idx="3">
                  <c:v>-40</c:v>
                </c:pt>
                <c:pt idx="4">
                  <c:v>-30</c:v>
                </c:pt>
                <c:pt idx="5">
                  <c:v>-20</c:v>
                </c:pt>
                <c:pt idx="6">
                  <c:v>-10</c:v>
                </c:pt>
                <c:pt idx="7">
                  <c:v>0</c:v>
                </c:pt>
                <c:pt idx="8">
                  <c:v>10</c:v>
                </c:pt>
                <c:pt idx="9">
                  <c:v>20</c:v>
                </c:pt>
                <c:pt idx="10">
                  <c:v>30</c:v>
                </c:pt>
                <c:pt idx="11">
                  <c:v>40</c:v>
                </c:pt>
                <c:pt idx="12">
                  <c:v>50</c:v>
                </c:pt>
                <c:pt idx="13">
                  <c:v>60</c:v>
                </c:pt>
                <c:pt idx="14">
                  <c:v>70</c:v>
                </c:pt>
              </c:numCache>
            </c:numRef>
          </c:xVal>
          <c:yVal>
            <c:numRef>
              <c:f>test!$B$1:$B$15</c:f>
              <c:numCache>
                <c:formatCode>General</c:formatCode>
                <c:ptCount val="15"/>
                <c:pt idx="0">
                  <c:v>0.9662921348314607</c:v>
                </c:pt>
                <c:pt idx="1">
                  <c:v>1.3235294117647058</c:v>
                </c:pt>
                <c:pt idx="2">
                  <c:v>1.8173076923076923</c:v>
                </c:pt>
                <c:pt idx="3">
                  <c:v>2.2061855670103094</c:v>
                </c:pt>
                <c:pt idx="4">
                  <c:v>2.2599999999999998</c:v>
                </c:pt>
                <c:pt idx="5">
                  <c:v>2.3333333333333335</c:v>
                </c:pt>
                <c:pt idx="6">
                  <c:v>2.4601769911504423</c:v>
                </c:pt>
                <c:pt idx="7">
                  <c:v>2.6216216216216215</c:v>
                </c:pt>
                <c:pt idx="8">
                  <c:v>2.2626262626262625</c:v>
                </c:pt>
                <c:pt idx="9">
                  <c:v>1.9009009009009008</c:v>
                </c:pt>
                <c:pt idx="10">
                  <c:v>1.5754716981132075</c:v>
                </c:pt>
                <c:pt idx="11">
                  <c:v>1.3454545454545455</c:v>
                </c:pt>
                <c:pt idx="12">
                  <c:v>1.0333333333333334</c:v>
                </c:pt>
                <c:pt idx="13">
                  <c:v>0.7053571428571429</c:v>
                </c:pt>
                <c:pt idx="14">
                  <c:v>0.35185185185185186</c:v>
                </c:pt>
              </c:numCache>
            </c:numRef>
          </c:yVal>
          <c:smooth val="0"/>
        </c:ser>
        <c:ser>
          <c:idx val="1"/>
          <c:order val="1"/>
          <c:spPr>
            <a:ln w="127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test!$H$1:$H$141</c:f>
              <c:numCache>
                <c:formatCode>General</c:formatCode>
                <c:ptCount val="141"/>
                <c:pt idx="0">
                  <c:v>-70</c:v>
                </c:pt>
                <c:pt idx="1">
                  <c:v>-69</c:v>
                </c:pt>
                <c:pt idx="2">
                  <c:v>-68</c:v>
                </c:pt>
                <c:pt idx="3">
                  <c:v>-67</c:v>
                </c:pt>
                <c:pt idx="4">
                  <c:v>-66</c:v>
                </c:pt>
                <c:pt idx="5">
                  <c:v>-65</c:v>
                </c:pt>
                <c:pt idx="6">
                  <c:v>-64</c:v>
                </c:pt>
                <c:pt idx="7">
                  <c:v>-63</c:v>
                </c:pt>
                <c:pt idx="8">
                  <c:v>-62</c:v>
                </c:pt>
                <c:pt idx="9">
                  <c:v>-61</c:v>
                </c:pt>
                <c:pt idx="10">
                  <c:v>-60</c:v>
                </c:pt>
                <c:pt idx="11">
                  <c:v>-59</c:v>
                </c:pt>
                <c:pt idx="12">
                  <c:v>-58</c:v>
                </c:pt>
                <c:pt idx="13">
                  <c:v>-57</c:v>
                </c:pt>
                <c:pt idx="14">
                  <c:v>-56</c:v>
                </c:pt>
                <c:pt idx="15">
                  <c:v>-55</c:v>
                </c:pt>
                <c:pt idx="16">
                  <c:v>-54</c:v>
                </c:pt>
                <c:pt idx="17">
                  <c:v>-53</c:v>
                </c:pt>
                <c:pt idx="18">
                  <c:v>-52</c:v>
                </c:pt>
                <c:pt idx="19">
                  <c:v>-51</c:v>
                </c:pt>
                <c:pt idx="20">
                  <c:v>-50</c:v>
                </c:pt>
                <c:pt idx="21">
                  <c:v>-49</c:v>
                </c:pt>
                <c:pt idx="22">
                  <c:v>-48</c:v>
                </c:pt>
                <c:pt idx="23">
                  <c:v>-47</c:v>
                </c:pt>
                <c:pt idx="24">
                  <c:v>-46</c:v>
                </c:pt>
                <c:pt idx="25">
                  <c:v>-45</c:v>
                </c:pt>
                <c:pt idx="26">
                  <c:v>-44</c:v>
                </c:pt>
                <c:pt idx="27">
                  <c:v>-43</c:v>
                </c:pt>
                <c:pt idx="28">
                  <c:v>-42</c:v>
                </c:pt>
                <c:pt idx="29">
                  <c:v>-41</c:v>
                </c:pt>
                <c:pt idx="30">
                  <c:v>-40</c:v>
                </c:pt>
                <c:pt idx="31">
                  <c:v>-39</c:v>
                </c:pt>
                <c:pt idx="32">
                  <c:v>-38</c:v>
                </c:pt>
                <c:pt idx="33">
                  <c:v>-37</c:v>
                </c:pt>
                <c:pt idx="34">
                  <c:v>-36</c:v>
                </c:pt>
                <c:pt idx="35">
                  <c:v>-35</c:v>
                </c:pt>
                <c:pt idx="36">
                  <c:v>-34</c:v>
                </c:pt>
                <c:pt idx="37">
                  <c:v>-33</c:v>
                </c:pt>
                <c:pt idx="38">
                  <c:v>-32</c:v>
                </c:pt>
                <c:pt idx="39">
                  <c:v>-31</c:v>
                </c:pt>
                <c:pt idx="40">
                  <c:v>-30</c:v>
                </c:pt>
                <c:pt idx="41">
                  <c:v>-29</c:v>
                </c:pt>
                <c:pt idx="42">
                  <c:v>-28</c:v>
                </c:pt>
                <c:pt idx="43">
                  <c:v>-27</c:v>
                </c:pt>
                <c:pt idx="44">
                  <c:v>-26</c:v>
                </c:pt>
                <c:pt idx="45">
                  <c:v>-25</c:v>
                </c:pt>
                <c:pt idx="46">
                  <c:v>-24</c:v>
                </c:pt>
                <c:pt idx="47">
                  <c:v>-23</c:v>
                </c:pt>
                <c:pt idx="48">
                  <c:v>-22</c:v>
                </c:pt>
                <c:pt idx="49">
                  <c:v>-21</c:v>
                </c:pt>
                <c:pt idx="50">
                  <c:v>-20</c:v>
                </c:pt>
                <c:pt idx="51">
                  <c:v>-19</c:v>
                </c:pt>
                <c:pt idx="52">
                  <c:v>-18</c:v>
                </c:pt>
                <c:pt idx="53">
                  <c:v>-17</c:v>
                </c:pt>
                <c:pt idx="54">
                  <c:v>-16</c:v>
                </c:pt>
                <c:pt idx="55">
                  <c:v>-15</c:v>
                </c:pt>
                <c:pt idx="56">
                  <c:v>-14</c:v>
                </c:pt>
                <c:pt idx="57">
                  <c:v>-13</c:v>
                </c:pt>
                <c:pt idx="58">
                  <c:v>-12</c:v>
                </c:pt>
                <c:pt idx="59">
                  <c:v>-11</c:v>
                </c:pt>
                <c:pt idx="60">
                  <c:v>-10</c:v>
                </c:pt>
                <c:pt idx="61">
                  <c:v>-9</c:v>
                </c:pt>
                <c:pt idx="62">
                  <c:v>-8</c:v>
                </c:pt>
                <c:pt idx="63">
                  <c:v>-7</c:v>
                </c:pt>
                <c:pt idx="64">
                  <c:v>-6</c:v>
                </c:pt>
                <c:pt idx="65">
                  <c:v>-5</c:v>
                </c:pt>
                <c:pt idx="66">
                  <c:v>-4</c:v>
                </c:pt>
                <c:pt idx="67">
                  <c:v>-3</c:v>
                </c:pt>
                <c:pt idx="68">
                  <c:v>-2</c:v>
                </c:pt>
                <c:pt idx="69">
                  <c:v>-1</c:v>
                </c:pt>
                <c:pt idx="70">
                  <c:v>0</c:v>
                </c:pt>
                <c:pt idx="71">
                  <c:v>1</c:v>
                </c:pt>
                <c:pt idx="72">
                  <c:v>2</c:v>
                </c:pt>
                <c:pt idx="73">
                  <c:v>3</c:v>
                </c:pt>
                <c:pt idx="74">
                  <c:v>4</c:v>
                </c:pt>
                <c:pt idx="75">
                  <c:v>5</c:v>
                </c:pt>
                <c:pt idx="76">
                  <c:v>6</c:v>
                </c:pt>
                <c:pt idx="77">
                  <c:v>7</c:v>
                </c:pt>
                <c:pt idx="78">
                  <c:v>8</c:v>
                </c:pt>
                <c:pt idx="79">
                  <c:v>9</c:v>
                </c:pt>
                <c:pt idx="80">
                  <c:v>10</c:v>
                </c:pt>
                <c:pt idx="81">
                  <c:v>11</c:v>
                </c:pt>
                <c:pt idx="82">
                  <c:v>12</c:v>
                </c:pt>
                <c:pt idx="83">
                  <c:v>13</c:v>
                </c:pt>
                <c:pt idx="84">
                  <c:v>14</c:v>
                </c:pt>
                <c:pt idx="85">
                  <c:v>15</c:v>
                </c:pt>
                <c:pt idx="86">
                  <c:v>16</c:v>
                </c:pt>
                <c:pt idx="87">
                  <c:v>17</c:v>
                </c:pt>
                <c:pt idx="88">
                  <c:v>18</c:v>
                </c:pt>
                <c:pt idx="89">
                  <c:v>19</c:v>
                </c:pt>
                <c:pt idx="90">
                  <c:v>20</c:v>
                </c:pt>
                <c:pt idx="91">
                  <c:v>21</c:v>
                </c:pt>
                <c:pt idx="92">
                  <c:v>22</c:v>
                </c:pt>
                <c:pt idx="93">
                  <c:v>23</c:v>
                </c:pt>
                <c:pt idx="94">
                  <c:v>24</c:v>
                </c:pt>
                <c:pt idx="95">
                  <c:v>25</c:v>
                </c:pt>
                <c:pt idx="96">
                  <c:v>26</c:v>
                </c:pt>
                <c:pt idx="97">
                  <c:v>27</c:v>
                </c:pt>
                <c:pt idx="98">
                  <c:v>28</c:v>
                </c:pt>
                <c:pt idx="99">
                  <c:v>29</c:v>
                </c:pt>
                <c:pt idx="100">
                  <c:v>30</c:v>
                </c:pt>
                <c:pt idx="101">
                  <c:v>31</c:v>
                </c:pt>
                <c:pt idx="102">
                  <c:v>32</c:v>
                </c:pt>
                <c:pt idx="103">
                  <c:v>33</c:v>
                </c:pt>
                <c:pt idx="104">
                  <c:v>34</c:v>
                </c:pt>
                <c:pt idx="105">
                  <c:v>35</c:v>
                </c:pt>
                <c:pt idx="106">
                  <c:v>36</c:v>
                </c:pt>
                <c:pt idx="107">
                  <c:v>37</c:v>
                </c:pt>
                <c:pt idx="108">
                  <c:v>38</c:v>
                </c:pt>
                <c:pt idx="109">
                  <c:v>39</c:v>
                </c:pt>
                <c:pt idx="110">
                  <c:v>40</c:v>
                </c:pt>
                <c:pt idx="111">
                  <c:v>41</c:v>
                </c:pt>
                <c:pt idx="112">
                  <c:v>42</c:v>
                </c:pt>
                <c:pt idx="113">
                  <c:v>43</c:v>
                </c:pt>
                <c:pt idx="114">
                  <c:v>44</c:v>
                </c:pt>
                <c:pt idx="115">
                  <c:v>45</c:v>
                </c:pt>
                <c:pt idx="116">
                  <c:v>46</c:v>
                </c:pt>
                <c:pt idx="117">
                  <c:v>47</c:v>
                </c:pt>
                <c:pt idx="118">
                  <c:v>48</c:v>
                </c:pt>
                <c:pt idx="119">
                  <c:v>49</c:v>
                </c:pt>
                <c:pt idx="120">
                  <c:v>50</c:v>
                </c:pt>
                <c:pt idx="121">
                  <c:v>51</c:v>
                </c:pt>
                <c:pt idx="122">
                  <c:v>52</c:v>
                </c:pt>
                <c:pt idx="123">
                  <c:v>53</c:v>
                </c:pt>
                <c:pt idx="124">
                  <c:v>54</c:v>
                </c:pt>
                <c:pt idx="125">
                  <c:v>55</c:v>
                </c:pt>
                <c:pt idx="126">
                  <c:v>56</c:v>
                </c:pt>
                <c:pt idx="127">
                  <c:v>57</c:v>
                </c:pt>
                <c:pt idx="128">
                  <c:v>58</c:v>
                </c:pt>
                <c:pt idx="129">
                  <c:v>59</c:v>
                </c:pt>
                <c:pt idx="130">
                  <c:v>60</c:v>
                </c:pt>
                <c:pt idx="131">
                  <c:v>61</c:v>
                </c:pt>
                <c:pt idx="132">
                  <c:v>62</c:v>
                </c:pt>
                <c:pt idx="133">
                  <c:v>63</c:v>
                </c:pt>
                <c:pt idx="134">
                  <c:v>64</c:v>
                </c:pt>
                <c:pt idx="135">
                  <c:v>65</c:v>
                </c:pt>
                <c:pt idx="136">
                  <c:v>66</c:v>
                </c:pt>
                <c:pt idx="137">
                  <c:v>67</c:v>
                </c:pt>
                <c:pt idx="138">
                  <c:v>68</c:v>
                </c:pt>
                <c:pt idx="139">
                  <c:v>69</c:v>
                </c:pt>
                <c:pt idx="140">
                  <c:v>70</c:v>
                </c:pt>
              </c:numCache>
            </c:numRef>
          </c:xVal>
          <c:yVal>
            <c:numRef>
              <c:f>test!$I$1:$I$141</c:f>
              <c:numCache>
                <c:formatCode>General</c:formatCode>
                <c:ptCount val="141"/>
                <c:pt idx="0">
                  <c:v>1.041234375322269</c:v>
                </c:pt>
                <c:pt idx="1">
                  <c:v>1.0729597550666379</c:v>
                </c:pt>
                <c:pt idx="2">
                  <c:v>1.1050818506975573</c:v>
                </c:pt>
                <c:pt idx="3">
                  <c:v>1.1375789276815675</c:v>
                </c:pt>
                <c:pt idx="4">
                  <c:v>1.1704280182505169</c:v>
                </c:pt>
                <c:pt idx="5">
                  <c:v>1.203604933185193</c:v>
                </c:pt>
                <c:pt idx="6">
                  <c:v>1.2370842771353028</c:v>
                </c:pt>
                <c:pt idx="7">
                  <c:v>1.2708394675298471</c:v>
                </c:pt>
                <c:pt idx="8">
                  <c:v>1.3048427571203429</c:v>
                </c:pt>
                <c:pt idx="9">
                  <c:v>1.3390652601872517</c:v>
                </c:pt>
                <c:pt idx="10">
                  <c:v>1.3734769824274156</c:v>
                </c:pt>
                <c:pt idx="11">
                  <c:v>1.4080468545273277</c:v>
                </c:pt>
                <c:pt idx="12">
                  <c:v>1.4427427694137249</c:v>
                </c:pt>
                <c:pt idx="13">
                  <c:v>1.4775316231593303</c:v>
                </c:pt>
                <c:pt idx="14">
                  <c:v>1.5123793595076565</c:v>
                </c:pt>
                <c:pt idx="15">
                  <c:v>1.5472510179666825</c:v>
                </c:pt>
                <c:pt idx="16">
                  <c:v>1.5821107854069405</c:v>
                </c:pt>
                <c:pt idx="17">
                  <c:v>1.6169220510852429</c:v>
                </c:pt>
                <c:pt idx="18">
                  <c:v>1.6516474650009363</c:v>
                </c:pt>
                <c:pt idx="19">
                  <c:v>1.6862489994772862</c:v>
                </c:pt>
                <c:pt idx="20">
                  <c:v>1.7206880138464593</c:v>
                </c:pt>
                <c:pt idx="21">
                  <c:v>1.7549253221025878</c:v>
                </c:pt>
                <c:pt idx="22">
                  <c:v>1.7889212633737375</c:v>
                </c:pt>
                <c:pt idx="23">
                  <c:v>1.8226357750502236</c:v>
                </c:pt>
                <c:pt idx="24">
                  <c:v>1.8560284683937707</c:v>
                </c:pt>
                <c:pt idx="25">
                  <c:v>1.8890587064395328</c:v>
                </c:pt>
                <c:pt idx="26">
                  <c:v>1.9216856839910541</c:v>
                </c:pt>
                <c:pt idx="27">
                  <c:v>1.9538685094969084</c:v>
                </c:pt>
                <c:pt idx="28">
                  <c:v>1.9855662885871015</c:v>
                </c:pt>
                <c:pt idx="29">
                  <c:v>2.0167382090373889</c:v>
                </c:pt>
                <c:pt idx="30">
                  <c:v>2.0473436269205272</c:v>
                </c:pt>
                <c:pt idx="31">
                  <c:v>2.0773421536951817</c:v>
                </c:pt>
                <c:pt idx="32">
                  <c:v>2.1066937439758391</c:v>
                </c:pt>
                <c:pt idx="33">
                  <c:v>2.135358783720632</c:v>
                </c:pt>
                <c:pt idx="34">
                  <c:v>2.1632981785685295</c:v>
                </c:pt>
                <c:pt idx="35">
                  <c:v>2.1904734420529679</c:v>
                </c:pt>
                <c:pt idx="36">
                  <c:v>2.2168467834156358</c:v>
                </c:pt>
                <c:pt idx="37">
                  <c:v>2.2423811947419057</c:v>
                </c:pt>
                <c:pt idx="38">
                  <c:v>2.2670405371382922</c:v>
                </c:pt>
                <c:pt idx="39">
                  <c:v>2.2907896256723634</c:v>
                </c:pt>
                <c:pt idx="40">
                  <c:v>2.3135943127967131</c:v>
                </c:pt>
                <c:pt idx="41">
                  <c:v>2.3354215699809853</c:v>
                </c:pt>
                <c:pt idx="42">
                  <c:v>2.3562395672794643</c:v>
                </c:pt>
                <c:pt idx="43">
                  <c:v>2.3760177505664521</c:v>
                </c:pt>
                <c:pt idx="44">
                  <c:v>2.394726916177512</c:v>
                </c:pt>
                <c:pt idx="45">
                  <c:v>2.412339282701649</c:v>
                </c:pt>
                <c:pt idx="46">
                  <c:v>2.4288285596776218</c:v>
                </c:pt>
                <c:pt idx="47">
                  <c:v>2.4441700129567741</c:v>
                </c:pt>
                <c:pt idx="48">
                  <c:v>2.4583405265050491</c:v>
                </c:pt>
                <c:pt idx="49">
                  <c:v>2.4713186604281105</c:v>
                </c:pt>
                <c:pt idx="50">
                  <c:v>2.4830847050157518</c:v>
                </c:pt>
                <c:pt idx="51">
                  <c:v>2.4936207306149409</c:v>
                </c:pt>
                <c:pt idx="52">
                  <c:v>2.5029106331548716</c:v>
                </c:pt>
                <c:pt idx="53">
                  <c:v>2.5109401751622427</c:v>
                </c:pt>
                <c:pt idx="54">
                  <c:v>2.5176970221205428</c:v>
                </c:pt>
                <c:pt idx="55">
                  <c:v>2.52317077404338</c:v>
                </c:pt>
                <c:pt idx="56">
                  <c:v>2.5273529921487241</c:v>
                </c:pt>
                <c:pt idx="57">
                  <c:v>2.5302372205383024</c:v>
                </c:pt>
                <c:pt idx="58">
                  <c:v>2.5318190028041858</c:v>
                </c:pt>
                <c:pt idx="59">
                  <c:v>2.5320958935027749</c:v>
                </c:pt>
                <c:pt idx="60">
                  <c:v>2.5310674644548321</c:v>
                </c:pt>
                <c:pt idx="61">
                  <c:v>2.5287353058488393</c:v>
                </c:pt>
                <c:pt idx="62">
                  <c:v>2.5251030221437061</c:v>
                </c:pt>
                <c:pt idx="63">
                  <c:v>2.520176222785603</c:v>
                </c:pt>
                <c:pt idx="64">
                  <c:v>2.5139625077723839</c:v>
                </c:pt>
                <c:pt idx="65">
                  <c:v>2.506471448117602</c:v>
                </c:pt>
                <c:pt idx="66">
                  <c:v>2.4977145612844094</c:v>
                </c:pt>
                <c:pt idx="67">
                  <c:v>2.4877052816775991</c:v>
                </c:pt>
                <c:pt idx="68">
                  <c:v>2.4764589262996144</c:v>
                </c:pt>
                <c:pt idx="69">
                  <c:v>2.4639926556934126</c:v>
                </c:pt>
                <c:pt idx="70">
                  <c:v>2.4503254303115871</c:v>
                </c:pt>
                <c:pt idx="71">
                  <c:v>2.4354779624670142</c:v>
                </c:pt>
                <c:pt idx="72">
                  <c:v>2.4194726640354465</c:v>
                </c:pt>
                <c:pt idx="73">
                  <c:v>2.402333590094861</c:v>
                </c:pt>
                <c:pt idx="74">
                  <c:v>2.3840863786999016</c:v>
                </c:pt>
                <c:pt idx="75">
                  <c:v>2.3647581870024168</c:v>
                </c:pt>
                <c:pt idx="76">
                  <c:v>2.3443776239407574</c:v>
                </c:pt>
                <c:pt idx="77">
                  <c:v>2.3229746797312343</c:v>
                </c:pt>
                <c:pt idx="78">
                  <c:v>2.3005806524047592</c:v>
                </c:pt>
                <c:pt idx="79">
                  <c:v>2.2772280716402884</c:v>
                </c:pt>
                <c:pt idx="80">
                  <c:v>2.25295062015417</c:v>
                </c:pt>
                <c:pt idx="81">
                  <c:v>2.2277830529108202</c:v>
                </c:pt>
                <c:pt idx="82">
                  <c:v>2.2017611144253646</c:v>
                </c:pt>
                <c:pt idx="83">
                  <c:v>2.1749214544328992</c:v>
                </c:pt>
                <c:pt idx="84">
                  <c:v>2.1473015422019004</c:v>
                </c:pt>
                <c:pt idx="85">
                  <c:v>2.1189395797709905</c:v>
                </c:pt>
                <c:pt idx="86">
                  <c:v>2.0898744143888064</c:v>
                </c:pt>
                <c:pt idx="87">
                  <c:v>2.0601454504360905</c:v>
                </c:pt>
                <c:pt idx="88">
                  <c:v>2.029792561107358</c:v>
                </c:pt>
                <c:pt idx="89">
                  <c:v>1.9988560001266407</c:v>
                </c:pt>
                <c:pt idx="90">
                  <c:v>1.9673763137678228</c:v>
                </c:pt>
                <c:pt idx="91">
                  <c:v>1.9353942534451141</c:v>
                </c:pt>
                <c:pt idx="92">
                  <c:v>1.9029506891331491</c:v>
                </c:pt>
                <c:pt idx="93">
                  <c:v>1.8700865238692443</c:v>
                </c:pt>
                <c:pt idx="94">
                  <c:v>1.8368426095824095</c:v>
                </c:pt>
                <c:pt idx="95">
                  <c:v>1.8032596644849399</c:v>
                </c:pt>
                <c:pt idx="96">
                  <c:v>1.7693781922528158</c:v>
                </c:pt>
                <c:pt idx="97">
                  <c:v>1.7352384032107668</c:v>
                </c:pt>
                <c:pt idx="98">
                  <c:v>1.7008801377268197</c:v>
                </c:pt>
                <c:pt idx="99">
                  <c:v>1.6663427920094367</c:v>
                </c:pt>
                <c:pt idx="100">
                  <c:v>1.6316652464881158</c:v>
                </c:pt>
                <c:pt idx="101">
                  <c:v>1.5968857969455408</c:v>
                </c:pt>
                <c:pt idx="102">
                  <c:v>1.5620420885561905</c:v>
                </c:pt>
                <c:pt idx="103">
                  <c:v>1.5271710529727514</c:v>
                </c:pt>
                <c:pt idx="104">
                  <c:v>1.4923088485878213</c:v>
                </c:pt>
                <c:pt idx="105">
                  <c:v>1.4574908040843251</c:v>
                </c:pt>
                <c:pt idx="106">
                  <c:v>1.4227513653738169</c:v>
                </c:pt>
                <c:pt idx="107">
                  <c:v>1.3881240460075321</c:v>
                </c:pt>
                <c:pt idx="108">
                  <c:v>1.353641381130716</c:v>
                </c:pt>
                <c:pt idx="109">
                  <c:v>1.3193348850364499</c:v>
                </c:pt>
                <c:pt idx="110">
                  <c:v>1.2852350123610379</c:v>
                </c:pt>
                <c:pt idx="111">
                  <c:v>1.2513711229489919</c:v>
                </c:pt>
                <c:pt idx="112">
                  <c:v>1.2177714504018853</c:v>
                </c:pt>
                <c:pt idx="113">
                  <c:v>1.184463074311874</c:v>
                </c:pt>
                <c:pt idx="114">
                  <c:v>1.1514718961675325</c:v>
                </c:pt>
                <c:pt idx="115">
                  <c:v>1.1188226189069184</c:v>
                </c:pt>
                <c:pt idx="116">
                  <c:v>1.0865387300804874</c:v>
                </c:pt>
                <c:pt idx="117">
                  <c:v>1.0546424885746657</c:v>
                </c:pt>
                <c:pt idx="118">
                  <c:v>1.0231549148356056</c:v>
                </c:pt>
                <c:pt idx="119">
                  <c:v>0.99209578452194846</c:v>
                </c:pt>
                <c:pt idx="120">
                  <c:v>0.96148362550528432</c:v>
                </c:pt>
                <c:pt idx="121">
                  <c:v>0.93133571812752913</c:v>
                </c:pt>
                <c:pt idx="122">
                  <c:v>0.9016680986155865</c:v>
                </c:pt>
                <c:pt idx="123">
                  <c:v>0.87249556554550523</c:v>
                </c:pt>
                <c:pt idx="124">
                  <c:v>0.8438316892408696</c:v>
                </c:pt>
                <c:pt idx="125">
                  <c:v>0.81568882398337761</c:v>
                </c:pt>
                <c:pt idx="126">
                  <c:v>0.788078122907509</c:v>
                </c:pt>
                <c:pt idx="127">
                  <c:v>0.76100955544583671</c:v>
                </c:pt>
                <c:pt idx="128">
                  <c:v>0.7344919271868926</c:v>
                </c:pt>
                <c:pt idx="129">
                  <c:v>0.70853290200360275</c:v>
                </c:pt>
                <c:pt idx="130">
                  <c:v>0.68313902630707679</c:v>
                </c:pt>
                <c:pt idx="131">
                  <c:v>0.65831575527804542</c:v>
                </c:pt>
                <c:pt idx="132">
                  <c:v>0.63406748092639609</c:v>
                </c:pt>
                <c:pt idx="133">
                  <c:v>0.61039756182812011</c:v>
                </c:pt>
                <c:pt idx="134">
                  <c:v>0.58730835438846596</c:v>
                </c:pt>
                <c:pt idx="135">
                  <c:v>0.56480124548023125</c:v>
                </c:pt>
                <c:pt idx="136">
                  <c:v>0.54287668630685126</c:v>
                </c:pt>
                <c:pt idx="137">
                  <c:v>0.52153422734125732</c:v>
                </c:pt>
                <c:pt idx="138">
                  <c:v>0.50077255419335165</c:v>
                </c:pt>
                <c:pt idx="139">
                  <c:v>0.48058952426132101</c:v>
                </c:pt>
                <c:pt idx="140">
                  <c:v>0.46098220402491147</c:v>
                </c:pt>
              </c:numCache>
            </c:numRef>
          </c:yVal>
          <c:smooth val="0"/>
        </c:ser>
        <c:ser>
          <c:idx val="2"/>
          <c:order val="2"/>
          <c:tx>
            <c:v>18.4A</c:v>
          </c:tx>
          <c:spPr>
            <a:ln w="28575">
              <a:noFill/>
            </a:ln>
          </c:spPr>
          <c:marker>
            <c:spPr>
              <a:noFill/>
              <a:ln>
                <a:solidFill>
                  <a:srgbClr val="FF0000"/>
                </a:solidFill>
              </a:ln>
            </c:spPr>
          </c:marker>
          <c:dPt>
            <c:idx val="14"/>
            <c:bubble3D val="0"/>
          </c:dPt>
          <c:xVal>
            <c:numRef>
              <c:f>test!$A$1:$A$15</c:f>
              <c:numCache>
                <c:formatCode>General</c:formatCode>
                <c:ptCount val="15"/>
                <c:pt idx="0">
                  <c:v>-70</c:v>
                </c:pt>
                <c:pt idx="1">
                  <c:v>-60</c:v>
                </c:pt>
                <c:pt idx="2">
                  <c:v>-50</c:v>
                </c:pt>
                <c:pt idx="3">
                  <c:v>-40</c:v>
                </c:pt>
                <c:pt idx="4">
                  <c:v>-30</c:v>
                </c:pt>
                <c:pt idx="5">
                  <c:v>-20</c:v>
                </c:pt>
                <c:pt idx="6">
                  <c:v>-10</c:v>
                </c:pt>
                <c:pt idx="7">
                  <c:v>0</c:v>
                </c:pt>
                <c:pt idx="8">
                  <c:v>10</c:v>
                </c:pt>
                <c:pt idx="9">
                  <c:v>20</c:v>
                </c:pt>
                <c:pt idx="10">
                  <c:v>30</c:v>
                </c:pt>
                <c:pt idx="11">
                  <c:v>40</c:v>
                </c:pt>
                <c:pt idx="12">
                  <c:v>50</c:v>
                </c:pt>
                <c:pt idx="13">
                  <c:v>60</c:v>
                </c:pt>
                <c:pt idx="14">
                  <c:v>70</c:v>
                </c:pt>
              </c:numCache>
            </c:numRef>
          </c:xVal>
          <c:yVal>
            <c:numRef>
              <c:f>test!$C$1:$C$15</c:f>
              <c:numCache>
                <c:formatCode>General</c:formatCode>
                <c:ptCount val="15"/>
                <c:pt idx="0">
                  <c:v>1.4719101123595506</c:v>
                </c:pt>
                <c:pt idx="1">
                  <c:v>1.6666666666666667</c:v>
                </c:pt>
                <c:pt idx="2">
                  <c:v>1.875</c:v>
                </c:pt>
                <c:pt idx="3">
                  <c:v>1.9896907216494846</c:v>
                </c:pt>
                <c:pt idx="4">
                  <c:v>2.0099999999999998</c:v>
                </c:pt>
                <c:pt idx="5">
                  <c:v>2.0370370370370372</c:v>
                </c:pt>
                <c:pt idx="6">
                  <c:v>2.0796460176991149</c:v>
                </c:pt>
                <c:pt idx="7">
                  <c:v>2.189189189189189</c:v>
                </c:pt>
                <c:pt idx="8">
                  <c:v>2.0808080808080809</c:v>
                </c:pt>
                <c:pt idx="9">
                  <c:v>1.9639639639639639</c:v>
                </c:pt>
                <c:pt idx="10">
                  <c:v>1.8301886792452831</c:v>
                </c:pt>
                <c:pt idx="11">
                  <c:v>1.8</c:v>
                </c:pt>
                <c:pt idx="12">
                  <c:v>1.6111111111111112</c:v>
                </c:pt>
                <c:pt idx="13">
                  <c:v>1.375</c:v>
                </c:pt>
                <c:pt idx="14">
                  <c:v>0.98148148148148151</c:v>
                </c:pt>
              </c:numCache>
            </c:numRef>
          </c:yVal>
          <c:smooth val="0"/>
        </c:ser>
        <c:ser>
          <c:idx val="3"/>
          <c:order val="3"/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test!$H$1:$H$141</c:f>
              <c:numCache>
                <c:formatCode>General</c:formatCode>
                <c:ptCount val="141"/>
                <c:pt idx="0">
                  <c:v>-70</c:v>
                </c:pt>
                <c:pt idx="1">
                  <c:v>-69</c:v>
                </c:pt>
                <c:pt idx="2">
                  <c:v>-68</c:v>
                </c:pt>
                <c:pt idx="3">
                  <c:v>-67</c:v>
                </c:pt>
                <c:pt idx="4">
                  <c:v>-66</c:v>
                </c:pt>
                <c:pt idx="5">
                  <c:v>-65</c:v>
                </c:pt>
                <c:pt idx="6">
                  <c:v>-64</c:v>
                </c:pt>
                <c:pt idx="7">
                  <c:v>-63</c:v>
                </c:pt>
                <c:pt idx="8">
                  <c:v>-62</c:v>
                </c:pt>
                <c:pt idx="9">
                  <c:v>-61</c:v>
                </c:pt>
                <c:pt idx="10">
                  <c:v>-60</c:v>
                </c:pt>
                <c:pt idx="11">
                  <c:v>-59</c:v>
                </c:pt>
                <c:pt idx="12">
                  <c:v>-58</c:v>
                </c:pt>
                <c:pt idx="13">
                  <c:v>-57</c:v>
                </c:pt>
                <c:pt idx="14">
                  <c:v>-56</c:v>
                </c:pt>
                <c:pt idx="15">
                  <c:v>-55</c:v>
                </c:pt>
                <c:pt idx="16">
                  <c:v>-54</c:v>
                </c:pt>
                <c:pt idx="17">
                  <c:v>-53</c:v>
                </c:pt>
                <c:pt idx="18">
                  <c:v>-52</c:v>
                </c:pt>
                <c:pt idx="19">
                  <c:v>-51</c:v>
                </c:pt>
                <c:pt idx="20">
                  <c:v>-50</c:v>
                </c:pt>
                <c:pt idx="21">
                  <c:v>-49</c:v>
                </c:pt>
                <c:pt idx="22">
                  <c:v>-48</c:v>
                </c:pt>
                <c:pt idx="23">
                  <c:v>-47</c:v>
                </c:pt>
                <c:pt idx="24">
                  <c:v>-46</c:v>
                </c:pt>
                <c:pt idx="25">
                  <c:v>-45</c:v>
                </c:pt>
                <c:pt idx="26">
                  <c:v>-44</c:v>
                </c:pt>
                <c:pt idx="27">
                  <c:v>-43</c:v>
                </c:pt>
                <c:pt idx="28">
                  <c:v>-42</c:v>
                </c:pt>
                <c:pt idx="29">
                  <c:v>-41</c:v>
                </c:pt>
                <c:pt idx="30">
                  <c:v>-40</c:v>
                </c:pt>
                <c:pt idx="31">
                  <c:v>-39</c:v>
                </c:pt>
                <c:pt idx="32">
                  <c:v>-38</c:v>
                </c:pt>
                <c:pt idx="33">
                  <c:v>-37</c:v>
                </c:pt>
                <c:pt idx="34">
                  <c:v>-36</c:v>
                </c:pt>
                <c:pt idx="35">
                  <c:v>-35</c:v>
                </c:pt>
                <c:pt idx="36">
                  <c:v>-34</c:v>
                </c:pt>
                <c:pt idx="37">
                  <c:v>-33</c:v>
                </c:pt>
                <c:pt idx="38">
                  <c:v>-32</c:v>
                </c:pt>
                <c:pt idx="39">
                  <c:v>-31</c:v>
                </c:pt>
                <c:pt idx="40">
                  <c:v>-30</c:v>
                </c:pt>
                <c:pt idx="41">
                  <c:v>-29</c:v>
                </c:pt>
                <c:pt idx="42">
                  <c:v>-28</c:v>
                </c:pt>
                <c:pt idx="43">
                  <c:v>-27</c:v>
                </c:pt>
                <c:pt idx="44">
                  <c:v>-26</c:v>
                </c:pt>
                <c:pt idx="45">
                  <c:v>-25</c:v>
                </c:pt>
                <c:pt idx="46">
                  <c:v>-24</c:v>
                </c:pt>
                <c:pt idx="47">
                  <c:v>-23</c:v>
                </c:pt>
                <c:pt idx="48">
                  <c:v>-22</c:v>
                </c:pt>
                <c:pt idx="49">
                  <c:v>-21</c:v>
                </c:pt>
                <c:pt idx="50">
                  <c:v>-20</c:v>
                </c:pt>
                <c:pt idx="51">
                  <c:v>-19</c:v>
                </c:pt>
                <c:pt idx="52">
                  <c:v>-18</c:v>
                </c:pt>
                <c:pt idx="53">
                  <c:v>-17</c:v>
                </c:pt>
                <c:pt idx="54">
                  <c:v>-16</c:v>
                </c:pt>
                <c:pt idx="55">
                  <c:v>-15</c:v>
                </c:pt>
                <c:pt idx="56">
                  <c:v>-14</c:v>
                </c:pt>
                <c:pt idx="57">
                  <c:v>-13</c:v>
                </c:pt>
                <c:pt idx="58">
                  <c:v>-12</c:v>
                </c:pt>
                <c:pt idx="59">
                  <c:v>-11</c:v>
                </c:pt>
                <c:pt idx="60">
                  <c:v>-10</c:v>
                </c:pt>
                <c:pt idx="61">
                  <c:v>-9</c:v>
                </c:pt>
                <c:pt idx="62">
                  <c:v>-8</c:v>
                </c:pt>
                <c:pt idx="63">
                  <c:v>-7</c:v>
                </c:pt>
                <c:pt idx="64">
                  <c:v>-6</c:v>
                </c:pt>
                <c:pt idx="65">
                  <c:v>-5</c:v>
                </c:pt>
                <c:pt idx="66">
                  <c:v>-4</c:v>
                </c:pt>
                <c:pt idx="67">
                  <c:v>-3</c:v>
                </c:pt>
                <c:pt idx="68">
                  <c:v>-2</c:v>
                </c:pt>
                <c:pt idx="69">
                  <c:v>-1</c:v>
                </c:pt>
                <c:pt idx="70">
                  <c:v>0</c:v>
                </c:pt>
                <c:pt idx="71">
                  <c:v>1</c:v>
                </c:pt>
                <c:pt idx="72">
                  <c:v>2</c:v>
                </c:pt>
                <c:pt idx="73">
                  <c:v>3</c:v>
                </c:pt>
                <c:pt idx="74">
                  <c:v>4</c:v>
                </c:pt>
                <c:pt idx="75">
                  <c:v>5</c:v>
                </c:pt>
                <c:pt idx="76">
                  <c:v>6</c:v>
                </c:pt>
                <c:pt idx="77">
                  <c:v>7</c:v>
                </c:pt>
                <c:pt idx="78">
                  <c:v>8</c:v>
                </c:pt>
                <c:pt idx="79">
                  <c:v>9</c:v>
                </c:pt>
                <c:pt idx="80">
                  <c:v>10</c:v>
                </c:pt>
                <c:pt idx="81">
                  <c:v>11</c:v>
                </c:pt>
                <c:pt idx="82">
                  <c:v>12</c:v>
                </c:pt>
                <c:pt idx="83">
                  <c:v>13</c:v>
                </c:pt>
                <c:pt idx="84">
                  <c:v>14</c:v>
                </c:pt>
                <c:pt idx="85">
                  <c:v>15</c:v>
                </c:pt>
                <c:pt idx="86">
                  <c:v>16</c:v>
                </c:pt>
                <c:pt idx="87">
                  <c:v>17</c:v>
                </c:pt>
                <c:pt idx="88">
                  <c:v>18</c:v>
                </c:pt>
                <c:pt idx="89">
                  <c:v>19</c:v>
                </c:pt>
                <c:pt idx="90">
                  <c:v>20</c:v>
                </c:pt>
                <c:pt idx="91">
                  <c:v>21</c:v>
                </c:pt>
                <c:pt idx="92">
                  <c:v>22</c:v>
                </c:pt>
                <c:pt idx="93">
                  <c:v>23</c:v>
                </c:pt>
                <c:pt idx="94">
                  <c:v>24</c:v>
                </c:pt>
                <c:pt idx="95">
                  <c:v>25</c:v>
                </c:pt>
                <c:pt idx="96">
                  <c:v>26</c:v>
                </c:pt>
                <c:pt idx="97">
                  <c:v>27</c:v>
                </c:pt>
                <c:pt idx="98">
                  <c:v>28</c:v>
                </c:pt>
                <c:pt idx="99">
                  <c:v>29</c:v>
                </c:pt>
                <c:pt idx="100">
                  <c:v>30</c:v>
                </c:pt>
                <c:pt idx="101">
                  <c:v>31</c:v>
                </c:pt>
                <c:pt idx="102">
                  <c:v>32</c:v>
                </c:pt>
                <c:pt idx="103">
                  <c:v>33</c:v>
                </c:pt>
                <c:pt idx="104">
                  <c:v>34</c:v>
                </c:pt>
                <c:pt idx="105">
                  <c:v>35</c:v>
                </c:pt>
                <c:pt idx="106">
                  <c:v>36</c:v>
                </c:pt>
                <c:pt idx="107">
                  <c:v>37</c:v>
                </c:pt>
                <c:pt idx="108">
                  <c:v>38</c:v>
                </c:pt>
                <c:pt idx="109">
                  <c:v>39</c:v>
                </c:pt>
                <c:pt idx="110">
                  <c:v>40</c:v>
                </c:pt>
                <c:pt idx="111">
                  <c:v>41</c:v>
                </c:pt>
                <c:pt idx="112">
                  <c:v>42</c:v>
                </c:pt>
                <c:pt idx="113">
                  <c:v>43</c:v>
                </c:pt>
                <c:pt idx="114">
                  <c:v>44</c:v>
                </c:pt>
                <c:pt idx="115">
                  <c:v>45</c:v>
                </c:pt>
                <c:pt idx="116">
                  <c:v>46</c:v>
                </c:pt>
                <c:pt idx="117">
                  <c:v>47</c:v>
                </c:pt>
                <c:pt idx="118">
                  <c:v>48</c:v>
                </c:pt>
                <c:pt idx="119">
                  <c:v>49</c:v>
                </c:pt>
                <c:pt idx="120">
                  <c:v>50</c:v>
                </c:pt>
                <c:pt idx="121">
                  <c:v>51</c:v>
                </c:pt>
                <c:pt idx="122">
                  <c:v>52</c:v>
                </c:pt>
                <c:pt idx="123">
                  <c:v>53</c:v>
                </c:pt>
                <c:pt idx="124">
                  <c:v>54</c:v>
                </c:pt>
                <c:pt idx="125">
                  <c:v>55</c:v>
                </c:pt>
                <c:pt idx="126">
                  <c:v>56</c:v>
                </c:pt>
                <c:pt idx="127">
                  <c:v>57</c:v>
                </c:pt>
                <c:pt idx="128">
                  <c:v>58</c:v>
                </c:pt>
                <c:pt idx="129">
                  <c:v>59</c:v>
                </c:pt>
                <c:pt idx="130">
                  <c:v>60</c:v>
                </c:pt>
                <c:pt idx="131">
                  <c:v>61</c:v>
                </c:pt>
                <c:pt idx="132">
                  <c:v>62</c:v>
                </c:pt>
                <c:pt idx="133">
                  <c:v>63</c:v>
                </c:pt>
                <c:pt idx="134">
                  <c:v>64</c:v>
                </c:pt>
                <c:pt idx="135">
                  <c:v>65</c:v>
                </c:pt>
                <c:pt idx="136">
                  <c:v>66</c:v>
                </c:pt>
                <c:pt idx="137">
                  <c:v>67</c:v>
                </c:pt>
                <c:pt idx="138">
                  <c:v>68</c:v>
                </c:pt>
                <c:pt idx="139">
                  <c:v>69</c:v>
                </c:pt>
                <c:pt idx="140">
                  <c:v>70</c:v>
                </c:pt>
              </c:numCache>
            </c:numRef>
          </c:xVal>
          <c:yVal>
            <c:numRef>
              <c:f>test!$J$1:$J$141</c:f>
              <c:numCache>
                <c:formatCode>General</c:formatCode>
                <c:ptCount val="141"/>
                <c:pt idx="0">
                  <c:v>1.4793884707605662</c:v>
                </c:pt>
                <c:pt idx="1">
                  <c:v>1.4974083531181934</c:v>
                </c:pt>
                <c:pt idx="2">
                  <c:v>1.5153453914101578</c:v>
                </c:pt>
                <c:pt idx="3">
                  <c:v>1.5331913943402071</c:v>
                </c:pt>
                <c:pt idx="4">
                  <c:v>1.5509381281230166</c:v>
                </c:pt>
                <c:pt idx="5">
                  <c:v>1.5685773225919299</c:v>
                </c:pt>
                <c:pt idx="6">
                  <c:v>1.5861006774145059</c:v>
                </c:pt>
                <c:pt idx="7">
                  <c:v>1.6034998684096302</c:v>
                </c:pt>
                <c:pt idx="8">
                  <c:v>1.6207665539597522</c:v>
                </c:pt>
                <c:pt idx="9">
                  <c:v>1.637892381511586</c:v>
                </c:pt>
                <c:pt idx="10">
                  <c:v>1.6548689941584265</c:v>
                </c:pt>
                <c:pt idx="11">
                  <c:v>1.6716880372970429</c:v>
                </c:pt>
                <c:pt idx="12">
                  <c:v>1.6883411653519234</c:v>
                </c:pt>
                <c:pt idx="13">
                  <c:v>1.7048200485594838</c:v>
                </c:pt>
                <c:pt idx="14">
                  <c:v>1.7211163798046898</c:v>
                </c:pt>
                <c:pt idx="15">
                  <c:v>1.737221881502391</c:v>
                </c:pt>
                <c:pt idx="16">
                  <c:v>1.7531283125155281</c:v>
                </c:pt>
                <c:pt idx="17">
                  <c:v>1.7688274751022486</c:v>
                </c:pt>
                <c:pt idx="18">
                  <c:v>1.7843112218838466</c:v>
                </c:pt>
                <c:pt idx="19">
                  <c:v>1.7995714628253432</c:v>
                </c:pt>
                <c:pt idx="20">
                  <c:v>1.8146001722204257</c:v>
                </c:pt>
                <c:pt idx="21">
                  <c:v>1.8293893956723926</c:v>
                </c:pt>
                <c:pt idx="22">
                  <c:v>1.8439312570626785</c:v>
                </c:pt>
                <c:pt idx="23">
                  <c:v>1.8582179654984763</c:v>
                </c:pt>
                <c:pt idx="24">
                  <c:v>1.8722418222309494</c:v>
                </c:pt>
                <c:pt idx="25">
                  <c:v>1.8859952275354748</c:v>
                </c:pt>
                <c:pt idx="26">
                  <c:v>1.8994706875453675</c:v>
                </c:pt>
                <c:pt idx="27">
                  <c:v>1.9126608210305209</c:v>
                </c:pt>
                <c:pt idx="28">
                  <c:v>1.9255583661124189</c:v>
                </c:pt>
                <c:pt idx="29">
                  <c:v>1.9381561869069988</c:v>
                </c:pt>
                <c:pt idx="30">
                  <c:v>1.9504472800868893</c:v>
                </c:pt>
                <c:pt idx="31">
                  <c:v>1.9624247813545967</c:v>
                </c:pt>
                <c:pt idx="32">
                  <c:v>1.9740819718182891</c:v>
                </c:pt>
                <c:pt idx="33">
                  <c:v>1.9854122842619029</c:v>
                </c:pt>
                <c:pt idx="34">
                  <c:v>1.9964093093013975</c:v>
                </c:pt>
                <c:pt idx="35">
                  <c:v>2.0070668014190942</c:v>
                </c:pt>
                <c:pt idx="36">
                  <c:v>2.0173786848681563</c:v>
                </c:pt>
                <c:pt idx="37">
                  <c:v>2.0273390594394041</c:v>
                </c:pt>
                <c:pt idx="38">
                  <c:v>2.0369422060828133</c:v>
                </c:pt>
                <c:pt idx="39">
                  <c:v>2.0461825923762018</c:v>
                </c:pt>
                <c:pt idx="40">
                  <c:v>2.0550548778337951</c:v>
                </c:pt>
                <c:pt idx="41">
                  <c:v>2.06355391904754</c:v>
                </c:pt>
                <c:pt idx="42">
                  <c:v>2.0716747746542397</c:v>
                </c:pt>
                <c:pt idx="43">
                  <c:v>2.0794127101218027</c:v>
                </c:pt>
                <c:pt idx="44">
                  <c:v>2.0867632023481173</c:v>
                </c:pt>
                <c:pt idx="45">
                  <c:v>2.0937219440662949</c:v>
                </c:pt>
                <c:pt idx="46">
                  <c:v>2.1002848480502827</c:v>
                </c:pt>
                <c:pt idx="47">
                  <c:v>2.1064480511150947</c:v>
                </c:pt>
                <c:pt idx="48">
                  <c:v>2.1122079179061841</c:v>
                </c:pt>
                <c:pt idx="49">
                  <c:v>2.1175610444727537</c:v>
                </c:pt>
                <c:pt idx="50">
                  <c:v>2.1225042616200827</c:v>
                </c:pt>
                <c:pt idx="51">
                  <c:v>2.1270346380362573</c:v>
                </c:pt>
                <c:pt idx="52">
                  <c:v>2.1311494831889788</c:v>
                </c:pt>
                <c:pt idx="53">
                  <c:v>2.1348463499884476</c:v>
                </c:pt>
                <c:pt idx="54">
                  <c:v>2.1381230372126292</c:v>
                </c:pt>
                <c:pt idx="55">
                  <c:v>2.1409775916915406</c:v>
                </c:pt>
                <c:pt idx="56">
                  <c:v>2.1434083102475197</c:v>
                </c:pt>
                <c:pt idx="57">
                  <c:v>2.1454137413887855</c:v>
                </c:pt>
                <c:pt idx="58">
                  <c:v>2.146992686753924</c:v>
                </c:pt>
                <c:pt idx="59">
                  <c:v>2.1481442023052901</c:v>
                </c:pt>
                <c:pt idx="60">
                  <c:v>2.1488675992696677</c:v>
                </c:pt>
                <c:pt idx="61">
                  <c:v>2.1491624448248654</c:v>
                </c:pt>
                <c:pt idx="62">
                  <c:v>2.1490285625312988</c:v>
                </c:pt>
                <c:pt idx="63">
                  <c:v>2.1484660325079505</c:v>
                </c:pt>
                <c:pt idx="64">
                  <c:v>2.1474751913524677</c:v>
                </c:pt>
                <c:pt idx="65">
                  <c:v>2.1460566318055041</c:v>
                </c:pt>
                <c:pt idx="66">
                  <c:v>2.1442112021597763</c:v>
                </c:pt>
                <c:pt idx="67">
                  <c:v>2.1419400054146638</c:v>
                </c:pt>
                <c:pt idx="68">
                  <c:v>2.1392443981775222</c:v>
                </c:pt>
                <c:pt idx="69">
                  <c:v>2.136125989313252</c:v>
                </c:pt>
                <c:pt idx="70">
                  <c:v>2.1325866383439993</c:v>
                </c:pt>
                <c:pt idx="71">
                  <c:v>2.1286284536012183</c:v>
                </c:pt>
                <c:pt idx="72">
                  <c:v>2.1242537901326632</c:v>
                </c:pt>
                <c:pt idx="73">
                  <c:v>2.1194652473672257</c:v>
                </c:pt>
                <c:pt idx="74">
                  <c:v>2.114265666540851</c:v>
                </c:pt>
                <c:pt idx="75">
                  <c:v>2.108658127887105</c:v>
                </c:pt>
                <c:pt idx="76">
                  <c:v>2.1026459475962835</c:v>
                </c:pt>
                <c:pt idx="77">
                  <c:v>2.096232674547259</c:v>
                </c:pt>
                <c:pt idx="78">
                  <c:v>2.0894220868165814</c:v>
                </c:pt>
                <c:pt idx="79">
                  <c:v>2.0822181879696333</c:v>
                </c:pt>
                <c:pt idx="80">
                  <c:v>2.0746252031389401</c:v>
                </c:pt>
                <c:pt idx="81">
                  <c:v>2.0666475748950108</c:v>
                </c:pt>
                <c:pt idx="82">
                  <c:v>2.0582899589153554</c:v>
                </c:pt>
                <c:pt idx="83">
                  <c:v>2.0495572194575944</c:v>
                </c:pt>
                <c:pt idx="84">
                  <c:v>2.0404544246428111</c:v>
                </c:pt>
                <c:pt idx="85">
                  <c:v>2.0309868415555585</c:v>
                </c:pt>
                <c:pt idx="86">
                  <c:v>2.0211599311671393</c:v>
                </c:pt>
                <c:pt idx="87">
                  <c:v>2.0109793430890139</c:v>
                </c:pt>
                <c:pt idx="88">
                  <c:v>2.0004509101633854</c:v>
                </c:pt>
                <c:pt idx="89">
                  <c:v>1.9895806428982059</c:v>
                </c:pt>
                <c:pt idx="90">
                  <c:v>1.9783747237540319</c:v>
                </c:pt>
                <c:pt idx="91">
                  <c:v>1.9668395012903261</c:v>
                </c:pt>
                <c:pt idx="92">
                  <c:v>1.9549814841789526</c:v>
                </c:pt>
                <c:pt idx="93">
                  <c:v>1.9428073350927537</c:v>
                </c:pt>
                <c:pt idx="94">
                  <c:v>1.9303238644772409</c:v>
                </c:pt>
                <c:pt idx="95">
                  <c:v>1.9175380242135214</c:v>
                </c:pt>
                <c:pt idx="96">
                  <c:v>1.9044569011807073</c:v>
                </c:pt>
                <c:pt idx="97">
                  <c:v>1.8910877107261297</c:v>
                </c:pt>
                <c:pt idx="98">
                  <c:v>1.8774377900517554</c:v>
                </c:pt>
                <c:pt idx="99">
                  <c:v>1.8635145915252664</c:v>
                </c:pt>
                <c:pt idx="100">
                  <c:v>1.8493256759243095</c:v>
                </c:pt>
                <c:pt idx="101">
                  <c:v>1.8348787056224498</c:v>
                </c:pt>
                <c:pt idx="102">
                  <c:v>1.8201814377253898</c:v>
                </c:pt>
                <c:pt idx="103">
                  <c:v>1.8052417171660105</c:v>
                </c:pt>
                <c:pt idx="104">
                  <c:v>1.7900674697667904</c:v>
                </c:pt>
                <c:pt idx="105">
                  <c:v>1.7746666952781325</c:v>
                </c:pt>
                <c:pt idx="106">
                  <c:v>1.7590474604010913</c:v>
                </c:pt>
                <c:pt idx="107">
                  <c:v>1.7432178918029511</c:v>
                </c:pt>
                <c:pt idx="108">
                  <c:v>1.7271861691340311</c:v>
                </c:pt>
                <c:pt idx="109">
                  <c:v>1.7109605180540375</c:v>
                </c:pt>
                <c:pt idx="110">
                  <c:v>1.694549203276174</c:v>
                </c:pt>
                <c:pt idx="111">
                  <c:v>1.6779605216371407</c:v>
                </c:pt>
                <c:pt idx="112">
                  <c:v>1.6612027952010293</c:v>
                </c:pt>
                <c:pt idx="113">
                  <c:v>1.6442843644050029</c:v>
                </c:pt>
                <c:pt idx="114">
                  <c:v>1.627213581254515</c:v>
                </c:pt>
                <c:pt idx="115">
                  <c:v>1.6099988025756746</c:v>
                </c:pt>
                <c:pt idx="116">
                  <c:v>1.5926483833322103</c:v>
                </c:pt>
                <c:pt idx="117">
                  <c:v>1.5751706700143167</c:v>
                </c:pt>
                <c:pt idx="118">
                  <c:v>1.557573994106497</c:v>
                </c:pt>
                <c:pt idx="119">
                  <c:v>1.5398666656413207</c:v>
                </c:pt>
                <c:pt idx="120">
                  <c:v>1.5220569668458286</c:v>
                </c:pt>
                <c:pt idx="121">
                  <c:v>1.5041531458871111</c:v>
                </c:pt>
                <c:pt idx="122">
                  <c:v>1.4861634107233712</c:v>
                </c:pt>
                <c:pt idx="123">
                  <c:v>1.4680959230665755</c:v>
                </c:pt>
                <c:pt idx="124">
                  <c:v>1.4499587924625537</c:v>
                </c:pt>
                <c:pt idx="125">
                  <c:v>1.4317600704941933</c:v>
                </c:pt>
                <c:pt idx="126">
                  <c:v>1.4135077451131208</c:v>
                </c:pt>
                <c:pt idx="127">
                  <c:v>1.3952097351050299</c:v>
                </c:pt>
                <c:pt idx="128">
                  <c:v>1.376873884693554</c:v>
                </c:pt>
                <c:pt idx="129">
                  <c:v>1.3585079582873418</c:v>
                </c:pt>
                <c:pt idx="130">
                  <c:v>1.3401196353747209</c:v>
                </c:pt>
                <c:pt idx="131">
                  <c:v>1.321716505570083</c:v>
                </c:pt>
                <c:pt idx="132">
                  <c:v>1.3033060638158558</c:v>
                </c:pt>
                <c:pt idx="133">
                  <c:v>1.2848957057436559</c:v>
                </c:pt>
                <c:pt idx="134">
                  <c:v>1.2664927231979537</c:v>
                </c:pt>
                <c:pt idx="135">
                  <c:v>1.2481042999253051</c:v>
                </c:pt>
                <c:pt idx="136">
                  <c:v>1.2297375074319317</c:v>
                </c:pt>
                <c:pt idx="137">
                  <c:v>1.2113993010121635</c:v>
                </c:pt>
                <c:pt idx="138">
                  <c:v>1.1930965159499813</c:v>
                </c:pt>
                <c:pt idx="139">
                  <c:v>1.1748358638956207</c:v>
                </c:pt>
                <c:pt idx="140">
                  <c:v>1.1566239294189351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6909952"/>
        <c:axId val="586910528"/>
      </c:scatterChart>
      <c:valAx>
        <c:axId val="586909952"/>
        <c:scaling>
          <c:orientation val="minMax"/>
          <c:max val="100"/>
          <c:min val="-10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x</a:t>
                </a:r>
                <a:r>
                  <a:rPr lang="en-US" altLang="ja-JP" baseline="0"/>
                  <a:t> /mm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86910528"/>
        <c:crosses val="autoZero"/>
        <c:crossBetween val="midCat"/>
      </c:valAx>
      <c:valAx>
        <c:axId val="5869105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ja-JP"/>
                  <a:t>Intensity</a:t>
                </a:r>
                <a:r>
                  <a:rPr lang="en-US" altLang="ja-JP" baseline="0"/>
                  <a:t> 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86909952"/>
        <c:crossesAt val="-100"/>
        <c:crossBetween val="midCat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36.8A</c:v>
          </c:tx>
          <c:spPr>
            <a:ln w="28575">
              <a:noFill/>
            </a:ln>
          </c:spPr>
          <c:marker>
            <c:symbol val="diamond"/>
            <c:size val="7"/>
            <c:spPr>
              <a:noFill/>
            </c:spPr>
          </c:marker>
          <c:xVal>
            <c:numRef>
              <c:f>test!$A$1:$A$15</c:f>
              <c:numCache>
                <c:formatCode>General</c:formatCode>
                <c:ptCount val="15"/>
                <c:pt idx="0">
                  <c:v>-70</c:v>
                </c:pt>
                <c:pt idx="1">
                  <c:v>-60</c:v>
                </c:pt>
                <c:pt idx="2">
                  <c:v>-50</c:v>
                </c:pt>
                <c:pt idx="3">
                  <c:v>-40</c:v>
                </c:pt>
                <c:pt idx="4">
                  <c:v>-30</c:v>
                </c:pt>
                <c:pt idx="5">
                  <c:v>-20</c:v>
                </c:pt>
                <c:pt idx="6">
                  <c:v>-10</c:v>
                </c:pt>
                <c:pt idx="7">
                  <c:v>0</c:v>
                </c:pt>
                <c:pt idx="8">
                  <c:v>10</c:v>
                </c:pt>
                <c:pt idx="9">
                  <c:v>20</c:v>
                </c:pt>
                <c:pt idx="10">
                  <c:v>30</c:v>
                </c:pt>
                <c:pt idx="11">
                  <c:v>40</c:v>
                </c:pt>
                <c:pt idx="12">
                  <c:v>50</c:v>
                </c:pt>
                <c:pt idx="13">
                  <c:v>60</c:v>
                </c:pt>
                <c:pt idx="14">
                  <c:v>70</c:v>
                </c:pt>
              </c:numCache>
            </c:numRef>
          </c:xVal>
          <c:yVal>
            <c:numRef>
              <c:f>test!$D$1:$D$15</c:f>
              <c:numCache>
                <c:formatCode>General</c:formatCode>
                <c:ptCount val="15"/>
                <c:pt idx="0">
                  <c:v>1.2411347517730495</c:v>
                </c:pt>
                <c:pt idx="1">
                  <c:v>1.5277777777777777</c:v>
                </c:pt>
                <c:pt idx="2">
                  <c:v>1.8071428571428572</c:v>
                </c:pt>
                <c:pt idx="3">
                  <c:v>2.0077519379844961</c:v>
                </c:pt>
                <c:pt idx="4">
                  <c:v>2.1547619047619047</c:v>
                </c:pt>
                <c:pt idx="5">
                  <c:v>2.2285714285714286</c:v>
                </c:pt>
                <c:pt idx="6">
                  <c:v>2.2692307692307692</c:v>
                </c:pt>
                <c:pt idx="7">
                  <c:v>2.2777777777777777</c:v>
                </c:pt>
                <c:pt idx="8">
                  <c:v>2.1648351648351647</c:v>
                </c:pt>
                <c:pt idx="9">
                  <c:v>1.9567567567567568</c:v>
                </c:pt>
                <c:pt idx="10">
                  <c:v>1.7473684210526317</c:v>
                </c:pt>
                <c:pt idx="11">
                  <c:v>1.4831460674157304</c:v>
                </c:pt>
                <c:pt idx="12">
                  <c:v>1.160220994475138</c:v>
                </c:pt>
                <c:pt idx="13">
                  <c:v>0.875</c:v>
                </c:pt>
                <c:pt idx="14">
                  <c:v>0.58045977011494254</c:v>
                </c:pt>
              </c:numCache>
            </c:numRef>
          </c:yVal>
          <c:smooth val="0"/>
        </c:ser>
        <c:ser>
          <c:idx val="1"/>
          <c:order val="1"/>
          <c:spPr>
            <a:ln w="127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test!$H$1:$H$141</c:f>
              <c:numCache>
                <c:formatCode>General</c:formatCode>
                <c:ptCount val="141"/>
                <c:pt idx="0">
                  <c:v>-70</c:v>
                </c:pt>
                <c:pt idx="1">
                  <c:v>-69</c:v>
                </c:pt>
                <c:pt idx="2">
                  <c:v>-68</c:v>
                </c:pt>
                <c:pt idx="3">
                  <c:v>-67</c:v>
                </c:pt>
                <c:pt idx="4">
                  <c:v>-66</c:v>
                </c:pt>
                <c:pt idx="5">
                  <c:v>-65</c:v>
                </c:pt>
                <c:pt idx="6">
                  <c:v>-64</c:v>
                </c:pt>
                <c:pt idx="7">
                  <c:v>-63</c:v>
                </c:pt>
                <c:pt idx="8">
                  <c:v>-62</c:v>
                </c:pt>
                <c:pt idx="9">
                  <c:v>-61</c:v>
                </c:pt>
                <c:pt idx="10">
                  <c:v>-60</c:v>
                </c:pt>
                <c:pt idx="11">
                  <c:v>-59</c:v>
                </c:pt>
                <c:pt idx="12">
                  <c:v>-58</c:v>
                </c:pt>
                <c:pt idx="13">
                  <c:v>-57</c:v>
                </c:pt>
                <c:pt idx="14">
                  <c:v>-56</c:v>
                </c:pt>
                <c:pt idx="15">
                  <c:v>-55</c:v>
                </c:pt>
                <c:pt idx="16">
                  <c:v>-54</c:v>
                </c:pt>
                <c:pt idx="17">
                  <c:v>-53</c:v>
                </c:pt>
                <c:pt idx="18">
                  <c:v>-52</c:v>
                </c:pt>
                <c:pt idx="19">
                  <c:v>-51</c:v>
                </c:pt>
                <c:pt idx="20">
                  <c:v>-50</c:v>
                </c:pt>
                <c:pt idx="21">
                  <c:v>-49</c:v>
                </c:pt>
                <c:pt idx="22">
                  <c:v>-48</c:v>
                </c:pt>
                <c:pt idx="23">
                  <c:v>-47</c:v>
                </c:pt>
                <c:pt idx="24">
                  <c:v>-46</c:v>
                </c:pt>
                <c:pt idx="25">
                  <c:v>-45</c:v>
                </c:pt>
                <c:pt idx="26">
                  <c:v>-44</c:v>
                </c:pt>
                <c:pt idx="27">
                  <c:v>-43</c:v>
                </c:pt>
                <c:pt idx="28">
                  <c:v>-42</c:v>
                </c:pt>
                <c:pt idx="29">
                  <c:v>-41</c:v>
                </c:pt>
                <c:pt idx="30">
                  <c:v>-40</c:v>
                </c:pt>
                <c:pt idx="31">
                  <c:v>-39</c:v>
                </c:pt>
                <c:pt idx="32">
                  <c:v>-38</c:v>
                </c:pt>
                <c:pt idx="33">
                  <c:v>-37</c:v>
                </c:pt>
                <c:pt idx="34">
                  <c:v>-36</c:v>
                </c:pt>
                <c:pt idx="35">
                  <c:v>-35</c:v>
                </c:pt>
                <c:pt idx="36">
                  <c:v>-34</c:v>
                </c:pt>
                <c:pt idx="37">
                  <c:v>-33</c:v>
                </c:pt>
                <c:pt idx="38">
                  <c:v>-32</c:v>
                </c:pt>
                <c:pt idx="39">
                  <c:v>-31</c:v>
                </c:pt>
                <c:pt idx="40">
                  <c:v>-30</c:v>
                </c:pt>
                <c:pt idx="41">
                  <c:v>-29</c:v>
                </c:pt>
                <c:pt idx="42">
                  <c:v>-28</c:v>
                </c:pt>
                <c:pt idx="43">
                  <c:v>-27</c:v>
                </c:pt>
                <c:pt idx="44">
                  <c:v>-26</c:v>
                </c:pt>
                <c:pt idx="45">
                  <c:v>-25</c:v>
                </c:pt>
                <c:pt idx="46">
                  <c:v>-24</c:v>
                </c:pt>
                <c:pt idx="47">
                  <c:v>-23</c:v>
                </c:pt>
                <c:pt idx="48">
                  <c:v>-22</c:v>
                </c:pt>
                <c:pt idx="49">
                  <c:v>-21</c:v>
                </c:pt>
                <c:pt idx="50">
                  <c:v>-20</c:v>
                </c:pt>
                <c:pt idx="51">
                  <c:v>-19</c:v>
                </c:pt>
                <c:pt idx="52">
                  <c:v>-18</c:v>
                </c:pt>
                <c:pt idx="53">
                  <c:v>-17</c:v>
                </c:pt>
                <c:pt idx="54">
                  <c:v>-16</c:v>
                </c:pt>
                <c:pt idx="55">
                  <c:v>-15</c:v>
                </c:pt>
                <c:pt idx="56">
                  <c:v>-14</c:v>
                </c:pt>
                <c:pt idx="57">
                  <c:v>-13</c:v>
                </c:pt>
                <c:pt idx="58">
                  <c:v>-12</c:v>
                </c:pt>
                <c:pt idx="59">
                  <c:v>-11</c:v>
                </c:pt>
                <c:pt idx="60">
                  <c:v>-10</c:v>
                </c:pt>
                <c:pt idx="61">
                  <c:v>-9</c:v>
                </c:pt>
                <c:pt idx="62">
                  <c:v>-8</c:v>
                </c:pt>
                <c:pt idx="63">
                  <c:v>-7</c:v>
                </c:pt>
                <c:pt idx="64">
                  <c:v>-6</c:v>
                </c:pt>
                <c:pt idx="65">
                  <c:v>-5</c:v>
                </c:pt>
                <c:pt idx="66">
                  <c:v>-4</c:v>
                </c:pt>
                <c:pt idx="67">
                  <c:v>-3</c:v>
                </c:pt>
                <c:pt idx="68">
                  <c:v>-2</c:v>
                </c:pt>
                <c:pt idx="69">
                  <c:v>-1</c:v>
                </c:pt>
                <c:pt idx="70">
                  <c:v>0</c:v>
                </c:pt>
                <c:pt idx="71">
                  <c:v>1</c:v>
                </c:pt>
                <c:pt idx="72">
                  <c:v>2</c:v>
                </c:pt>
                <c:pt idx="73">
                  <c:v>3</c:v>
                </c:pt>
                <c:pt idx="74">
                  <c:v>4</c:v>
                </c:pt>
                <c:pt idx="75">
                  <c:v>5</c:v>
                </c:pt>
                <c:pt idx="76">
                  <c:v>6</c:v>
                </c:pt>
                <c:pt idx="77">
                  <c:v>7</c:v>
                </c:pt>
                <c:pt idx="78">
                  <c:v>8</c:v>
                </c:pt>
                <c:pt idx="79">
                  <c:v>9</c:v>
                </c:pt>
                <c:pt idx="80">
                  <c:v>10</c:v>
                </c:pt>
                <c:pt idx="81">
                  <c:v>11</c:v>
                </c:pt>
                <c:pt idx="82">
                  <c:v>12</c:v>
                </c:pt>
                <c:pt idx="83">
                  <c:v>13</c:v>
                </c:pt>
                <c:pt idx="84">
                  <c:v>14</c:v>
                </c:pt>
                <c:pt idx="85">
                  <c:v>15</c:v>
                </c:pt>
                <c:pt idx="86">
                  <c:v>16</c:v>
                </c:pt>
                <c:pt idx="87">
                  <c:v>17</c:v>
                </c:pt>
                <c:pt idx="88">
                  <c:v>18</c:v>
                </c:pt>
                <c:pt idx="89">
                  <c:v>19</c:v>
                </c:pt>
                <c:pt idx="90">
                  <c:v>20</c:v>
                </c:pt>
                <c:pt idx="91">
                  <c:v>21</c:v>
                </c:pt>
                <c:pt idx="92">
                  <c:v>22</c:v>
                </c:pt>
                <c:pt idx="93">
                  <c:v>23</c:v>
                </c:pt>
                <c:pt idx="94">
                  <c:v>24</c:v>
                </c:pt>
                <c:pt idx="95">
                  <c:v>25</c:v>
                </c:pt>
                <c:pt idx="96">
                  <c:v>26</c:v>
                </c:pt>
                <c:pt idx="97">
                  <c:v>27</c:v>
                </c:pt>
                <c:pt idx="98">
                  <c:v>28</c:v>
                </c:pt>
                <c:pt idx="99">
                  <c:v>29</c:v>
                </c:pt>
                <c:pt idx="100">
                  <c:v>30</c:v>
                </c:pt>
                <c:pt idx="101">
                  <c:v>31</c:v>
                </c:pt>
                <c:pt idx="102">
                  <c:v>32</c:v>
                </c:pt>
                <c:pt idx="103">
                  <c:v>33</c:v>
                </c:pt>
                <c:pt idx="104">
                  <c:v>34</c:v>
                </c:pt>
                <c:pt idx="105">
                  <c:v>35</c:v>
                </c:pt>
                <c:pt idx="106">
                  <c:v>36</c:v>
                </c:pt>
                <c:pt idx="107">
                  <c:v>37</c:v>
                </c:pt>
                <c:pt idx="108">
                  <c:v>38</c:v>
                </c:pt>
                <c:pt idx="109">
                  <c:v>39</c:v>
                </c:pt>
                <c:pt idx="110">
                  <c:v>40</c:v>
                </c:pt>
                <c:pt idx="111">
                  <c:v>41</c:v>
                </c:pt>
                <c:pt idx="112">
                  <c:v>42</c:v>
                </c:pt>
                <c:pt idx="113">
                  <c:v>43</c:v>
                </c:pt>
                <c:pt idx="114">
                  <c:v>44</c:v>
                </c:pt>
                <c:pt idx="115">
                  <c:v>45</c:v>
                </c:pt>
                <c:pt idx="116">
                  <c:v>46</c:v>
                </c:pt>
                <c:pt idx="117">
                  <c:v>47</c:v>
                </c:pt>
                <c:pt idx="118">
                  <c:v>48</c:v>
                </c:pt>
                <c:pt idx="119">
                  <c:v>49</c:v>
                </c:pt>
                <c:pt idx="120">
                  <c:v>50</c:v>
                </c:pt>
                <c:pt idx="121">
                  <c:v>51</c:v>
                </c:pt>
                <c:pt idx="122">
                  <c:v>52</c:v>
                </c:pt>
                <c:pt idx="123">
                  <c:v>53</c:v>
                </c:pt>
                <c:pt idx="124">
                  <c:v>54</c:v>
                </c:pt>
                <c:pt idx="125">
                  <c:v>55</c:v>
                </c:pt>
                <c:pt idx="126">
                  <c:v>56</c:v>
                </c:pt>
                <c:pt idx="127">
                  <c:v>57</c:v>
                </c:pt>
                <c:pt idx="128">
                  <c:v>58</c:v>
                </c:pt>
                <c:pt idx="129">
                  <c:v>59</c:v>
                </c:pt>
                <c:pt idx="130">
                  <c:v>60</c:v>
                </c:pt>
                <c:pt idx="131">
                  <c:v>61</c:v>
                </c:pt>
                <c:pt idx="132">
                  <c:v>62</c:v>
                </c:pt>
                <c:pt idx="133">
                  <c:v>63</c:v>
                </c:pt>
                <c:pt idx="134">
                  <c:v>64</c:v>
                </c:pt>
                <c:pt idx="135">
                  <c:v>65</c:v>
                </c:pt>
                <c:pt idx="136">
                  <c:v>66</c:v>
                </c:pt>
                <c:pt idx="137">
                  <c:v>67</c:v>
                </c:pt>
                <c:pt idx="138">
                  <c:v>68</c:v>
                </c:pt>
                <c:pt idx="139">
                  <c:v>69</c:v>
                </c:pt>
                <c:pt idx="140">
                  <c:v>70</c:v>
                </c:pt>
              </c:numCache>
            </c:numRef>
          </c:xVal>
          <c:yVal>
            <c:numRef>
              <c:f>test!$K$1:$K$141</c:f>
              <c:numCache>
                <c:formatCode>General</c:formatCode>
                <c:ptCount val="141"/>
                <c:pt idx="0">
                  <c:v>1.2367574677041817</c:v>
                </c:pt>
                <c:pt idx="1">
                  <c:v>1.2634495023294388</c:v>
                </c:pt>
                <c:pt idx="2">
                  <c:v>1.2902428150931642</c:v>
                </c:pt>
                <c:pt idx="3">
                  <c:v>1.31711963264203</c:v>
                </c:pt>
                <c:pt idx="4">
                  <c:v>1.3440617149708027</c:v>
                </c:pt>
                <c:pt idx="5">
                  <c:v>1.3710503728175418</c:v>
                </c:pt>
                <c:pt idx="6">
                  <c:v>1.3980664862525072</c:v>
                </c:pt>
                <c:pt idx="7">
                  <c:v>1.4250905244437573</c:v>
                </c:pt>
                <c:pt idx="8">
                  <c:v>1.4521025665789995</c:v>
                </c:pt>
                <c:pt idx="9">
                  <c:v>1.4790823239198625</c:v>
                </c:pt>
                <c:pt idx="10">
                  <c:v>1.5060091629613308</c:v>
                </c:pt>
                <c:pt idx="11">
                  <c:v>1.532862129665707</c:v>
                </c:pt>
                <c:pt idx="12">
                  <c:v>1.5596199747370814</c:v>
                </c:pt>
                <c:pt idx="13">
                  <c:v>1.586261179898981</c:v>
                </c:pt>
                <c:pt idx="14">
                  <c:v>1.6127639851345719</c:v>
                </c:pt>
                <c:pt idx="15">
                  <c:v>1.6391064168455849</c:v>
                </c:pt>
                <c:pt idx="16">
                  <c:v>1.6652663168829904</c:v>
                </c:pt>
                <c:pt idx="17">
                  <c:v>1.6912213723993876</c:v>
                </c:pt>
                <c:pt idx="18">
                  <c:v>1.7169491464701196</c:v>
                </c:pt>
                <c:pt idx="19">
                  <c:v>1.7424271094272687</c:v>
                </c:pt>
                <c:pt idx="20">
                  <c:v>1.7676326708479677</c:v>
                </c:pt>
                <c:pt idx="21">
                  <c:v>1.7925432121358467</c:v>
                </c:pt>
                <c:pt idx="22">
                  <c:v>1.8171361196319966</c:v>
                </c:pt>
                <c:pt idx="23">
                  <c:v>1.8413888181895108</c:v>
                </c:pt>
                <c:pt idx="24">
                  <c:v>1.8652788051435287</c:v>
                </c:pt>
                <c:pt idx="25">
                  <c:v>1.8887836846067356</c:v>
                </c:pt>
                <c:pt idx="26">
                  <c:v>1.9118812020184808</c:v>
                </c:pt>
                <c:pt idx="27">
                  <c:v>1.9345492788740646</c:v>
                </c:pt>
                <c:pt idx="28">
                  <c:v>1.9567660475593576</c:v>
                </c:pt>
                <c:pt idx="29">
                  <c:v>1.9785098862146957</c:v>
                </c:pt>
                <c:pt idx="30">
                  <c:v>1.9997594535510126</c:v>
                </c:pt>
                <c:pt idx="31">
                  <c:v>2.0204937235403935</c:v>
                </c:pt>
                <c:pt idx="32">
                  <c:v>2.0406920199026808</c:v>
                </c:pt>
                <c:pt idx="33">
                  <c:v>2.060334050309435</c:v>
                </c:pt>
                <c:pt idx="34">
                  <c:v>2.0793999402264496</c:v>
                </c:pt>
                <c:pt idx="35">
                  <c:v>2.0978702663161619</c:v>
                </c:pt>
                <c:pt idx="36">
                  <c:v>2.1157260893216572</c:v>
                </c:pt>
                <c:pt idx="37">
                  <c:v>2.1329489863545774</c:v>
                </c:pt>
                <c:pt idx="38">
                  <c:v>2.1495210825100686</c:v>
                </c:pt>
                <c:pt idx="39">
                  <c:v>2.1654250817329865</c:v>
                </c:pt>
                <c:pt idx="40">
                  <c:v>2.1806442968608772</c:v>
                </c:pt>
                <c:pt idx="41">
                  <c:v>2.1951626787707865</c:v>
                </c:pt>
                <c:pt idx="42">
                  <c:v>2.2089648445587091</c:v>
                </c:pt>
                <c:pt idx="43">
                  <c:v>2.222036104682489</c:v>
                </c:pt>
                <c:pt idx="44">
                  <c:v>2.2343624890011684</c:v>
                </c:pt>
                <c:pt idx="45">
                  <c:v>2.2459307716462118</c:v>
                </c:pt>
                <c:pt idx="46">
                  <c:v>2.256728494662648</c:v>
                </c:pt>
                <c:pt idx="47">
                  <c:v>2.2667439903609976</c:v>
                </c:pt>
                <c:pt idx="48">
                  <c:v>2.2759664023238591</c:v>
                </c:pt>
                <c:pt idx="49">
                  <c:v>2.2843857050142242</c:v>
                </c:pt>
                <c:pt idx="50">
                  <c:v>2.2919927219359493</c:v>
                </c:pt>
                <c:pt idx="51">
                  <c:v>2.2987791423003414</c:v>
                </c:pt>
                <c:pt idx="52">
                  <c:v>2.3047375361564866</c:v>
                </c:pt>
                <c:pt idx="53">
                  <c:v>2.3098613679467643</c:v>
                </c:pt>
                <c:pt idx="54">
                  <c:v>2.3141450084529294</c:v>
                </c:pt>
                <c:pt idx="55">
                  <c:v>2.3175837451021888</c:v>
                </c:pt>
                <c:pt idx="56">
                  <c:v>2.3201737906068738</c:v>
                </c:pt>
                <c:pt idx="57">
                  <c:v>2.3219122899155242</c:v>
                </c:pt>
                <c:pt idx="58">
                  <c:v>2.3227973254575285</c:v>
                </c:pt>
                <c:pt idx="59">
                  <c:v>2.3228279206678377</c:v>
                </c:pt>
                <c:pt idx="60">
                  <c:v>2.3220040417826779</c:v>
                </c:pt>
                <c:pt idx="61">
                  <c:v>2.3203265979016452</c:v>
                </c:pt>
                <c:pt idx="62">
                  <c:v>2.3177974393160161</c:v>
                </c:pt>
                <c:pt idx="63">
                  <c:v>2.3144193541075859</c:v>
                </c:pt>
                <c:pt idx="64">
                  <c:v>2.3101960630267739</c:v>
                </c:pt>
                <c:pt idx="65">
                  <c:v>2.3051322126631817</c:v>
                </c:pt>
                <c:pt idx="66">
                  <c:v>2.2992333669261384</c:v>
                </c:pt>
                <c:pt idx="67">
                  <c:v>2.2925059968571087</c:v>
                </c:pt>
                <c:pt idx="68">
                  <c:v>2.284957468800068</c:v>
                </c:pt>
                <c:pt idx="69">
                  <c:v>2.2765960309601221</c:v>
                </c:pt>
                <c:pt idx="70">
                  <c:v>2.2674307983846989</c:v>
                </c:pt>
                <c:pt idx="71">
                  <c:v>2.2574717364055954</c:v>
                </c:pt>
                <c:pt idx="72">
                  <c:v>2.2467296425839787</c:v>
                </c:pt>
                <c:pt idx="73">
                  <c:v>2.2352161272041324</c:v>
                </c:pt>
                <c:pt idx="74">
                  <c:v>2.2229435923652643</c:v>
                </c:pt>
                <c:pt idx="75">
                  <c:v>2.2099252097240796</c:v>
                </c:pt>
                <c:pt idx="76">
                  <c:v>2.196174896944012</c:v>
                </c:pt>
                <c:pt idx="77">
                  <c:v>2.1817072929100507</c:v>
                </c:pt>
                <c:pt idx="78">
                  <c:v>2.1665377317709091</c:v>
                </c:pt>
                <c:pt idx="79">
                  <c:v>2.1506822158729428</c:v>
                </c:pt>
                <c:pt idx="80">
                  <c:v>2.1341573876526398</c:v>
                </c:pt>
                <c:pt idx="81">
                  <c:v>2.1169805005567324</c:v>
                </c:pt>
                <c:pt idx="82">
                  <c:v>2.0991693890609748</c:v>
                </c:pt>
                <c:pt idx="83">
                  <c:v>2.0807424378604273</c:v>
                </c:pt>
                <c:pt idx="84">
                  <c:v>2.0617185503056072</c:v>
                </c:pt>
                <c:pt idx="85">
                  <c:v>2.0421171161602247</c:v>
                </c:pt>
                <c:pt idx="86">
                  <c:v>2.0219579787572863</c:v>
                </c:pt>
                <c:pt idx="87">
                  <c:v>2.0012614016312034</c:v>
                </c:pt>
                <c:pt idx="88">
                  <c:v>1.9800480347041773</c:v>
                </c:pt>
                <c:pt idx="89">
                  <c:v>1.9583388801055004</c:v>
                </c:pt>
                <c:pt idx="90">
                  <c:v>1.9361552577025696</c:v>
                </c:pt>
                <c:pt idx="91">
                  <c:v>1.9135187704223244</c:v>
                </c:pt>
                <c:pt idx="92">
                  <c:v>1.8904512694415112</c:v>
                </c:pt>
                <c:pt idx="93">
                  <c:v>1.8669748193236388</c:v>
                </c:pt>
                <c:pt idx="94">
                  <c:v>1.8431116631797224</c:v>
                </c:pt>
                <c:pt idx="95">
                  <c:v>1.818884187928949</c:v>
                </c:pt>
                <c:pt idx="96">
                  <c:v>1.7943148897342029</c:v>
                </c:pt>
                <c:pt idx="97">
                  <c:v>1.7694263396859995</c:v>
                </c:pt>
                <c:pt idx="98">
                  <c:v>1.7442411498067849</c:v>
                </c:pt>
                <c:pt idx="99">
                  <c:v>1.718781939445793</c:v>
                </c:pt>
                <c:pt idx="100">
                  <c:v>1.6930713021326715</c:v>
                </c:pt>
                <c:pt idx="101">
                  <c:v>1.6671317729559758</c:v>
                </c:pt>
                <c:pt idx="102">
                  <c:v>1.6409857965303298</c:v>
                </c:pt>
                <c:pt idx="103">
                  <c:v>1.6146556956136011</c:v>
                </c:pt>
                <c:pt idx="104">
                  <c:v>1.5881636404328543</c:v>
                </c:pt>
                <c:pt idx="105">
                  <c:v>1.5615316187751265</c:v>
                </c:pt>
                <c:pt idx="106">
                  <c:v>1.5347814068962193</c:v>
                </c:pt>
                <c:pt idx="107">
                  <c:v>1.5079345412977554</c:v>
                </c:pt>
                <c:pt idx="108">
                  <c:v>1.4810122914197035</c:v>
                </c:pt>
                <c:pt idx="109">
                  <c:v>1.4540356332924209</c:v>
                </c:pt>
                <c:pt idx="110">
                  <c:v>1.4270252241890764</c:v>
                </c:pt>
                <c:pt idx="111">
                  <c:v>1.400001378316017</c:v>
                </c:pt>
                <c:pt idx="112">
                  <c:v>1.3729840435753389</c:v>
                </c:pt>
                <c:pt idx="113">
                  <c:v>1.3459927794305395</c:v>
                </c:pt>
                <c:pt idx="114">
                  <c:v>1.319046735902752</c:v>
                </c:pt>
                <c:pt idx="115">
                  <c:v>1.2921646337216413</c:v>
                </c:pt>
                <c:pt idx="116">
                  <c:v>1.2653647456516386</c:v>
                </c:pt>
                <c:pt idx="117">
                  <c:v>1.2386648790107797</c:v>
                </c:pt>
                <c:pt idx="118">
                  <c:v>1.2120823593960277</c:v>
                </c:pt>
                <c:pt idx="119">
                  <c:v>1.1856340156256031</c:v>
                </c:pt>
                <c:pt idx="120">
                  <c:v>1.1593361659055137</c:v>
                </c:pt>
                <c:pt idx="121">
                  <c:v>1.1332046052242275</c:v>
                </c:pt>
                <c:pt idx="122">
                  <c:v>1.1072545939761911</c:v>
                </c:pt>
                <c:pt idx="123">
                  <c:v>1.0815008478117774</c:v>
                </c:pt>
                <c:pt idx="124">
                  <c:v>1.055957528708164</c:v>
                </c:pt>
                <c:pt idx="125">
                  <c:v>1.0306382372526648</c:v>
                </c:pt>
                <c:pt idx="126">
                  <c:v>1.0055560061271511</c:v>
                </c:pt>
                <c:pt idx="127">
                  <c:v>0.98072329477940412</c:v>
                </c:pt>
                <c:pt idx="128">
                  <c:v>0.9561519852645638</c:v>
                </c:pt>
                <c:pt idx="129">
                  <c:v>0.93185337923726475</c:v>
                </c:pt>
                <c:pt idx="130">
                  <c:v>0.90783819607260707</c:v>
                </c:pt>
                <c:pt idx="131">
                  <c:v>0.88411657209177164</c:v>
                </c:pt>
                <c:pt idx="132">
                  <c:v>0.86069806086590861</c:v>
                </c:pt>
                <c:pt idx="133">
                  <c:v>0.8375916345698472</c:v>
                </c:pt>
                <c:pt idx="134">
                  <c:v>0.8148056863552553</c:v>
                </c:pt>
                <c:pt idx="135">
                  <c:v>0.79234803371108198</c:v>
                </c:pt>
                <c:pt idx="136">
                  <c:v>0.77022592277746837</c:v>
                </c:pt>
                <c:pt idx="137">
                  <c:v>0.74844603357780415</c:v>
                </c:pt>
                <c:pt idx="138">
                  <c:v>0.72701448613224295</c:v>
                </c:pt>
                <c:pt idx="139">
                  <c:v>0.70593684741476714</c:v>
                </c:pt>
                <c:pt idx="140">
                  <c:v>0.68521813911482543</c:v>
                </c:pt>
              </c:numCache>
            </c:numRef>
          </c:yVal>
          <c:smooth val="0"/>
        </c:ser>
        <c:ser>
          <c:idx val="2"/>
          <c:order val="2"/>
          <c:tx>
            <c:v>18.4A</c:v>
          </c:tx>
          <c:spPr>
            <a:ln w="28575">
              <a:noFill/>
            </a:ln>
          </c:spPr>
          <c:marker>
            <c:spPr>
              <a:noFill/>
              <a:ln>
                <a:solidFill>
                  <a:srgbClr val="FF0000"/>
                </a:solidFill>
              </a:ln>
            </c:spPr>
          </c:marker>
          <c:dPt>
            <c:idx val="14"/>
            <c:bubble3D val="0"/>
          </c:dPt>
          <c:xVal>
            <c:numRef>
              <c:f>test!$A$1:$A$15</c:f>
              <c:numCache>
                <c:formatCode>General</c:formatCode>
                <c:ptCount val="15"/>
                <c:pt idx="0">
                  <c:v>-70</c:v>
                </c:pt>
                <c:pt idx="1">
                  <c:v>-60</c:v>
                </c:pt>
                <c:pt idx="2">
                  <c:v>-50</c:v>
                </c:pt>
                <c:pt idx="3">
                  <c:v>-40</c:v>
                </c:pt>
                <c:pt idx="4">
                  <c:v>-30</c:v>
                </c:pt>
                <c:pt idx="5">
                  <c:v>-20</c:v>
                </c:pt>
                <c:pt idx="6">
                  <c:v>-10</c:v>
                </c:pt>
                <c:pt idx="7">
                  <c:v>0</c:v>
                </c:pt>
                <c:pt idx="8">
                  <c:v>10</c:v>
                </c:pt>
                <c:pt idx="9">
                  <c:v>20</c:v>
                </c:pt>
                <c:pt idx="10">
                  <c:v>30</c:v>
                </c:pt>
                <c:pt idx="11">
                  <c:v>40</c:v>
                </c:pt>
                <c:pt idx="12">
                  <c:v>50</c:v>
                </c:pt>
                <c:pt idx="13">
                  <c:v>60</c:v>
                </c:pt>
                <c:pt idx="14">
                  <c:v>70</c:v>
                </c:pt>
              </c:numCache>
            </c:numRef>
          </c:xVal>
          <c:yVal>
            <c:numRef>
              <c:f>test!$E$1:$E$15</c:f>
              <c:numCache>
                <c:formatCode>General</c:formatCode>
                <c:ptCount val="15"/>
                <c:pt idx="0">
                  <c:v>1.198581560283688</c:v>
                </c:pt>
                <c:pt idx="1">
                  <c:v>1.3819444444444444</c:v>
                </c:pt>
                <c:pt idx="2">
                  <c:v>1.5357142857142858</c:v>
                </c:pt>
                <c:pt idx="3">
                  <c:v>1.6201550387596899</c:v>
                </c:pt>
                <c:pt idx="4">
                  <c:v>1.7142857142857142</c:v>
                </c:pt>
                <c:pt idx="5">
                  <c:v>1.7771428571428571</c:v>
                </c:pt>
                <c:pt idx="6">
                  <c:v>1.8186813186813187</c:v>
                </c:pt>
                <c:pt idx="7">
                  <c:v>1.8518518518518519</c:v>
                </c:pt>
                <c:pt idx="8">
                  <c:v>1.8626373626373627</c:v>
                </c:pt>
                <c:pt idx="9">
                  <c:v>1.8324324324324324</c:v>
                </c:pt>
                <c:pt idx="10">
                  <c:v>1.831578947368421</c:v>
                </c:pt>
                <c:pt idx="11">
                  <c:v>1.8089887640449438</c:v>
                </c:pt>
                <c:pt idx="12">
                  <c:v>1.718232044198895</c:v>
                </c:pt>
                <c:pt idx="13">
                  <c:v>1.6141304347826086</c:v>
                </c:pt>
                <c:pt idx="14">
                  <c:v>1.4425287356321839</c:v>
                </c:pt>
              </c:numCache>
            </c:numRef>
          </c:yVal>
          <c:smooth val="0"/>
        </c:ser>
        <c:ser>
          <c:idx val="3"/>
          <c:order val="3"/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test!$H$1:$H$141</c:f>
              <c:numCache>
                <c:formatCode>General</c:formatCode>
                <c:ptCount val="141"/>
                <c:pt idx="0">
                  <c:v>-70</c:v>
                </c:pt>
                <c:pt idx="1">
                  <c:v>-69</c:v>
                </c:pt>
                <c:pt idx="2">
                  <c:v>-68</c:v>
                </c:pt>
                <c:pt idx="3">
                  <c:v>-67</c:v>
                </c:pt>
                <c:pt idx="4">
                  <c:v>-66</c:v>
                </c:pt>
                <c:pt idx="5">
                  <c:v>-65</c:v>
                </c:pt>
                <c:pt idx="6">
                  <c:v>-64</c:v>
                </c:pt>
                <c:pt idx="7">
                  <c:v>-63</c:v>
                </c:pt>
                <c:pt idx="8">
                  <c:v>-62</c:v>
                </c:pt>
                <c:pt idx="9">
                  <c:v>-61</c:v>
                </c:pt>
                <c:pt idx="10">
                  <c:v>-60</c:v>
                </c:pt>
                <c:pt idx="11">
                  <c:v>-59</c:v>
                </c:pt>
                <c:pt idx="12">
                  <c:v>-58</c:v>
                </c:pt>
                <c:pt idx="13">
                  <c:v>-57</c:v>
                </c:pt>
                <c:pt idx="14">
                  <c:v>-56</c:v>
                </c:pt>
                <c:pt idx="15">
                  <c:v>-55</c:v>
                </c:pt>
                <c:pt idx="16">
                  <c:v>-54</c:v>
                </c:pt>
                <c:pt idx="17">
                  <c:v>-53</c:v>
                </c:pt>
                <c:pt idx="18">
                  <c:v>-52</c:v>
                </c:pt>
                <c:pt idx="19">
                  <c:v>-51</c:v>
                </c:pt>
                <c:pt idx="20">
                  <c:v>-50</c:v>
                </c:pt>
                <c:pt idx="21">
                  <c:v>-49</c:v>
                </c:pt>
                <c:pt idx="22">
                  <c:v>-48</c:v>
                </c:pt>
                <c:pt idx="23">
                  <c:v>-47</c:v>
                </c:pt>
                <c:pt idx="24">
                  <c:v>-46</c:v>
                </c:pt>
                <c:pt idx="25">
                  <c:v>-45</c:v>
                </c:pt>
                <c:pt idx="26">
                  <c:v>-44</c:v>
                </c:pt>
                <c:pt idx="27">
                  <c:v>-43</c:v>
                </c:pt>
                <c:pt idx="28">
                  <c:v>-42</c:v>
                </c:pt>
                <c:pt idx="29">
                  <c:v>-41</c:v>
                </c:pt>
                <c:pt idx="30">
                  <c:v>-40</c:v>
                </c:pt>
                <c:pt idx="31">
                  <c:v>-39</c:v>
                </c:pt>
                <c:pt idx="32">
                  <c:v>-38</c:v>
                </c:pt>
                <c:pt idx="33">
                  <c:v>-37</c:v>
                </c:pt>
                <c:pt idx="34">
                  <c:v>-36</c:v>
                </c:pt>
                <c:pt idx="35">
                  <c:v>-35</c:v>
                </c:pt>
                <c:pt idx="36">
                  <c:v>-34</c:v>
                </c:pt>
                <c:pt idx="37">
                  <c:v>-33</c:v>
                </c:pt>
                <c:pt idx="38">
                  <c:v>-32</c:v>
                </c:pt>
                <c:pt idx="39">
                  <c:v>-31</c:v>
                </c:pt>
                <c:pt idx="40">
                  <c:v>-30</c:v>
                </c:pt>
                <c:pt idx="41">
                  <c:v>-29</c:v>
                </c:pt>
                <c:pt idx="42">
                  <c:v>-28</c:v>
                </c:pt>
                <c:pt idx="43">
                  <c:v>-27</c:v>
                </c:pt>
                <c:pt idx="44">
                  <c:v>-26</c:v>
                </c:pt>
                <c:pt idx="45">
                  <c:v>-25</c:v>
                </c:pt>
                <c:pt idx="46">
                  <c:v>-24</c:v>
                </c:pt>
                <c:pt idx="47">
                  <c:v>-23</c:v>
                </c:pt>
                <c:pt idx="48">
                  <c:v>-22</c:v>
                </c:pt>
                <c:pt idx="49">
                  <c:v>-21</c:v>
                </c:pt>
                <c:pt idx="50">
                  <c:v>-20</c:v>
                </c:pt>
                <c:pt idx="51">
                  <c:v>-19</c:v>
                </c:pt>
                <c:pt idx="52">
                  <c:v>-18</c:v>
                </c:pt>
                <c:pt idx="53">
                  <c:v>-17</c:v>
                </c:pt>
                <c:pt idx="54">
                  <c:v>-16</c:v>
                </c:pt>
                <c:pt idx="55">
                  <c:v>-15</c:v>
                </c:pt>
                <c:pt idx="56">
                  <c:v>-14</c:v>
                </c:pt>
                <c:pt idx="57">
                  <c:v>-13</c:v>
                </c:pt>
                <c:pt idx="58">
                  <c:v>-12</c:v>
                </c:pt>
                <c:pt idx="59">
                  <c:v>-11</c:v>
                </c:pt>
                <c:pt idx="60">
                  <c:v>-10</c:v>
                </c:pt>
                <c:pt idx="61">
                  <c:v>-9</c:v>
                </c:pt>
                <c:pt idx="62">
                  <c:v>-8</c:v>
                </c:pt>
                <c:pt idx="63">
                  <c:v>-7</c:v>
                </c:pt>
                <c:pt idx="64">
                  <c:v>-6</c:v>
                </c:pt>
                <c:pt idx="65">
                  <c:v>-5</c:v>
                </c:pt>
                <c:pt idx="66">
                  <c:v>-4</c:v>
                </c:pt>
                <c:pt idx="67">
                  <c:v>-3</c:v>
                </c:pt>
                <c:pt idx="68">
                  <c:v>-2</c:v>
                </c:pt>
                <c:pt idx="69">
                  <c:v>-1</c:v>
                </c:pt>
                <c:pt idx="70">
                  <c:v>0</c:v>
                </c:pt>
                <c:pt idx="71">
                  <c:v>1</c:v>
                </c:pt>
                <c:pt idx="72">
                  <c:v>2</c:v>
                </c:pt>
                <c:pt idx="73">
                  <c:v>3</c:v>
                </c:pt>
                <c:pt idx="74">
                  <c:v>4</c:v>
                </c:pt>
                <c:pt idx="75">
                  <c:v>5</c:v>
                </c:pt>
                <c:pt idx="76">
                  <c:v>6</c:v>
                </c:pt>
                <c:pt idx="77">
                  <c:v>7</c:v>
                </c:pt>
                <c:pt idx="78">
                  <c:v>8</c:v>
                </c:pt>
                <c:pt idx="79">
                  <c:v>9</c:v>
                </c:pt>
                <c:pt idx="80">
                  <c:v>10</c:v>
                </c:pt>
                <c:pt idx="81">
                  <c:v>11</c:v>
                </c:pt>
                <c:pt idx="82">
                  <c:v>12</c:v>
                </c:pt>
                <c:pt idx="83">
                  <c:v>13</c:v>
                </c:pt>
                <c:pt idx="84">
                  <c:v>14</c:v>
                </c:pt>
                <c:pt idx="85">
                  <c:v>15</c:v>
                </c:pt>
                <c:pt idx="86">
                  <c:v>16</c:v>
                </c:pt>
                <c:pt idx="87">
                  <c:v>17</c:v>
                </c:pt>
                <c:pt idx="88">
                  <c:v>18</c:v>
                </c:pt>
                <c:pt idx="89">
                  <c:v>19</c:v>
                </c:pt>
                <c:pt idx="90">
                  <c:v>20</c:v>
                </c:pt>
                <c:pt idx="91">
                  <c:v>21</c:v>
                </c:pt>
                <c:pt idx="92">
                  <c:v>22</c:v>
                </c:pt>
                <c:pt idx="93">
                  <c:v>23</c:v>
                </c:pt>
                <c:pt idx="94">
                  <c:v>24</c:v>
                </c:pt>
                <c:pt idx="95">
                  <c:v>25</c:v>
                </c:pt>
                <c:pt idx="96">
                  <c:v>26</c:v>
                </c:pt>
                <c:pt idx="97">
                  <c:v>27</c:v>
                </c:pt>
                <c:pt idx="98">
                  <c:v>28</c:v>
                </c:pt>
                <c:pt idx="99">
                  <c:v>29</c:v>
                </c:pt>
                <c:pt idx="100">
                  <c:v>30</c:v>
                </c:pt>
                <c:pt idx="101">
                  <c:v>31</c:v>
                </c:pt>
                <c:pt idx="102">
                  <c:v>32</c:v>
                </c:pt>
                <c:pt idx="103">
                  <c:v>33</c:v>
                </c:pt>
                <c:pt idx="104">
                  <c:v>34</c:v>
                </c:pt>
                <c:pt idx="105">
                  <c:v>35</c:v>
                </c:pt>
                <c:pt idx="106">
                  <c:v>36</c:v>
                </c:pt>
                <c:pt idx="107">
                  <c:v>37</c:v>
                </c:pt>
                <c:pt idx="108">
                  <c:v>38</c:v>
                </c:pt>
                <c:pt idx="109">
                  <c:v>39</c:v>
                </c:pt>
                <c:pt idx="110">
                  <c:v>40</c:v>
                </c:pt>
                <c:pt idx="111">
                  <c:v>41</c:v>
                </c:pt>
                <c:pt idx="112">
                  <c:v>42</c:v>
                </c:pt>
                <c:pt idx="113">
                  <c:v>43</c:v>
                </c:pt>
                <c:pt idx="114">
                  <c:v>44</c:v>
                </c:pt>
                <c:pt idx="115">
                  <c:v>45</c:v>
                </c:pt>
                <c:pt idx="116">
                  <c:v>46</c:v>
                </c:pt>
                <c:pt idx="117">
                  <c:v>47</c:v>
                </c:pt>
                <c:pt idx="118">
                  <c:v>48</c:v>
                </c:pt>
                <c:pt idx="119">
                  <c:v>49</c:v>
                </c:pt>
                <c:pt idx="120">
                  <c:v>50</c:v>
                </c:pt>
                <c:pt idx="121">
                  <c:v>51</c:v>
                </c:pt>
                <c:pt idx="122">
                  <c:v>52</c:v>
                </c:pt>
                <c:pt idx="123">
                  <c:v>53</c:v>
                </c:pt>
                <c:pt idx="124">
                  <c:v>54</c:v>
                </c:pt>
                <c:pt idx="125">
                  <c:v>55</c:v>
                </c:pt>
                <c:pt idx="126">
                  <c:v>56</c:v>
                </c:pt>
                <c:pt idx="127">
                  <c:v>57</c:v>
                </c:pt>
                <c:pt idx="128">
                  <c:v>58</c:v>
                </c:pt>
                <c:pt idx="129">
                  <c:v>59</c:v>
                </c:pt>
                <c:pt idx="130">
                  <c:v>60</c:v>
                </c:pt>
                <c:pt idx="131">
                  <c:v>61</c:v>
                </c:pt>
                <c:pt idx="132">
                  <c:v>62</c:v>
                </c:pt>
                <c:pt idx="133">
                  <c:v>63</c:v>
                </c:pt>
                <c:pt idx="134">
                  <c:v>64</c:v>
                </c:pt>
                <c:pt idx="135">
                  <c:v>65</c:v>
                </c:pt>
                <c:pt idx="136">
                  <c:v>66</c:v>
                </c:pt>
                <c:pt idx="137">
                  <c:v>67</c:v>
                </c:pt>
                <c:pt idx="138">
                  <c:v>68</c:v>
                </c:pt>
                <c:pt idx="139">
                  <c:v>69</c:v>
                </c:pt>
                <c:pt idx="140">
                  <c:v>70</c:v>
                </c:pt>
              </c:numCache>
            </c:numRef>
          </c:xVal>
          <c:yVal>
            <c:numRef>
              <c:f>test!$L$1:$L$141</c:f>
              <c:numCache>
                <c:formatCode>General</c:formatCode>
                <c:ptCount val="141"/>
                <c:pt idx="0">
                  <c:v>1.2462874287469012</c:v>
                </c:pt>
                <c:pt idx="1">
                  <c:v>1.2591658623767821</c:v>
                </c:pt>
                <c:pt idx="2">
                  <c:v>1.2720119093817388</c:v>
                </c:pt>
                <c:pt idx="3">
                  <c:v>1.2848218806773386</c:v>
                </c:pt>
                <c:pt idx="4">
                  <c:v>1.297592063934162</c:v>
                </c:pt>
                <c:pt idx="5">
                  <c:v>1.3103187252847361</c:v>
                </c:pt>
                <c:pt idx="6">
                  <c:v>1.3229981110616198</c:v>
                </c:pt>
                <c:pt idx="7">
                  <c:v>1.3356264495655894</c:v>
                </c:pt>
                <c:pt idx="8">
                  <c:v>1.3481999528628295</c:v>
                </c:pt>
                <c:pt idx="9">
                  <c:v>1.3607148186100078</c:v>
                </c:pt>
                <c:pt idx="10">
                  <c:v>1.3731672319060593</c:v>
                </c:pt>
                <c:pt idx="11">
                  <c:v>1.3855533671694911</c:v>
                </c:pt>
                <c:pt idx="12">
                  <c:v>1.397869390039959</c:v>
                </c:pt>
                <c:pt idx="13">
                  <c:v>1.4101114593028623</c:v>
                </c:pt>
                <c:pt idx="14">
                  <c:v>1.4222757288356451</c:v>
                </c:pt>
                <c:pt idx="15">
                  <c:v>1.4343583495744738</c:v>
                </c:pt>
                <c:pt idx="16">
                  <c:v>1.4463554714999334</c:v>
                </c:pt>
                <c:pt idx="17">
                  <c:v>1.4582632456403413</c:v>
                </c:pt>
                <c:pt idx="18">
                  <c:v>1.4700778260912664</c:v>
                </c:pt>
                <c:pt idx="19">
                  <c:v>1.4817953720498038</c:v>
                </c:pt>
                <c:pt idx="20">
                  <c:v>1.4934120498621297</c:v>
                </c:pt>
                <c:pt idx="21">
                  <c:v>1.5049240350828448</c:v>
                </c:pt>
                <c:pt idx="22">
                  <c:v>1.5163275145445829</c:v>
                </c:pt>
                <c:pt idx="23">
                  <c:v>1.5276186884363472</c:v>
                </c:pt>
                <c:pt idx="24">
                  <c:v>1.5387937723890099</c:v>
                </c:pt>
                <c:pt idx="25">
                  <c:v>1.5498489995663989</c:v>
                </c:pt>
                <c:pt idx="26">
                  <c:v>1.5607806227603735</c:v>
                </c:pt>
                <c:pt idx="27">
                  <c:v>1.5715849164882798</c:v>
                </c:pt>
                <c:pt idx="28">
                  <c:v>1.5822581790911563</c:v>
                </c:pt>
                <c:pt idx="29">
                  <c:v>1.5927967348310557</c:v>
                </c:pt>
                <c:pt idx="30">
                  <c:v>1.6031969359858336</c:v>
                </c:pt>
                <c:pt idx="31">
                  <c:v>1.6134551649397462</c:v>
                </c:pt>
                <c:pt idx="32">
                  <c:v>1.6235678362681898</c:v>
                </c:pt>
                <c:pt idx="33">
                  <c:v>1.6335313988149194</c:v>
                </c:pt>
                <c:pt idx="34">
                  <c:v>1.6433423377600627</c:v>
                </c:pt>
                <c:pt idx="35">
                  <c:v>1.6529971766772587</c:v>
                </c:pt>
                <c:pt idx="36">
                  <c:v>1.6624924795782452</c:v>
                </c:pt>
                <c:pt idx="37">
                  <c:v>1.6718248529432129</c:v>
                </c:pt>
                <c:pt idx="38">
                  <c:v>1.680990947735262</c:v>
                </c:pt>
                <c:pt idx="39">
                  <c:v>1.6899874613972863</c:v>
                </c:pt>
                <c:pt idx="40">
                  <c:v>1.6988111398296288</c:v>
                </c:pt>
                <c:pt idx="41">
                  <c:v>1.707458779346851</c:v>
                </c:pt>
                <c:pt idx="42">
                  <c:v>1.7159272286119798</c:v>
                </c:pt>
                <c:pt idx="43">
                  <c:v>1.7242133905465926</c:v>
                </c:pt>
                <c:pt idx="44">
                  <c:v>1.7323142242151324</c:v>
                </c:pt>
                <c:pt idx="45">
                  <c:v>1.7402267466818426</c:v>
                </c:pt>
                <c:pt idx="46">
                  <c:v>1.7479480348387437</c:v>
                </c:pt>
                <c:pt idx="47">
                  <c:v>1.7554752272030816</c:v>
                </c:pt>
                <c:pt idx="48">
                  <c:v>1.7628055256827051</c:v>
                </c:pt>
                <c:pt idx="49">
                  <c:v>1.7699361973078458</c:v>
                </c:pt>
                <c:pt idx="50">
                  <c:v>1.7768645759278077</c:v>
                </c:pt>
                <c:pt idx="51">
                  <c:v>1.7835880638710866</c:v>
                </c:pt>
                <c:pt idx="52">
                  <c:v>1.7901041335674783</c:v>
                </c:pt>
                <c:pt idx="53">
                  <c:v>1.7964103291307552</c:v>
                </c:pt>
                <c:pt idx="54">
                  <c:v>1.8025042679005268</c:v>
                </c:pt>
                <c:pt idx="55">
                  <c:v>1.8083836419419295</c:v>
                </c:pt>
                <c:pt idx="56">
                  <c:v>1.8140462195018237</c:v>
                </c:pt>
                <c:pt idx="57">
                  <c:v>1.8194898464202125</c:v>
                </c:pt>
                <c:pt idx="58">
                  <c:v>1.8247124474956355</c:v>
                </c:pt>
                <c:pt idx="59">
                  <c:v>1.8297120278033217</c:v>
                </c:pt>
                <c:pt idx="60">
                  <c:v>1.8344866739649337</c:v>
                </c:pt>
                <c:pt idx="61">
                  <c:v>1.8390345553687713</c:v>
                </c:pt>
                <c:pt idx="62">
                  <c:v>1.8433539253393425</c:v>
                </c:pt>
                <c:pt idx="63">
                  <c:v>1.8474431222552601</c:v>
                </c:pt>
                <c:pt idx="64">
                  <c:v>1.8513005706144585</c:v>
                </c:pt>
                <c:pt idx="65">
                  <c:v>1.8549247820457786</c:v>
                </c:pt>
                <c:pt idx="66">
                  <c:v>1.8583143562660076</c:v>
                </c:pt>
                <c:pt idx="67">
                  <c:v>1.8614679819815161</c:v>
                </c:pt>
                <c:pt idx="68">
                  <c:v>1.864384437733676</c:v>
                </c:pt>
                <c:pt idx="69">
                  <c:v>1.8670625926872999</c:v>
                </c:pt>
                <c:pt idx="70">
                  <c:v>1.869501407361386</c:v>
                </c:pt>
                <c:pt idx="71">
                  <c:v>1.8716999343015113</c:v>
                </c:pt>
                <c:pt idx="72">
                  <c:v>1.8736573186932597</c:v>
                </c:pt>
                <c:pt idx="73">
                  <c:v>1.8753727989161335</c:v>
                </c:pt>
                <c:pt idx="74">
                  <c:v>1.876845707037442</c:v>
                </c:pt>
                <c:pt idx="75">
                  <c:v>1.8780754692457233</c:v>
                </c:pt>
                <c:pt idx="76">
                  <c:v>1.8790616062232974</c:v>
                </c:pt>
                <c:pt idx="77">
                  <c:v>1.8798037334576245</c:v>
                </c:pt>
                <c:pt idx="78">
                  <c:v>1.8803015614911731</c:v>
                </c:pt>
                <c:pt idx="79">
                  <c:v>1.880554896109577</c:v>
                </c:pt>
                <c:pt idx="80">
                  <c:v>1.8805636384679103</c:v>
                </c:pt>
                <c:pt idx="81">
                  <c:v>1.8803277851549614</c:v>
                </c:pt>
                <c:pt idx="82">
                  <c:v>1.8798474281954523</c:v>
                </c:pt>
                <c:pt idx="83">
                  <c:v>1.8791227549901977</c:v>
                </c:pt>
                <c:pt idx="84">
                  <c:v>1.8781540481942589</c:v>
                </c:pt>
                <c:pt idx="85">
                  <c:v>1.8769416855332062</c:v>
                </c:pt>
                <c:pt idx="86">
                  <c:v>1.8754861395576519</c:v>
                </c:pt>
                <c:pt idx="87">
                  <c:v>1.8737879773362836</c:v>
                </c:pt>
                <c:pt idx="88">
                  <c:v>1.8718478600876693</c:v>
                </c:pt>
                <c:pt idx="89">
                  <c:v>1.8696665427511792</c:v>
                </c:pt>
                <c:pt idx="90">
                  <c:v>1.8672448734973999</c:v>
                </c:pt>
                <c:pt idx="91">
                  <c:v>1.8645837931785019</c:v>
                </c:pt>
                <c:pt idx="92">
                  <c:v>1.8616843347190446</c:v>
                </c:pt>
                <c:pt idx="93">
                  <c:v>1.8585476224477808</c:v>
                </c:pt>
                <c:pt idx="94">
                  <c:v>1.8551748713710592</c:v>
                </c:pt>
                <c:pt idx="95">
                  <c:v>1.8515673863884883</c:v>
                </c:pt>
                <c:pt idx="96">
                  <c:v>1.8477265614515643</c:v>
                </c:pt>
                <c:pt idx="97">
                  <c:v>1.8436538786660284</c:v>
                </c:pt>
                <c:pt idx="98">
                  <c:v>1.8393509073387566</c:v>
                </c:pt>
                <c:pt idx="99">
                  <c:v>1.8348193029700464</c:v>
                </c:pt>
                <c:pt idx="100">
                  <c:v>1.8300608061922012</c:v>
                </c:pt>
                <c:pt idx="101">
                  <c:v>1.8250772416553676</c:v>
                </c:pt>
                <c:pt idx="102">
                  <c:v>1.819870516861622</c:v>
                </c:pt>
                <c:pt idx="103">
                  <c:v>1.8144426209483526</c:v>
                </c:pt>
                <c:pt idx="104">
                  <c:v>1.8087956234220186</c:v>
                </c:pt>
                <c:pt idx="105">
                  <c:v>1.8029316728434177</c:v>
                </c:pt>
                <c:pt idx="106">
                  <c:v>1.7968529954656325</c:v>
                </c:pt>
                <c:pt idx="107">
                  <c:v>1.7905618938258572</c:v>
                </c:pt>
                <c:pt idx="108">
                  <c:v>1.7840607452923618</c:v>
                </c:pt>
                <c:pt idx="109">
                  <c:v>1.7773520005678651</c:v>
                </c:pt>
                <c:pt idx="110">
                  <c:v>1.7704381821506474</c:v>
                </c:pt>
                <c:pt idx="111">
                  <c:v>1.7633218827547421</c:v>
                </c:pt>
                <c:pt idx="112">
                  <c:v>1.7560057636906024</c:v>
                </c:pt>
                <c:pt idx="113">
                  <c:v>1.7484925532076487</c:v>
                </c:pt>
                <c:pt idx="114">
                  <c:v>1.740785044800147</c:v>
                </c:pt>
                <c:pt idx="115">
                  <c:v>1.7328860954778864</c:v>
                </c:pt>
                <c:pt idx="116">
                  <c:v>1.7247986240031523</c:v>
                </c:pt>
                <c:pt idx="117">
                  <c:v>1.7165256090955208</c:v>
                </c:pt>
                <c:pt idx="118">
                  <c:v>1.7080700876060126</c:v>
                </c:pt>
                <c:pt idx="119">
                  <c:v>1.6994351526621736</c:v>
                </c:pt>
                <c:pt idx="120">
                  <c:v>1.6906239517856667</c:v>
                </c:pt>
                <c:pt idx="121">
                  <c:v>1.6816396849839732</c:v>
                </c:pt>
                <c:pt idx="122">
                  <c:v>1.6724856028178208</c:v>
                </c:pt>
                <c:pt idx="123">
                  <c:v>1.6631650044459676</c:v>
                </c:pt>
                <c:pt idx="124">
                  <c:v>1.6536812356489867</c:v>
                </c:pt>
                <c:pt idx="125">
                  <c:v>1.6440376868337006</c:v>
                </c:pt>
                <c:pt idx="126">
                  <c:v>1.6342377910199259</c:v>
                </c:pt>
                <c:pt idx="127">
                  <c:v>1.6242850218111988</c:v>
                </c:pt>
                <c:pt idx="128">
                  <c:v>1.6141828913511516</c:v>
                </c:pt>
                <c:pt idx="129">
                  <c:v>1.6039349482672136</c:v>
                </c:pt>
                <c:pt idx="130">
                  <c:v>1.5935447756033194</c:v>
                </c:pt>
                <c:pt idx="131">
                  <c:v>1.5830159887432935</c:v>
                </c:pt>
                <c:pt idx="132">
                  <c:v>1.5723522333265925</c:v>
                </c:pt>
                <c:pt idx="133">
                  <c:v>1.5615571831580695</c:v>
                </c:pt>
                <c:pt idx="134">
                  <c:v>1.5506345381134314</c:v>
                </c:pt>
                <c:pt idx="135">
                  <c:v>1.5395880220420439</c:v>
                </c:pt>
                <c:pt idx="136">
                  <c:v>1.5284213806687321</c:v>
                </c:pt>
                <c:pt idx="137">
                  <c:v>1.5171383794962199</c:v>
                </c:pt>
                <c:pt idx="138">
                  <c:v>1.5057428017098291</c:v>
                </c:pt>
                <c:pt idx="139">
                  <c:v>1.4942384460860549</c:v>
                </c:pt>
                <c:pt idx="140">
                  <c:v>1.4826291249066146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6914560"/>
        <c:axId val="586915136"/>
      </c:scatterChart>
      <c:valAx>
        <c:axId val="586914560"/>
        <c:scaling>
          <c:orientation val="minMax"/>
          <c:max val="100"/>
          <c:min val="-10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y</a:t>
                </a:r>
                <a:r>
                  <a:rPr lang="en-US" altLang="ja-JP" baseline="0"/>
                  <a:t> /mm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86915136"/>
        <c:crosses val="autoZero"/>
        <c:crossBetween val="midCat"/>
      </c:valAx>
      <c:valAx>
        <c:axId val="586915136"/>
        <c:scaling>
          <c:orientation val="minMax"/>
          <c:max val="3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ja-JP"/>
                  <a:t>Intensity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86914560"/>
        <c:crossesAt val="-100"/>
        <c:crossBetween val="midCat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0"/>
          <c:marker>
            <c:symbol val="none"/>
          </c:marker>
          <c:trendline>
            <c:trendlineType val="exp"/>
            <c:dispRSqr val="0"/>
            <c:dispEq val="1"/>
            <c:trendlineLbl>
              <c:layout>
                <c:manualLayout>
                  <c:x val="-0.36497595096301472"/>
                  <c:y val="-0.40071849639484719"/>
                </c:manualLayout>
              </c:layout>
              <c:numFmt formatCode="0.000E+00" sourceLinked="0"/>
            </c:trendlineLbl>
          </c:trendline>
          <c:trendline>
            <c:spPr>
              <a:ln>
                <a:noFill/>
              </a:ln>
            </c:spPr>
            <c:trendlineType val="linear"/>
            <c:dispRSqr val="0"/>
            <c:dispEq val="0"/>
          </c:trendline>
          <c:xVal>
            <c:numRef>
              <c:f>'121122_131702'!$A$1:$A$904</c:f>
              <c:numCache>
                <c:formatCode>0.00E+00</c:formatCode>
                <c:ptCount val="904"/>
                <c:pt idx="0">
                  <c:v>-1.0000000000000001E-5</c:v>
                </c:pt>
                <c:pt idx="1">
                  <c:v>-9.9799999999999993E-6</c:v>
                </c:pt>
                <c:pt idx="2">
                  <c:v>-9.9599999999999995E-6</c:v>
                </c:pt>
                <c:pt idx="3">
                  <c:v>-9.9399999999999997E-6</c:v>
                </c:pt>
                <c:pt idx="4">
                  <c:v>-9.9199999999999999E-6</c:v>
                </c:pt>
                <c:pt idx="5">
                  <c:v>-9.9000000000000001E-6</c:v>
                </c:pt>
                <c:pt idx="6">
                  <c:v>-9.8800000000000003E-6</c:v>
                </c:pt>
                <c:pt idx="7">
                  <c:v>-9.8600000000000005E-6</c:v>
                </c:pt>
                <c:pt idx="8">
                  <c:v>-9.8400000000000007E-6</c:v>
                </c:pt>
                <c:pt idx="9">
                  <c:v>-9.8200000000000008E-6</c:v>
                </c:pt>
                <c:pt idx="10">
                  <c:v>-9.7999999999999993E-6</c:v>
                </c:pt>
                <c:pt idx="11">
                  <c:v>-9.7799999999999995E-6</c:v>
                </c:pt>
                <c:pt idx="12">
                  <c:v>-9.7599999999999997E-6</c:v>
                </c:pt>
                <c:pt idx="13">
                  <c:v>-9.7399999999999999E-6</c:v>
                </c:pt>
                <c:pt idx="14">
                  <c:v>-9.7200000000000001E-6</c:v>
                </c:pt>
                <c:pt idx="15">
                  <c:v>-9.7000000000000003E-6</c:v>
                </c:pt>
                <c:pt idx="16">
                  <c:v>-9.6800000000000005E-6</c:v>
                </c:pt>
                <c:pt idx="17">
                  <c:v>-9.6600000000000007E-6</c:v>
                </c:pt>
                <c:pt idx="18">
                  <c:v>-9.6399999999999992E-6</c:v>
                </c:pt>
                <c:pt idx="19">
                  <c:v>-9.6199999999999994E-6</c:v>
                </c:pt>
                <c:pt idx="20">
                  <c:v>-9.5999999999999996E-6</c:v>
                </c:pt>
                <c:pt idx="21">
                  <c:v>-9.5799999999999998E-6</c:v>
                </c:pt>
                <c:pt idx="22">
                  <c:v>-9.5599999999999999E-6</c:v>
                </c:pt>
                <c:pt idx="23">
                  <c:v>-9.5400000000000001E-6</c:v>
                </c:pt>
                <c:pt idx="24">
                  <c:v>-9.5200000000000003E-6</c:v>
                </c:pt>
                <c:pt idx="25">
                  <c:v>-9.5000000000000005E-6</c:v>
                </c:pt>
                <c:pt idx="26">
                  <c:v>-9.4800000000000007E-6</c:v>
                </c:pt>
                <c:pt idx="27">
                  <c:v>-9.4599999999999992E-6</c:v>
                </c:pt>
                <c:pt idx="28">
                  <c:v>-9.4399999999999994E-6</c:v>
                </c:pt>
                <c:pt idx="29">
                  <c:v>-9.4199999999999996E-6</c:v>
                </c:pt>
                <c:pt idx="30">
                  <c:v>-9.3999999999999998E-6</c:v>
                </c:pt>
                <c:pt idx="31">
                  <c:v>-9.38E-6</c:v>
                </c:pt>
                <c:pt idx="32">
                  <c:v>-9.3600000000000002E-6</c:v>
                </c:pt>
                <c:pt idx="33">
                  <c:v>-9.3400000000000004E-6</c:v>
                </c:pt>
                <c:pt idx="34">
                  <c:v>-9.3200000000000006E-6</c:v>
                </c:pt>
                <c:pt idx="35">
                  <c:v>-9.3000000000000007E-6</c:v>
                </c:pt>
                <c:pt idx="36">
                  <c:v>-9.2799999999999992E-6</c:v>
                </c:pt>
                <c:pt idx="37">
                  <c:v>-9.2599999999999994E-6</c:v>
                </c:pt>
                <c:pt idx="38">
                  <c:v>-9.2399999999999996E-6</c:v>
                </c:pt>
                <c:pt idx="39">
                  <c:v>-9.2199999999999998E-6</c:v>
                </c:pt>
                <c:pt idx="40">
                  <c:v>-9.2E-6</c:v>
                </c:pt>
                <c:pt idx="41">
                  <c:v>-9.1800000000000002E-6</c:v>
                </c:pt>
                <c:pt idx="42">
                  <c:v>-9.1600000000000004E-6</c:v>
                </c:pt>
                <c:pt idx="43">
                  <c:v>-9.1400000000000006E-6</c:v>
                </c:pt>
                <c:pt idx="44">
                  <c:v>-9.1200000000000008E-6</c:v>
                </c:pt>
                <c:pt idx="45">
                  <c:v>-9.0999999999999993E-6</c:v>
                </c:pt>
                <c:pt idx="46">
                  <c:v>-9.0799999999999995E-6</c:v>
                </c:pt>
                <c:pt idx="47">
                  <c:v>-9.0599999999999997E-6</c:v>
                </c:pt>
                <c:pt idx="48">
                  <c:v>-9.0399999999999998E-6</c:v>
                </c:pt>
                <c:pt idx="49">
                  <c:v>-9.02E-6</c:v>
                </c:pt>
                <c:pt idx="50">
                  <c:v>-9.0000000000000002E-6</c:v>
                </c:pt>
                <c:pt idx="51">
                  <c:v>-8.9800000000000004E-6</c:v>
                </c:pt>
                <c:pt idx="52">
                  <c:v>-8.9600000000000006E-6</c:v>
                </c:pt>
                <c:pt idx="53">
                  <c:v>-8.9400000000000008E-6</c:v>
                </c:pt>
                <c:pt idx="54">
                  <c:v>-8.9199999999999993E-6</c:v>
                </c:pt>
                <c:pt idx="55">
                  <c:v>-8.8999999999999995E-6</c:v>
                </c:pt>
                <c:pt idx="56">
                  <c:v>-8.8799999999999997E-6</c:v>
                </c:pt>
                <c:pt idx="57">
                  <c:v>-8.8599999999999999E-6</c:v>
                </c:pt>
                <c:pt idx="58">
                  <c:v>-8.8400000000000001E-6</c:v>
                </c:pt>
                <c:pt idx="59">
                  <c:v>-8.8200000000000003E-6</c:v>
                </c:pt>
                <c:pt idx="60">
                  <c:v>-8.8000000000000004E-6</c:v>
                </c:pt>
                <c:pt idx="61">
                  <c:v>-8.7800000000000006E-6</c:v>
                </c:pt>
                <c:pt idx="62">
                  <c:v>-8.7600000000000008E-6</c:v>
                </c:pt>
                <c:pt idx="63">
                  <c:v>-8.7399999999999993E-6</c:v>
                </c:pt>
                <c:pt idx="64">
                  <c:v>-8.7199999999999995E-6</c:v>
                </c:pt>
                <c:pt idx="65">
                  <c:v>-8.6999999999999997E-6</c:v>
                </c:pt>
                <c:pt idx="66">
                  <c:v>-8.6799999999999999E-6</c:v>
                </c:pt>
                <c:pt idx="67">
                  <c:v>-8.6600000000000001E-6</c:v>
                </c:pt>
                <c:pt idx="68">
                  <c:v>-8.6400000000000003E-6</c:v>
                </c:pt>
                <c:pt idx="69">
                  <c:v>-8.6200000000000005E-6</c:v>
                </c:pt>
                <c:pt idx="70">
                  <c:v>-8.6000000000000007E-6</c:v>
                </c:pt>
                <c:pt idx="71">
                  <c:v>-8.5799999999999992E-6</c:v>
                </c:pt>
                <c:pt idx="72">
                  <c:v>-8.5599999999999994E-6</c:v>
                </c:pt>
                <c:pt idx="73">
                  <c:v>-8.5399999999999996E-6</c:v>
                </c:pt>
                <c:pt idx="74">
                  <c:v>-8.5199999999999997E-6</c:v>
                </c:pt>
                <c:pt idx="75">
                  <c:v>-8.4999999999999999E-6</c:v>
                </c:pt>
                <c:pt idx="76">
                  <c:v>-8.4800000000000001E-6</c:v>
                </c:pt>
                <c:pt idx="77">
                  <c:v>-8.4600000000000003E-6</c:v>
                </c:pt>
                <c:pt idx="78">
                  <c:v>-8.4400000000000005E-6</c:v>
                </c:pt>
                <c:pt idx="79">
                  <c:v>-8.4200000000000007E-6</c:v>
                </c:pt>
                <c:pt idx="80">
                  <c:v>-8.3999999999999992E-6</c:v>
                </c:pt>
                <c:pt idx="81">
                  <c:v>-8.3799999999999994E-6</c:v>
                </c:pt>
                <c:pt idx="82">
                  <c:v>-8.3599999999999996E-6</c:v>
                </c:pt>
                <c:pt idx="83">
                  <c:v>-8.3399999999999998E-6</c:v>
                </c:pt>
                <c:pt idx="84">
                  <c:v>-8.32E-6</c:v>
                </c:pt>
                <c:pt idx="85">
                  <c:v>-8.3000000000000002E-6</c:v>
                </c:pt>
                <c:pt idx="86">
                  <c:v>-8.2800000000000003E-6</c:v>
                </c:pt>
                <c:pt idx="87">
                  <c:v>-8.2600000000000005E-6</c:v>
                </c:pt>
                <c:pt idx="88">
                  <c:v>-8.2400000000000007E-6</c:v>
                </c:pt>
                <c:pt idx="89">
                  <c:v>-8.2199999999999992E-6</c:v>
                </c:pt>
                <c:pt idx="90">
                  <c:v>-8.1999999999999994E-6</c:v>
                </c:pt>
                <c:pt idx="91">
                  <c:v>-8.1799999999999996E-6</c:v>
                </c:pt>
                <c:pt idx="92">
                  <c:v>-8.1599999999999998E-6</c:v>
                </c:pt>
                <c:pt idx="93">
                  <c:v>-8.14E-6</c:v>
                </c:pt>
                <c:pt idx="94">
                  <c:v>-8.1200000000000002E-6</c:v>
                </c:pt>
                <c:pt idx="95">
                  <c:v>-8.1000000000000004E-6</c:v>
                </c:pt>
                <c:pt idx="96">
                  <c:v>-8.0800000000000006E-6</c:v>
                </c:pt>
                <c:pt idx="97">
                  <c:v>-8.0600000000000008E-6</c:v>
                </c:pt>
                <c:pt idx="98">
                  <c:v>-8.0399999999999993E-6</c:v>
                </c:pt>
                <c:pt idx="99">
                  <c:v>-8.0199999999999994E-6</c:v>
                </c:pt>
                <c:pt idx="100">
                  <c:v>-7.9999999999999996E-6</c:v>
                </c:pt>
                <c:pt idx="101">
                  <c:v>-7.9799999999999998E-6</c:v>
                </c:pt>
                <c:pt idx="102">
                  <c:v>-7.96E-6</c:v>
                </c:pt>
                <c:pt idx="103">
                  <c:v>-7.9400000000000002E-6</c:v>
                </c:pt>
                <c:pt idx="104">
                  <c:v>-7.9200000000000004E-6</c:v>
                </c:pt>
                <c:pt idx="105">
                  <c:v>-7.9000000000000006E-6</c:v>
                </c:pt>
                <c:pt idx="106">
                  <c:v>-7.8800000000000008E-6</c:v>
                </c:pt>
                <c:pt idx="107">
                  <c:v>-7.8599999999999993E-6</c:v>
                </c:pt>
                <c:pt idx="108">
                  <c:v>-7.8399999999999995E-6</c:v>
                </c:pt>
                <c:pt idx="109">
                  <c:v>-7.8199999999999997E-6</c:v>
                </c:pt>
                <c:pt idx="110">
                  <c:v>-7.7999999999999999E-6</c:v>
                </c:pt>
                <c:pt idx="111">
                  <c:v>-7.7800000000000001E-6</c:v>
                </c:pt>
                <c:pt idx="112">
                  <c:v>-7.7600000000000002E-6</c:v>
                </c:pt>
                <c:pt idx="113">
                  <c:v>-7.7400000000000004E-6</c:v>
                </c:pt>
                <c:pt idx="114">
                  <c:v>-7.7200000000000006E-6</c:v>
                </c:pt>
                <c:pt idx="115">
                  <c:v>-7.7000000000000008E-6</c:v>
                </c:pt>
                <c:pt idx="116">
                  <c:v>-7.6799999999999993E-6</c:v>
                </c:pt>
                <c:pt idx="117">
                  <c:v>-7.6599999999999995E-6</c:v>
                </c:pt>
                <c:pt idx="118">
                  <c:v>-7.6399999999999997E-6</c:v>
                </c:pt>
                <c:pt idx="119">
                  <c:v>-7.6199999999999999E-6</c:v>
                </c:pt>
                <c:pt idx="120">
                  <c:v>-7.6000000000000001E-6</c:v>
                </c:pt>
                <c:pt idx="121">
                  <c:v>-7.5800000000000003E-6</c:v>
                </c:pt>
                <c:pt idx="122">
                  <c:v>-7.5599999999999996E-6</c:v>
                </c:pt>
                <c:pt idx="123">
                  <c:v>-7.5399999999999998E-6</c:v>
                </c:pt>
                <c:pt idx="124">
                  <c:v>-7.52E-6</c:v>
                </c:pt>
                <c:pt idx="125">
                  <c:v>-7.5000000000000002E-6</c:v>
                </c:pt>
                <c:pt idx="126">
                  <c:v>-7.4800000000000004E-6</c:v>
                </c:pt>
                <c:pt idx="127">
                  <c:v>-7.4599999999999997E-6</c:v>
                </c:pt>
                <c:pt idx="128">
                  <c:v>-7.4399999999999999E-6</c:v>
                </c:pt>
                <c:pt idx="129">
                  <c:v>-7.4200000000000001E-6</c:v>
                </c:pt>
                <c:pt idx="130">
                  <c:v>-7.4000000000000003E-6</c:v>
                </c:pt>
                <c:pt idx="131">
                  <c:v>-7.3799999999999996E-6</c:v>
                </c:pt>
                <c:pt idx="132">
                  <c:v>-7.3599999999999998E-6</c:v>
                </c:pt>
                <c:pt idx="133">
                  <c:v>-7.34E-6</c:v>
                </c:pt>
                <c:pt idx="134">
                  <c:v>-7.3200000000000002E-6</c:v>
                </c:pt>
                <c:pt idx="135">
                  <c:v>-7.3000000000000004E-6</c:v>
                </c:pt>
                <c:pt idx="136">
                  <c:v>-7.2799999999999998E-6</c:v>
                </c:pt>
                <c:pt idx="137">
                  <c:v>-7.2599999999999999E-6</c:v>
                </c:pt>
                <c:pt idx="138">
                  <c:v>-7.2400000000000001E-6</c:v>
                </c:pt>
                <c:pt idx="139">
                  <c:v>-7.2200000000000003E-6</c:v>
                </c:pt>
                <c:pt idx="140">
                  <c:v>-7.1999999999999997E-6</c:v>
                </c:pt>
                <c:pt idx="141">
                  <c:v>-7.1799999999999999E-6</c:v>
                </c:pt>
                <c:pt idx="142">
                  <c:v>-7.1600000000000001E-6</c:v>
                </c:pt>
                <c:pt idx="143">
                  <c:v>-7.1400000000000002E-6</c:v>
                </c:pt>
                <c:pt idx="144">
                  <c:v>-7.1199999999999996E-6</c:v>
                </c:pt>
                <c:pt idx="145">
                  <c:v>-7.0999999999999998E-6</c:v>
                </c:pt>
                <c:pt idx="146">
                  <c:v>-7.08E-6</c:v>
                </c:pt>
                <c:pt idx="147">
                  <c:v>-7.0600000000000002E-6</c:v>
                </c:pt>
                <c:pt idx="148">
                  <c:v>-7.0400000000000004E-6</c:v>
                </c:pt>
                <c:pt idx="149">
                  <c:v>-7.0199999999999997E-6</c:v>
                </c:pt>
                <c:pt idx="150">
                  <c:v>-6.9999999999999999E-6</c:v>
                </c:pt>
                <c:pt idx="151">
                  <c:v>-6.9800000000000001E-6</c:v>
                </c:pt>
                <c:pt idx="152">
                  <c:v>-6.9600000000000003E-6</c:v>
                </c:pt>
                <c:pt idx="153">
                  <c:v>-6.9399999999999996E-6</c:v>
                </c:pt>
                <c:pt idx="154">
                  <c:v>-6.9199999999999998E-6</c:v>
                </c:pt>
                <c:pt idx="155">
                  <c:v>-6.9E-6</c:v>
                </c:pt>
                <c:pt idx="156">
                  <c:v>-6.8800000000000002E-6</c:v>
                </c:pt>
                <c:pt idx="157">
                  <c:v>-6.8600000000000004E-6</c:v>
                </c:pt>
                <c:pt idx="158">
                  <c:v>-6.8399999999999997E-6</c:v>
                </c:pt>
                <c:pt idx="159">
                  <c:v>-6.8199999999999999E-6</c:v>
                </c:pt>
                <c:pt idx="160">
                  <c:v>-6.8000000000000001E-6</c:v>
                </c:pt>
                <c:pt idx="161">
                  <c:v>-6.7800000000000003E-6</c:v>
                </c:pt>
                <c:pt idx="162">
                  <c:v>-6.7599999999999997E-6</c:v>
                </c:pt>
                <c:pt idx="163">
                  <c:v>-6.7399999999999998E-6</c:v>
                </c:pt>
                <c:pt idx="164">
                  <c:v>-6.72E-6</c:v>
                </c:pt>
                <c:pt idx="165">
                  <c:v>-6.7000000000000002E-6</c:v>
                </c:pt>
                <c:pt idx="166">
                  <c:v>-6.6800000000000004E-6</c:v>
                </c:pt>
                <c:pt idx="167">
                  <c:v>-6.6599999999999998E-6</c:v>
                </c:pt>
                <c:pt idx="168">
                  <c:v>-6.64E-6</c:v>
                </c:pt>
                <c:pt idx="169">
                  <c:v>-6.6200000000000001E-6</c:v>
                </c:pt>
                <c:pt idx="170">
                  <c:v>-6.6000000000000003E-6</c:v>
                </c:pt>
                <c:pt idx="171">
                  <c:v>-6.5799999999999997E-6</c:v>
                </c:pt>
                <c:pt idx="172">
                  <c:v>-6.5599999999999999E-6</c:v>
                </c:pt>
                <c:pt idx="173">
                  <c:v>-6.5400000000000001E-6</c:v>
                </c:pt>
                <c:pt idx="174">
                  <c:v>-6.5200000000000003E-6</c:v>
                </c:pt>
                <c:pt idx="175">
                  <c:v>-6.4999999999999996E-6</c:v>
                </c:pt>
                <c:pt idx="176">
                  <c:v>-6.4799999999999998E-6</c:v>
                </c:pt>
                <c:pt idx="177">
                  <c:v>-6.46E-6</c:v>
                </c:pt>
                <c:pt idx="178">
                  <c:v>-6.4400000000000002E-6</c:v>
                </c:pt>
                <c:pt idx="179">
                  <c:v>-6.4200000000000004E-6</c:v>
                </c:pt>
                <c:pt idx="180">
                  <c:v>-6.3999999999999997E-6</c:v>
                </c:pt>
                <c:pt idx="181">
                  <c:v>-6.3799999999999999E-6</c:v>
                </c:pt>
                <c:pt idx="182">
                  <c:v>-6.3600000000000001E-6</c:v>
                </c:pt>
                <c:pt idx="183">
                  <c:v>-6.3400000000000003E-6</c:v>
                </c:pt>
                <c:pt idx="184">
                  <c:v>-6.3199999999999996E-6</c:v>
                </c:pt>
                <c:pt idx="185">
                  <c:v>-6.2999999999999998E-6</c:v>
                </c:pt>
                <c:pt idx="186">
                  <c:v>-6.28E-6</c:v>
                </c:pt>
                <c:pt idx="187">
                  <c:v>-6.2600000000000002E-6</c:v>
                </c:pt>
                <c:pt idx="188">
                  <c:v>-6.2400000000000004E-6</c:v>
                </c:pt>
                <c:pt idx="189">
                  <c:v>-6.2199999999999997E-6</c:v>
                </c:pt>
                <c:pt idx="190">
                  <c:v>-6.1999999999999999E-6</c:v>
                </c:pt>
                <c:pt idx="191">
                  <c:v>-6.1800000000000001E-6</c:v>
                </c:pt>
                <c:pt idx="192">
                  <c:v>-6.1600000000000003E-6</c:v>
                </c:pt>
                <c:pt idx="193">
                  <c:v>-6.1399999999999997E-6</c:v>
                </c:pt>
                <c:pt idx="194">
                  <c:v>-6.1199999999999999E-6</c:v>
                </c:pt>
                <c:pt idx="195">
                  <c:v>-6.1E-6</c:v>
                </c:pt>
                <c:pt idx="196">
                  <c:v>-6.0800000000000002E-6</c:v>
                </c:pt>
                <c:pt idx="197">
                  <c:v>0</c:v>
                </c:pt>
                <c:pt idx="198">
                  <c:v>2E-8</c:v>
                </c:pt>
                <c:pt idx="199">
                  <c:v>4.0000000000000001E-8</c:v>
                </c:pt>
                <c:pt idx="200">
                  <c:v>5.9999999999999995E-8</c:v>
                </c:pt>
                <c:pt idx="201">
                  <c:v>8.0000000000000002E-8</c:v>
                </c:pt>
                <c:pt idx="202">
                  <c:v>9.9999999999999995E-8</c:v>
                </c:pt>
                <c:pt idx="203">
                  <c:v>1.1999999999999999E-7</c:v>
                </c:pt>
                <c:pt idx="204">
                  <c:v>1.4000000000000001E-7</c:v>
                </c:pt>
                <c:pt idx="205">
                  <c:v>1.6E-7</c:v>
                </c:pt>
                <c:pt idx="206">
                  <c:v>1.8E-7</c:v>
                </c:pt>
                <c:pt idx="207">
                  <c:v>1.9999999999999999E-7</c:v>
                </c:pt>
                <c:pt idx="208">
                  <c:v>2.2000000000000001E-7</c:v>
                </c:pt>
                <c:pt idx="209">
                  <c:v>2.3999999999999998E-7</c:v>
                </c:pt>
                <c:pt idx="210">
                  <c:v>2.6E-7</c:v>
                </c:pt>
                <c:pt idx="211">
                  <c:v>2.8000000000000002E-7</c:v>
                </c:pt>
                <c:pt idx="212">
                  <c:v>2.9999999999999999E-7</c:v>
                </c:pt>
                <c:pt idx="213">
                  <c:v>3.2000000000000001E-7</c:v>
                </c:pt>
                <c:pt idx="214">
                  <c:v>3.3999999999999997E-7</c:v>
                </c:pt>
                <c:pt idx="215">
                  <c:v>3.5999999999999999E-7</c:v>
                </c:pt>
                <c:pt idx="216">
                  <c:v>3.8000000000000001E-7</c:v>
                </c:pt>
                <c:pt idx="217">
                  <c:v>3.9999999999999998E-7</c:v>
                </c:pt>
                <c:pt idx="218">
                  <c:v>4.2E-7</c:v>
                </c:pt>
                <c:pt idx="219">
                  <c:v>4.4000000000000002E-7</c:v>
                </c:pt>
                <c:pt idx="220">
                  <c:v>4.5999999999999999E-7</c:v>
                </c:pt>
                <c:pt idx="221">
                  <c:v>4.7999999999999996E-7</c:v>
                </c:pt>
                <c:pt idx="222">
                  <c:v>4.9999999999999998E-7</c:v>
                </c:pt>
                <c:pt idx="223">
                  <c:v>5.2E-7</c:v>
                </c:pt>
                <c:pt idx="224">
                  <c:v>5.4000000000000002E-7</c:v>
                </c:pt>
                <c:pt idx="225">
                  <c:v>5.6000000000000004E-7</c:v>
                </c:pt>
                <c:pt idx="226">
                  <c:v>5.7999999999999995E-7</c:v>
                </c:pt>
                <c:pt idx="227">
                  <c:v>5.9999999999999997E-7</c:v>
                </c:pt>
                <c:pt idx="228">
                  <c:v>6.1999999999999999E-7</c:v>
                </c:pt>
                <c:pt idx="229">
                  <c:v>6.4000000000000001E-7</c:v>
                </c:pt>
                <c:pt idx="230">
                  <c:v>6.6000000000000003E-7</c:v>
                </c:pt>
                <c:pt idx="231">
                  <c:v>6.7999999999999995E-7</c:v>
                </c:pt>
                <c:pt idx="232">
                  <c:v>6.9999999999999997E-7</c:v>
                </c:pt>
                <c:pt idx="233">
                  <c:v>7.1999999999999999E-7</c:v>
                </c:pt>
                <c:pt idx="234">
                  <c:v>7.4000000000000001E-7</c:v>
                </c:pt>
                <c:pt idx="235">
                  <c:v>7.6000000000000003E-7</c:v>
                </c:pt>
                <c:pt idx="236">
                  <c:v>7.8000000000000005E-7</c:v>
                </c:pt>
                <c:pt idx="237">
                  <c:v>7.9999999999999996E-7</c:v>
                </c:pt>
                <c:pt idx="238">
                  <c:v>8.1999999999999998E-7</c:v>
                </c:pt>
                <c:pt idx="239">
                  <c:v>8.4E-7</c:v>
                </c:pt>
                <c:pt idx="240">
                  <c:v>8.6000000000000002E-7</c:v>
                </c:pt>
                <c:pt idx="241">
                  <c:v>8.8000000000000004E-7</c:v>
                </c:pt>
                <c:pt idx="242">
                  <c:v>8.9999999999999996E-7</c:v>
                </c:pt>
                <c:pt idx="243">
                  <c:v>9.1999999999999998E-7</c:v>
                </c:pt>
                <c:pt idx="244">
                  <c:v>9.4E-7</c:v>
                </c:pt>
                <c:pt idx="245">
                  <c:v>9.5999999999999991E-7</c:v>
                </c:pt>
                <c:pt idx="246">
                  <c:v>9.7999999999999993E-7</c:v>
                </c:pt>
                <c:pt idx="247">
                  <c:v>9.9999999999999995E-7</c:v>
                </c:pt>
                <c:pt idx="248">
                  <c:v>1.02E-6</c:v>
                </c:pt>
                <c:pt idx="249">
                  <c:v>1.04E-6</c:v>
                </c:pt>
                <c:pt idx="250">
                  <c:v>1.06E-6</c:v>
                </c:pt>
                <c:pt idx="251">
                  <c:v>1.08E-6</c:v>
                </c:pt>
                <c:pt idx="252">
                  <c:v>1.1000000000000001E-6</c:v>
                </c:pt>
                <c:pt idx="253">
                  <c:v>1.1200000000000001E-6</c:v>
                </c:pt>
                <c:pt idx="254">
                  <c:v>1.1400000000000001E-6</c:v>
                </c:pt>
                <c:pt idx="255">
                  <c:v>1.1599999999999999E-6</c:v>
                </c:pt>
                <c:pt idx="256">
                  <c:v>1.1799999999999999E-6</c:v>
                </c:pt>
                <c:pt idx="257">
                  <c:v>1.1999999999999999E-6</c:v>
                </c:pt>
                <c:pt idx="258">
                  <c:v>1.22E-6</c:v>
                </c:pt>
                <c:pt idx="259">
                  <c:v>1.24E-6</c:v>
                </c:pt>
                <c:pt idx="260">
                  <c:v>1.26E-6</c:v>
                </c:pt>
                <c:pt idx="261">
                  <c:v>1.28E-6</c:v>
                </c:pt>
                <c:pt idx="262">
                  <c:v>1.3E-6</c:v>
                </c:pt>
                <c:pt idx="263">
                  <c:v>1.3200000000000001E-6</c:v>
                </c:pt>
                <c:pt idx="264">
                  <c:v>1.3400000000000001E-6</c:v>
                </c:pt>
                <c:pt idx="265">
                  <c:v>1.3599999999999999E-6</c:v>
                </c:pt>
                <c:pt idx="266">
                  <c:v>1.3799999999999999E-6</c:v>
                </c:pt>
                <c:pt idx="267">
                  <c:v>1.3999999999999999E-6</c:v>
                </c:pt>
                <c:pt idx="268">
                  <c:v>1.42E-6</c:v>
                </c:pt>
                <c:pt idx="269">
                  <c:v>1.44E-6</c:v>
                </c:pt>
                <c:pt idx="270">
                  <c:v>1.46E-6</c:v>
                </c:pt>
                <c:pt idx="271">
                  <c:v>1.48E-6</c:v>
                </c:pt>
                <c:pt idx="272">
                  <c:v>1.5E-6</c:v>
                </c:pt>
                <c:pt idx="273">
                  <c:v>1.5200000000000001E-6</c:v>
                </c:pt>
                <c:pt idx="274">
                  <c:v>1.5400000000000001E-6</c:v>
                </c:pt>
                <c:pt idx="275">
                  <c:v>1.5600000000000001E-6</c:v>
                </c:pt>
                <c:pt idx="276">
                  <c:v>1.5799999999999999E-6</c:v>
                </c:pt>
                <c:pt idx="277">
                  <c:v>1.5999999999999999E-6</c:v>
                </c:pt>
                <c:pt idx="278">
                  <c:v>1.6199999999999999E-6</c:v>
                </c:pt>
                <c:pt idx="279">
                  <c:v>1.64E-6</c:v>
                </c:pt>
                <c:pt idx="280">
                  <c:v>1.66E-6</c:v>
                </c:pt>
                <c:pt idx="281">
                  <c:v>1.68E-6</c:v>
                </c:pt>
                <c:pt idx="282">
                  <c:v>1.7E-6</c:v>
                </c:pt>
                <c:pt idx="283">
                  <c:v>1.72E-6</c:v>
                </c:pt>
                <c:pt idx="284">
                  <c:v>1.7400000000000001E-6</c:v>
                </c:pt>
                <c:pt idx="285">
                  <c:v>1.7600000000000001E-6</c:v>
                </c:pt>
                <c:pt idx="286">
                  <c:v>1.7799999999999999E-6</c:v>
                </c:pt>
                <c:pt idx="287">
                  <c:v>1.7999999999999999E-6</c:v>
                </c:pt>
                <c:pt idx="288">
                  <c:v>1.8199999999999999E-6</c:v>
                </c:pt>
                <c:pt idx="289">
                  <c:v>1.84E-6</c:v>
                </c:pt>
                <c:pt idx="290">
                  <c:v>1.86E-6</c:v>
                </c:pt>
                <c:pt idx="291">
                  <c:v>1.88E-6</c:v>
                </c:pt>
                <c:pt idx="292">
                  <c:v>1.9E-6</c:v>
                </c:pt>
                <c:pt idx="293">
                  <c:v>1.9199999999999998E-6</c:v>
                </c:pt>
                <c:pt idx="294">
                  <c:v>1.9400000000000001E-6</c:v>
                </c:pt>
                <c:pt idx="295">
                  <c:v>1.9599999999999999E-6</c:v>
                </c:pt>
                <c:pt idx="296">
                  <c:v>1.9800000000000001E-6</c:v>
                </c:pt>
                <c:pt idx="297">
                  <c:v>1.9999999999999999E-6</c:v>
                </c:pt>
                <c:pt idx="298">
                  <c:v>2.0200000000000001E-6</c:v>
                </c:pt>
                <c:pt idx="299">
                  <c:v>2.04E-6</c:v>
                </c:pt>
                <c:pt idx="300">
                  <c:v>2.0600000000000002E-6</c:v>
                </c:pt>
                <c:pt idx="301">
                  <c:v>2.08E-6</c:v>
                </c:pt>
                <c:pt idx="302">
                  <c:v>2.0999999999999998E-6</c:v>
                </c:pt>
                <c:pt idx="303">
                  <c:v>2.12E-6</c:v>
                </c:pt>
                <c:pt idx="304">
                  <c:v>2.1399999999999998E-6</c:v>
                </c:pt>
                <c:pt idx="305">
                  <c:v>2.1600000000000001E-6</c:v>
                </c:pt>
                <c:pt idx="306">
                  <c:v>2.1799999999999999E-6</c:v>
                </c:pt>
                <c:pt idx="307">
                  <c:v>2.2000000000000001E-6</c:v>
                </c:pt>
                <c:pt idx="308">
                  <c:v>2.2199999999999999E-6</c:v>
                </c:pt>
                <c:pt idx="309">
                  <c:v>2.2400000000000002E-6</c:v>
                </c:pt>
                <c:pt idx="310">
                  <c:v>2.26E-6</c:v>
                </c:pt>
                <c:pt idx="311">
                  <c:v>2.2800000000000002E-6</c:v>
                </c:pt>
                <c:pt idx="312">
                  <c:v>2.3E-6</c:v>
                </c:pt>
                <c:pt idx="313">
                  <c:v>2.3199999999999998E-6</c:v>
                </c:pt>
                <c:pt idx="314">
                  <c:v>2.34E-6</c:v>
                </c:pt>
                <c:pt idx="315">
                  <c:v>2.3599999999999999E-6</c:v>
                </c:pt>
                <c:pt idx="316">
                  <c:v>2.3800000000000001E-6</c:v>
                </c:pt>
                <c:pt idx="317">
                  <c:v>2.3999999999999999E-6</c:v>
                </c:pt>
                <c:pt idx="318">
                  <c:v>2.4200000000000001E-6</c:v>
                </c:pt>
                <c:pt idx="319">
                  <c:v>2.4399999999999999E-6</c:v>
                </c:pt>
                <c:pt idx="320">
                  <c:v>2.4600000000000002E-6</c:v>
                </c:pt>
                <c:pt idx="321">
                  <c:v>2.48E-6</c:v>
                </c:pt>
                <c:pt idx="322">
                  <c:v>2.5000000000000002E-6</c:v>
                </c:pt>
                <c:pt idx="323">
                  <c:v>2.52E-6</c:v>
                </c:pt>
                <c:pt idx="324">
                  <c:v>2.5399999999999998E-6</c:v>
                </c:pt>
                <c:pt idx="325">
                  <c:v>2.5600000000000001E-6</c:v>
                </c:pt>
                <c:pt idx="326">
                  <c:v>2.5799999999999999E-6</c:v>
                </c:pt>
                <c:pt idx="327">
                  <c:v>2.6000000000000001E-6</c:v>
                </c:pt>
                <c:pt idx="328">
                  <c:v>2.6199999999999999E-6</c:v>
                </c:pt>
                <c:pt idx="329">
                  <c:v>2.6400000000000001E-6</c:v>
                </c:pt>
                <c:pt idx="330">
                  <c:v>2.6599999999999999E-6</c:v>
                </c:pt>
                <c:pt idx="331">
                  <c:v>2.6800000000000002E-6</c:v>
                </c:pt>
                <c:pt idx="332">
                  <c:v>2.7E-6</c:v>
                </c:pt>
                <c:pt idx="333">
                  <c:v>2.7199999999999998E-6</c:v>
                </c:pt>
                <c:pt idx="334">
                  <c:v>2.74E-6</c:v>
                </c:pt>
                <c:pt idx="335">
                  <c:v>2.7599999999999998E-6</c:v>
                </c:pt>
                <c:pt idx="336">
                  <c:v>2.7800000000000001E-6</c:v>
                </c:pt>
                <c:pt idx="337">
                  <c:v>2.7999999999999999E-6</c:v>
                </c:pt>
                <c:pt idx="338">
                  <c:v>2.8200000000000001E-6</c:v>
                </c:pt>
                <c:pt idx="339">
                  <c:v>2.8399999999999999E-6</c:v>
                </c:pt>
                <c:pt idx="340">
                  <c:v>2.8600000000000001E-6</c:v>
                </c:pt>
                <c:pt idx="341">
                  <c:v>2.88E-6</c:v>
                </c:pt>
                <c:pt idx="342">
                  <c:v>2.9000000000000002E-6</c:v>
                </c:pt>
                <c:pt idx="343">
                  <c:v>2.92E-6</c:v>
                </c:pt>
                <c:pt idx="344">
                  <c:v>2.9399999999999998E-6</c:v>
                </c:pt>
                <c:pt idx="345">
                  <c:v>2.96E-6</c:v>
                </c:pt>
                <c:pt idx="346">
                  <c:v>2.9799999999999998E-6</c:v>
                </c:pt>
                <c:pt idx="347">
                  <c:v>3.0000000000000001E-6</c:v>
                </c:pt>
                <c:pt idx="348">
                  <c:v>3.0199999999999999E-6</c:v>
                </c:pt>
                <c:pt idx="349">
                  <c:v>3.0400000000000001E-6</c:v>
                </c:pt>
                <c:pt idx="350">
                  <c:v>3.0599999999999999E-6</c:v>
                </c:pt>
                <c:pt idx="351">
                  <c:v>3.0800000000000002E-6</c:v>
                </c:pt>
                <c:pt idx="352">
                  <c:v>3.1E-6</c:v>
                </c:pt>
                <c:pt idx="353">
                  <c:v>3.1200000000000002E-6</c:v>
                </c:pt>
                <c:pt idx="354">
                  <c:v>3.14E-6</c:v>
                </c:pt>
                <c:pt idx="355">
                  <c:v>3.1599999999999998E-6</c:v>
                </c:pt>
                <c:pt idx="356">
                  <c:v>3.18E-6</c:v>
                </c:pt>
                <c:pt idx="357">
                  <c:v>3.1999999999999999E-6</c:v>
                </c:pt>
                <c:pt idx="358">
                  <c:v>3.2200000000000001E-6</c:v>
                </c:pt>
                <c:pt idx="359">
                  <c:v>3.2399999999999999E-6</c:v>
                </c:pt>
                <c:pt idx="360">
                  <c:v>3.2600000000000001E-6</c:v>
                </c:pt>
                <c:pt idx="361">
                  <c:v>3.2799999999999999E-6</c:v>
                </c:pt>
                <c:pt idx="362">
                  <c:v>3.3000000000000002E-6</c:v>
                </c:pt>
                <c:pt idx="363">
                  <c:v>3.32E-6</c:v>
                </c:pt>
                <c:pt idx="364">
                  <c:v>3.3400000000000002E-6</c:v>
                </c:pt>
                <c:pt idx="365">
                  <c:v>3.36E-6</c:v>
                </c:pt>
                <c:pt idx="366">
                  <c:v>3.3799999999999998E-6</c:v>
                </c:pt>
                <c:pt idx="367">
                  <c:v>3.4000000000000001E-6</c:v>
                </c:pt>
                <c:pt idx="368">
                  <c:v>3.4199999999999999E-6</c:v>
                </c:pt>
                <c:pt idx="369">
                  <c:v>3.4400000000000001E-6</c:v>
                </c:pt>
                <c:pt idx="370">
                  <c:v>3.4599999999999999E-6</c:v>
                </c:pt>
                <c:pt idx="371">
                  <c:v>3.4800000000000001E-6</c:v>
                </c:pt>
                <c:pt idx="372">
                  <c:v>3.4999999999999999E-6</c:v>
                </c:pt>
                <c:pt idx="373">
                  <c:v>3.5200000000000002E-6</c:v>
                </c:pt>
                <c:pt idx="374">
                  <c:v>3.54E-6</c:v>
                </c:pt>
                <c:pt idx="375">
                  <c:v>3.5599999999999998E-6</c:v>
                </c:pt>
                <c:pt idx="376">
                  <c:v>3.58E-6</c:v>
                </c:pt>
                <c:pt idx="377">
                  <c:v>3.5999999999999998E-6</c:v>
                </c:pt>
                <c:pt idx="378">
                  <c:v>3.6200000000000001E-6</c:v>
                </c:pt>
                <c:pt idx="379">
                  <c:v>3.6399999999999999E-6</c:v>
                </c:pt>
                <c:pt idx="380">
                  <c:v>3.6600000000000001E-6</c:v>
                </c:pt>
                <c:pt idx="381">
                  <c:v>3.6799999999999999E-6</c:v>
                </c:pt>
                <c:pt idx="382">
                  <c:v>3.7000000000000002E-6</c:v>
                </c:pt>
                <c:pt idx="383">
                  <c:v>3.72E-6</c:v>
                </c:pt>
                <c:pt idx="384">
                  <c:v>3.7400000000000002E-6</c:v>
                </c:pt>
                <c:pt idx="385">
                  <c:v>3.76E-6</c:v>
                </c:pt>
                <c:pt idx="386">
                  <c:v>3.7799999999999998E-6</c:v>
                </c:pt>
                <c:pt idx="387">
                  <c:v>3.8E-6</c:v>
                </c:pt>
                <c:pt idx="388">
                  <c:v>3.8199999999999998E-6</c:v>
                </c:pt>
                <c:pt idx="389">
                  <c:v>3.8399999999999997E-6</c:v>
                </c:pt>
                <c:pt idx="390">
                  <c:v>3.8600000000000003E-6</c:v>
                </c:pt>
                <c:pt idx="391">
                  <c:v>3.8800000000000001E-6</c:v>
                </c:pt>
                <c:pt idx="392">
                  <c:v>3.8999999999999999E-6</c:v>
                </c:pt>
                <c:pt idx="393">
                  <c:v>3.9199999999999997E-6</c:v>
                </c:pt>
                <c:pt idx="394">
                  <c:v>3.9400000000000004E-6</c:v>
                </c:pt>
                <c:pt idx="395">
                  <c:v>3.9600000000000002E-6</c:v>
                </c:pt>
                <c:pt idx="396">
                  <c:v>3.98E-6</c:v>
                </c:pt>
                <c:pt idx="397">
                  <c:v>3.9999999999999998E-6</c:v>
                </c:pt>
                <c:pt idx="398">
                  <c:v>4.0199999999999996E-6</c:v>
                </c:pt>
                <c:pt idx="399">
                  <c:v>4.0400000000000003E-6</c:v>
                </c:pt>
                <c:pt idx="400">
                  <c:v>4.0600000000000001E-6</c:v>
                </c:pt>
                <c:pt idx="401">
                  <c:v>4.0799999999999999E-6</c:v>
                </c:pt>
                <c:pt idx="402">
                  <c:v>4.0999999999999997E-6</c:v>
                </c:pt>
                <c:pt idx="403">
                  <c:v>4.1200000000000004E-6</c:v>
                </c:pt>
                <c:pt idx="404">
                  <c:v>4.1400000000000002E-6</c:v>
                </c:pt>
                <c:pt idx="405">
                  <c:v>4.16E-6</c:v>
                </c:pt>
                <c:pt idx="406">
                  <c:v>4.1799999999999998E-6</c:v>
                </c:pt>
                <c:pt idx="407">
                  <c:v>4.1999999999999996E-6</c:v>
                </c:pt>
                <c:pt idx="408">
                  <c:v>4.2200000000000003E-6</c:v>
                </c:pt>
                <c:pt idx="409">
                  <c:v>4.2400000000000001E-6</c:v>
                </c:pt>
                <c:pt idx="410">
                  <c:v>4.2599999999999999E-6</c:v>
                </c:pt>
                <c:pt idx="411">
                  <c:v>4.2799999999999997E-6</c:v>
                </c:pt>
                <c:pt idx="412">
                  <c:v>4.3000000000000003E-6</c:v>
                </c:pt>
                <c:pt idx="413">
                  <c:v>4.3200000000000001E-6</c:v>
                </c:pt>
                <c:pt idx="414">
                  <c:v>4.34E-6</c:v>
                </c:pt>
                <c:pt idx="415">
                  <c:v>4.3599999999999998E-6</c:v>
                </c:pt>
                <c:pt idx="416">
                  <c:v>4.3800000000000004E-6</c:v>
                </c:pt>
                <c:pt idx="417">
                  <c:v>4.4000000000000002E-6</c:v>
                </c:pt>
                <c:pt idx="418">
                  <c:v>4.42E-6</c:v>
                </c:pt>
                <c:pt idx="419">
                  <c:v>4.4399999999999998E-6</c:v>
                </c:pt>
                <c:pt idx="420">
                  <c:v>4.4599999999999996E-6</c:v>
                </c:pt>
                <c:pt idx="421">
                  <c:v>4.4800000000000003E-6</c:v>
                </c:pt>
                <c:pt idx="422">
                  <c:v>4.5000000000000001E-6</c:v>
                </c:pt>
                <c:pt idx="423">
                  <c:v>4.5199999999999999E-6</c:v>
                </c:pt>
                <c:pt idx="424">
                  <c:v>4.5399999999999997E-6</c:v>
                </c:pt>
                <c:pt idx="425">
                  <c:v>4.5600000000000004E-6</c:v>
                </c:pt>
                <c:pt idx="426">
                  <c:v>4.5800000000000002E-6</c:v>
                </c:pt>
                <c:pt idx="427">
                  <c:v>4.6E-6</c:v>
                </c:pt>
                <c:pt idx="428">
                  <c:v>4.6199999999999998E-6</c:v>
                </c:pt>
                <c:pt idx="429">
                  <c:v>4.6399999999999996E-6</c:v>
                </c:pt>
                <c:pt idx="430">
                  <c:v>4.6600000000000003E-6</c:v>
                </c:pt>
                <c:pt idx="431">
                  <c:v>4.6800000000000001E-6</c:v>
                </c:pt>
                <c:pt idx="432">
                  <c:v>4.6999999999999999E-6</c:v>
                </c:pt>
                <c:pt idx="433">
                  <c:v>4.7199999999999997E-6</c:v>
                </c:pt>
                <c:pt idx="434">
                  <c:v>4.7400000000000004E-6</c:v>
                </c:pt>
                <c:pt idx="435">
                  <c:v>4.7600000000000002E-6</c:v>
                </c:pt>
                <c:pt idx="436">
                  <c:v>4.78E-6</c:v>
                </c:pt>
                <c:pt idx="437">
                  <c:v>4.7999999999999998E-6</c:v>
                </c:pt>
                <c:pt idx="438">
                  <c:v>4.8199999999999996E-6</c:v>
                </c:pt>
                <c:pt idx="439">
                  <c:v>4.8400000000000002E-6</c:v>
                </c:pt>
                <c:pt idx="440">
                  <c:v>4.8600000000000001E-6</c:v>
                </c:pt>
                <c:pt idx="441">
                  <c:v>4.8799999999999999E-6</c:v>
                </c:pt>
                <c:pt idx="442">
                  <c:v>4.8999999999999997E-6</c:v>
                </c:pt>
                <c:pt idx="443">
                  <c:v>4.9200000000000003E-6</c:v>
                </c:pt>
                <c:pt idx="444">
                  <c:v>4.9400000000000001E-6</c:v>
                </c:pt>
                <c:pt idx="445">
                  <c:v>4.9599999999999999E-6</c:v>
                </c:pt>
                <c:pt idx="446">
                  <c:v>4.9799999999999998E-6</c:v>
                </c:pt>
                <c:pt idx="447">
                  <c:v>5.0000000000000004E-6</c:v>
                </c:pt>
                <c:pt idx="448">
                  <c:v>5.0200000000000002E-6</c:v>
                </c:pt>
                <c:pt idx="449">
                  <c:v>5.04E-6</c:v>
                </c:pt>
                <c:pt idx="450">
                  <c:v>5.0599999999999998E-6</c:v>
                </c:pt>
                <c:pt idx="451">
                  <c:v>5.0799999999999996E-6</c:v>
                </c:pt>
                <c:pt idx="452">
                  <c:v>5.1000000000000003E-6</c:v>
                </c:pt>
                <c:pt idx="453">
                  <c:v>5.1200000000000001E-6</c:v>
                </c:pt>
                <c:pt idx="454">
                  <c:v>5.1399999999999999E-6</c:v>
                </c:pt>
                <c:pt idx="455">
                  <c:v>5.1599999999999997E-6</c:v>
                </c:pt>
                <c:pt idx="456">
                  <c:v>5.1800000000000004E-6</c:v>
                </c:pt>
                <c:pt idx="457">
                  <c:v>5.2000000000000002E-6</c:v>
                </c:pt>
                <c:pt idx="458">
                  <c:v>5.22E-6</c:v>
                </c:pt>
                <c:pt idx="459">
                  <c:v>5.2399999999999998E-6</c:v>
                </c:pt>
                <c:pt idx="460">
                  <c:v>5.2599999999999996E-6</c:v>
                </c:pt>
                <c:pt idx="461">
                  <c:v>5.2800000000000003E-6</c:v>
                </c:pt>
                <c:pt idx="462">
                  <c:v>5.3000000000000001E-6</c:v>
                </c:pt>
                <c:pt idx="463">
                  <c:v>5.3199999999999999E-6</c:v>
                </c:pt>
                <c:pt idx="464">
                  <c:v>5.3399999999999997E-6</c:v>
                </c:pt>
                <c:pt idx="465">
                  <c:v>5.3600000000000004E-6</c:v>
                </c:pt>
                <c:pt idx="466">
                  <c:v>5.3800000000000002E-6</c:v>
                </c:pt>
                <c:pt idx="467">
                  <c:v>5.4E-6</c:v>
                </c:pt>
                <c:pt idx="468">
                  <c:v>5.4199999999999998E-6</c:v>
                </c:pt>
                <c:pt idx="469">
                  <c:v>5.4399999999999996E-6</c:v>
                </c:pt>
                <c:pt idx="470">
                  <c:v>5.4600000000000002E-6</c:v>
                </c:pt>
                <c:pt idx="471">
                  <c:v>5.48E-6</c:v>
                </c:pt>
                <c:pt idx="472">
                  <c:v>5.4999999999999999E-6</c:v>
                </c:pt>
                <c:pt idx="473">
                  <c:v>5.5199999999999997E-6</c:v>
                </c:pt>
                <c:pt idx="474">
                  <c:v>5.5400000000000003E-6</c:v>
                </c:pt>
                <c:pt idx="475">
                  <c:v>5.5600000000000001E-6</c:v>
                </c:pt>
                <c:pt idx="476">
                  <c:v>5.5799999999999999E-6</c:v>
                </c:pt>
                <c:pt idx="477">
                  <c:v>5.5999999999999997E-6</c:v>
                </c:pt>
                <c:pt idx="478">
                  <c:v>5.6200000000000004E-6</c:v>
                </c:pt>
                <c:pt idx="479">
                  <c:v>5.6400000000000002E-6</c:v>
                </c:pt>
                <c:pt idx="480">
                  <c:v>5.66E-6</c:v>
                </c:pt>
                <c:pt idx="481">
                  <c:v>5.6799999999999998E-6</c:v>
                </c:pt>
                <c:pt idx="482">
                  <c:v>5.6999999999999996E-6</c:v>
                </c:pt>
                <c:pt idx="483">
                  <c:v>5.7200000000000003E-6</c:v>
                </c:pt>
                <c:pt idx="484">
                  <c:v>5.7400000000000001E-6</c:v>
                </c:pt>
                <c:pt idx="485">
                  <c:v>5.7599999999999999E-6</c:v>
                </c:pt>
                <c:pt idx="486">
                  <c:v>5.7799999999999997E-6</c:v>
                </c:pt>
                <c:pt idx="487">
                  <c:v>5.8000000000000004E-6</c:v>
                </c:pt>
                <c:pt idx="488">
                  <c:v>5.8200000000000002E-6</c:v>
                </c:pt>
                <c:pt idx="489">
                  <c:v>5.84E-6</c:v>
                </c:pt>
                <c:pt idx="490">
                  <c:v>5.8599999999999998E-6</c:v>
                </c:pt>
                <c:pt idx="491">
                  <c:v>5.8799999999999996E-6</c:v>
                </c:pt>
                <c:pt idx="492">
                  <c:v>5.9000000000000003E-6</c:v>
                </c:pt>
                <c:pt idx="493">
                  <c:v>5.9200000000000001E-6</c:v>
                </c:pt>
                <c:pt idx="494">
                  <c:v>5.9399999999999999E-6</c:v>
                </c:pt>
                <c:pt idx="495">
                  <c:v>5.9599999999999997E-6</c:v>
                </c:pt>
                <c:pt idx="496">
                  <c:v>5.9800000000000003E-6</c:v>
                </c:pt>
                <c:pt idx="497">
                  <c:v>6.0000000000000002E-6</c:v>
                </c:pt>
                <c:pt idx="498">
                  <c:v>6.02E-6</c:v>
                </c:pt>
                <c:pt idx="499">
                  <c:v>6.0399999999999998E-6</c:v>
                </c:pt>
                <c:pt idx="500">
                  <c:v>6.0599999999999996E-6</c:v>
                </c:pt>
                <c:pt idx="501">
                  <c:v>6.0800000000000002E-6</c:v>
                </c:pt>
                <c:pt idx="502">
                  <c:v>6.1E-6</c:v>
                </c:pt>
                <c:pt idx="503">
                  <c:v>6.1199999999999999E-6</c:v>
                </c:pt>
                <c:pt idx="504">
                  <c:v>6.1399999999999997E-6</c:v>
                </c:pt>
                <c:pt idx="505">
                  <c:v>6.1600000000000003E-6</c:v>
                </c:pt>
                <c:pt idx="506">
                  <c:v>6.1800000000000001E-6</c:v>
                </c:pt>
                <c:pt idx="507">
                  <c:v>6.1999999999999999E-6</c:v>
                </c:pt>
                <c:pt idx="508">
                  <c:v>6.2199999999999997E-6</c:v>
                </c:pt>
                <c:pt idx="509">
                  <c:v>6.2400000000000004E-6</c:v>
                </c:pt>
                <c:pt idx="510">
                  <c:v>6.2600000000000002E-6</c:v>
                </c:pt>
                <c:pt idx="511">
                  <c:v>6.28E-6</c:v>
                </c:pt>
                <c:pt idx="512">
                  <c:v>6.2999999999999998E-6</c:v>
                </c:pt>
                <c:pt idx="513">
                  <c:v>6.3199999999999996E-6</c:v>
                </c:pt>
                <c:pt idx="514">
                  <c:v>6.3400000000000003E-6</c:v>
                </c:pt>
                <c:pt idx="515">
                  <c:v>6.3600000000000001E-6</c:v>
                </c:pt>
                <c:pt idx="516">
                  <c:v>6.3799999999999999E-6</c:v>
                </c:pt>
                <c:pt idx="517">
                  <c:v>6.3999999999999997E-6</c:v>
                </c:pt>
                <c:pt idx="518">
                  <c:v>6.4200000000000004E-6</c:v>
                </c:pt>
                <c:pt idx="519">
                  <c:v>6.4400000000000002E-6</c:v>
                </c:pt>
                <c:pt idx="520">
                  <c:v>6.46E-6</c:v>
                </c:pt>
                <c:pt idx="521">
                  <c:v>6.4799999999999998E-6</c:v>
                </c:pt>
                <c:pt idx="522">
                  <c:v>6.4999999999999996E-6</c:v>
                </c:pt>
                <c:pt idx="523">
                  <c:v>6.5200000000000003E-6</c:v>
                </c:pt>
                <c:pt idx="524">
                  <c:v>6.5400000000000001E-6</c:v>
                </c:pt>
                <c:pt idx="525">
                  <c:v>6.5599999999999999E-6</c:v>
                </c:pt>
                <c:pt idx="526">
                  <c:v>6.5799999999999997E-6</c:v>
                </c:pt>
                <c:pt idx="527">
                  <c:v>6.6000000000000003E-6</c:v>
                </c:pt>
                <c:pt idx="528">
                  <c:v>6.6200000000000001E-6</c:v>
                </c:pt>
                <c:pt idx="529">
                  <c:v>6.64E-6</c:v>
                </c:pt>
                <c:pt idx="530">
                  <c:v>6.6599999999999998E-6</c:v>
                </c:pt>
                <c:pt idx="531">
                  <c:v>6.6800000000000004E-6</c:v>
                </c:pt>
                <c:pt idx="532">
                  <c:v>6.7000000000000002E-6</c:v>
                </c:pt>
                <c:pt idx="533">
                  <c:v>6.72E-6</c:v>
                </c:pt>
                <c:pt idx="534">
                  <c:v>6.7399999999999998E-6</c:v>
                </c:pt>
                <c:pt idx="535">
                  <c:v>6.7599999999999997E-6</c:v>
                </c:pt>
                <c:pt idx="536">
                  <c:v>6.7800000000000003E-6</c:v>
                </c:pt>
                <c:pt idx="537">
                  <c:v>6.8000000000000001E-6</c:v>
                </c:pt>
                <c:pt idx="538">
                  <c:v>6.8199999999999999E-6</c:v>
                </c:pt>
                <c:pt idx="539">
                  <c:v>6.8399999999999997E-6</c:v>
                </c:pt>
                <c:pt idx="540">
                  <c:v>6.8600000000000004E-6</c:v>
                </c:pt>
                <c:pt idx="541">
                  <c:v>6.8800000000000002E-6</c:v>
                </c:pt>
                <c:pt idx="542">
                  <c:v>6.9E-6</c:v>
                </c:pt>
                <c:pt idx="543">
                  <c:v>6.9199999999999998E-6</c:v>
                </c:pt>
                <c:pt idx="544">
                  <c:v>6.9399999999999996E-6</c:v>
                </c:pt>
                <c:pt idx="545">
                  <c:v>6.9600000000000003E-6</c:v>
                </c:pt>
                <c:pt idx="546">
                  <c:v>6.9800000000000001E-6</c:v>
                </c:pt>
                <c:pt idx="547">
                  <c:v>6.9999999999999999E-6</c:v>
                </c:pt>
                <c:pt idx="548">
                  <c:v>7.0199999999999997E-6</c:v>
                </c:pt>
                <c:pt idx="549">
                  <c:v>7.0400000000000004E-6</c:v>
                </c:pt>
                <c:pt idx="550">
                  <c:v>7.0600000000000002E-6</c:v>
                </c:pt>
                <c:pt idx="551">
                  <c:v>7.08E-6</c:v>
                </c:pt>
                <c:pt idx="552">
                  <c:v>7.0999999999999998E-6</c:v>
                </c:pt>
                <c:pt idx="553">
                  <c:v>7.1199999999999996E-6</c:v>
                </c:pt>
                <c:pt idx="554">
                  <c:v>7.1400000000000002E-6</c:v>
                </c:pt>
                <c:pt idx="555">
                  <c:v>7.1600000000000001E-6</c:v>
                </c:pt>
                <c:pt idx="556">
                  <c:v>7.1799999999999999E-6</c:v>
                </c:pt>
                <c:pt idx="557">
                  <c:v>7.1999999999999997E-6</c:v>
                </c:pt>
                <c:pt idx="558">
                  <c:v>7.2200000000000003E-6</c:v>
                </c:pt>
                <c:pt idx="559">
                  <c:v>7.2400000000000001E-6</c:v>
                </c:pt>
                <c:pt idx="560">
                  <c:v>7.2599999999999999E-6</c:v>
                </c:pt>
                <c:pt idx="561">
                  <c:v>7.2799999999999998E-6</c:v>
                </c:pt>
                <c:pt idx="562">
                  <c:v>7.3000000000000004E-6</c:v>
                </c:pt>
                <c:pt idx="563">
                  <c:v>7.3200000000000002E-6</c:v>
                </c:pt>
                <c:pt idx="564">
                  <c:v>7.34E-6</c:v>
                </c:pt>
                <c:pt idx="565">
                  <c:v>7.3599999999999998E-6</c:v>
                </c:pt>
                <c:pt idx="566">
                  <c:v>7.3799999999999996E-6</c:v>
                </c:pt>
                <c:pt idx="567">
                  <c:v>7.4000000000000003E-6</c:v>
                </c:pt>
                <c:pt idx="568">
                  <c:v>7.4200000000000001E-6</c:v>
                </c:pt>
                <c:pt idx="569">
                  <c:v>7.4399999999999999E-6</c:v>
                </c:pt>
                <c:pt idx="570">
                  <c:v>7.4599999999999997E-6</c:v>
                </c:pt>
                <c:pt idx="571">
                  <c:v>7.4800000000000004E-6</c:v>
                </c:pt>
                <c:pt idx="572">
                  <c:v>7.5000000000000002E-6</c:v>
                </c:pt>
                <c:pt idx="573">
                  <c:v>7.52E-6</c:v>
                </c:pt>
                <c:pt idx="574">
                  <c:v>7.5399999999999998E-6</c:v>
                </c:pt>
                <c:pt idx="575">
                  <c:v>7.5599999999999996E-6</c:v>
                </c:pt>
                <c:pt idx="576">
                  <c:v>7.5800000000000003E-6</c:v>
                </c:pt>
                <c:pt idx="577">
                  <c:v>7.6000000000000001E-6</c:v>
                </c:pt>
                <c:pt idx="578">
                  <c:v>7.6199999999999999E-6</c:v>
                </c:pt>
                <c:pt idx="579">
                  <c:v>7.6399999999999997E-6</c:v>
                </c:pt>
                <c:pt idx="580">
                  <c:v>7.6599999999999995E-6</c:v>
                </c:pt>
                <c:pt idx="581">
                  <c:v>7.6799999999999993E-6</c:v>
                </c:pt>
                <c:pt idx="582">
                  <c:v>7.7000000000000008E-6</c:v>
                </c:pt>
                <c:pt idx="583">
                  <c:v>7.7200000000000006E-6</c:v>
                </c:pt>
                <c:pt idx="584">
                  <c:v>7.7400000000000004E-6</c:v>
                </c:pt>
                <c:pt idx="585">
                  <c:v>7.7600000000000002E-6</c:v>
                </c:pt>
                <c:pt idx="586">
                  <c:v>7.7800000000000001E-6</c:v>
                </c:pt>
                <c:pt idx="587">
                  <c:v>7.7999999999999999E-6</c:v>
                </c:pt>
                <c:pt idx="588">
                  <c:v>7.8199999999999997E-6</c:v>
                </c:pt>
                <c:pt idx="589">
                  <c:v>7.8399999999999995E-6</c:v>
                </c:pt>
                <c:pt idx="590">
                  <c:v>7.8599999999999993E-6</c:v>
                </c:pt>
                <c:pt idx="591">
                  <c:v>7.8800000000000008E-6</c:v>
                </c:pt>
                <c:pt idx="592">
                  <c:v>7.9000000000000006E-6</c:v>
                </c:pt>
                <c:pt idx="593">
                  <c:v>7.9200000000000004E-6</c:v>
                </c:pt>
                <c:pt idx="594">
                  <c:v>7.9400000000000002E-6</c:v>
                </c:pt>
                <c:pt idx="595">
                  <c:v>7.96E-6</c:v>
                </c:pt>
                <c:pt idx="596">
                  <c:v>7.9799999999999998E-6</c:v>
                </c:pt>
                <c:pt idx="597">
                  <c:v>7.9999999999999996E-6</c:v>
                </c:pt>
                <c:pt idx="598">
                  <c:v>8.0199999999999994E-6</c:v>
                </c:pt>
                <c:pt idx="599">
                  <c:v>8.0399999999999993E-6</c:v>
                </c:pt>
                <c:pt idx="600">
                  <c:v>8.0600000000000008E-6</c:v>
                </c:pt>
                <c:pt idx="601">
                  <c:v>8.0800000000000006E-6</c:v>
                </c:pt>
                <c:pt idx="602">
                  <c:v>8.1000000000000004E-6</c:v>
                </c:pt>
                <c:pt idx="603">
                  <c:v>8.1200000000000002E-6</c:v>
                </c:pt>
                <c:pt idx="604">
                  <c:v>8.14E-6</c:v>
                </c:pt>
                <c:pt idx="605">
                  <c:v>8.1599999999999998E-6</c:v>
                </c:pt>
                <c:pt idx="606">
                  <c:v>8.1799999999999996E-6</c:v>
                </c:pt>
                <c:pt idx="607">
                  <c:v>8.1999999999999994E-6</c:v>
                </c:pt>
                <c:pt idx="608">
                  <c:v>8.2199999999999992E-6</c:v>
                </c:pt>
                <c:pt idx="609">
                  <c:v>8.2400000000000007E-6</c:v>
                </c:pt>
                <c:pt idx="610">
                  <c:v>8.2600000000000005E-6</c:v>
                </c:pt>
                <c:pt idx="611">
                  <c:v>8.2800000000000003E-6</c:v>
                </c:pt>
                <c:pt idx="612">
                  <c:v>8.3000000000000002E-6</c:v>
                </c:pt>
                <c:pt idx="613">
                  <c:v>8.32E-6</c:v>
                </c:pt>
                <c:pt idx="614">
                  <c:v>8.3399999999999998E-6</c:v>
                </c:pt>
                <c:pt idx="615">
                  <c:v>8.3599999999999996E-6</c:v>
                </c:pt>
                <c:pt idx="616">
                  <c:v>8.3799999999999994E-6</c:v>
                </c:pt>
                <c:pt idx="617">
                  <c:v>8.3999999999999992E-6</c:v>
                </c:pt>
                <c:pt idx="618">
                  <c:v>8.4200000000000007E-6</c:v>
                </c:pt>
                <c:pt idx="619">
                  <c:v>8.4400000000000005E-6</c:v>
                </c:pt>
                <c:pt idx="620">
                  <c:v>8.4600000000000003E-6</c:v>
                </c:pt>
                <c:pt idx="621">
                  <c:v>8.4800000000000001E-6</c:v>
                </c:pt>
                <c:pt idx="622">
                  <c:v>8.4999999999999999E-6</c:v>
                </c:pt>
                <c:pt idx="623">
                  <c:v>8.5199999999999997E-6</c:v>
                </c:pt>
                <c:pt idx="624">
                  <c:v>8.5399999999999996E-6</c:v>
                </c:pt>
                <c:pt idx="625">
                  <c:v>8.5599999999999994E-6</c:v>
                </c:pt>
                <c:pt idx="626">
                  <c:v>8.5799999999999992E-6</c:v>
                </c:pt>
                <c:pt idx="627">
                  <c:v>8.6000000000000007E-6</c:v>
                </c:pt>
                <c:pt idx="628">
                  <c:v>8.6200000000000005E-6</c:v>
                </c:pt>
                <c:pt idx="629">
                  <c:v>8.6400000000000003E-6</c:v>
                </c:pt>
                <c:pt idx="630">
                  <c:v>8.6600000000000001E-6</c:v>
                </c:pt>
                <c:pt idx="631">
                  <c:v>8.6799999999999999E-6</c:v>
                </c:pt>
                <c:pt idx="632">
                  <c:v>8.6999999999999997E-6</c:v>
                </c:pt>
                <c:pt idx="633">
                  <c:v>8.7199999999999995E-6</c:v>
                </c:pt>
                <c:pt idx="634">
                  <c:v>8.7399999999999993E-6</c:v>
                </c:pt>
                <c:pt idx="635">
                  <c:v>8.7600000000000008E-6</c:v>
                </c:pt>
                <c:pt idx="636">
                  <c:v>8.7800000000000006E-6</c:v>
                </c:pt>
                <c:pt idx="637">
                  <c:v>8.8000000000000004E-6</c:v>
                </c:pt>
                <c:pt idx="638">
                  <c:v>8.8200000000000003E-6</c:v>
                </c:pt>
                <c:pt idx="639">
                  <c:v>8.8400000000000001E-6</c:v>
                </c:pt>
                <c:pt idx="640">
                  <c:v>8.8599999999999999E-6</c:v>
                </c:pt>
                <c:pt idx="641">
                  <c:v>8.8799999999999997E-6</c:v>
                </c:pt>
                <c:pt idx="642">
                  <c:v>8.8999999999999995E-6</c:v>
                </c:pt>
                <c:pt idx="643">
                  <c:v>8.9199999999999993E-6</c:v>
                </c:pt>
                <c:pt idx="644">
                  <c:v>8.9400000000000008E-6</c:v>
                </c:pt>
                <c:pt idx="645">
                  <c:v>8.9600000000000006E-6</c:v>
                </c:pt>
                <c:pt idx="646">
                  <c:v>8.9800000000000004E-6</c:v>
                </c:pt>
                <c:pt idx="647">
                  <c:v>9.0000000000000002E-6</c:v>
                </c:pt>
                <c:pt idx="648">
                  <c:v>9.02E-6</c:v>
                </c:pt>
                <c:pt idx="649">
                  <c:v>9.0399999999999998E-6</c:v>
                </c:pt>
                <c:pt idx="650">
                  <c:v>9.0599999999999997E-6</c:v>
                </c:pt>
                <c:pt idx="651">
                  <c:v>9.0799999999999995E-6</c:v>
                </c:pt>
                <c:pt idx="652">
                  <c:v>9.0999999999999993E-6</c:v>
                </c:pt>
                <c:pt idx="653">
                  <c:v>9.1200000000000008E-6</c:v>
                </c:pt>
                <c:pt idx="654">
                  <c:v>9.1400000000000006E-6</c:v>
                </c:pt>
                <c:pt idx="655">
                  <c:v>9.1600000000000004E-6</c:v>
                </c:pt>
                <c:pt idx="656">
                  <c:v>9.1800000000000002E-6</c:v>
                </c:pt>
                <c:pt idx="657">
                  <c:v>9.2E-6</c:v>
                </c:pt>
                <c:pt idx="658">
                  <c:v>9.2199999999999998E-6</c:v>
                </c:pt>
                <c:pt idx="659">
                  <c:v>9.2399999999999996E-6</c:v>
                </c:pt>
                <c:pt idx="660">
                  <c:v>9.2599999999999994E-6</c:v>
                </c:pt>
                <c:pt idx="661">
                  <c:v>9.2799999999999992E-6</c:v>
                </c:pt>
                <c:pt idx="662">
                  <c:v>9.3000000000000007E-6</c:v>
                </c:pt>
                <c:pt idx="663">
                  <c:v>9.3200000000000006E-6</c:v>
                </c:pt>
                <c:pt idx="664">
                  <c:v>9.3400000000000004E-6</c:v>
                </c:pt>
                <c:pt idx="665">
                  <c:v>9.3600000000000002E-6</c:v>
                </c:pt>
                <c:pt idx="666">
                  <c:v>9.38E-6</c:v>
                </c:pt>
                <c:pt idx="667">
                  <c:v>9.3999999999999998E-6</c:v>
                </c:pt>
                <c:pt idx="668">
                  <c:v>9.4199999999999996E-6</c:v>
                </c:pt>
                <c:pt idx="669">
                  <c:v>9.4399999999999994E-6</c:v>
                </c:pt>
                <c:pt idx="670">
                  <c:v>9.4599999999999992E-6</c:v>
                </c:pt>
                <c:pt idx="671">
                  <c:v>9.4800000000000007E-6</c:v>
                </c:pt>
                <c:pt idx="672">
                  <c:v>9.5000000000000005E-6</c:v>
                </c:pt>
                <c:pt idx="673">
                  <c:v>9.5200000000000003E-6</c:v>
                </c:pt>
                <c:pt idx="674">
                  <c:v>9.5400000000000001E-6</c:v>
                </c:pt>
                <c:pt idx="675">
                  <c:v>9.5599999999999999E-6</c:v>
                </c:pt>
                <c:pt idx="676">
                  <c:v>9.5799999999999998E-6</c:v>
                </c:pt>
                <c:pt idx="677">
                  <c:v>9.5999999999999996E-6</c:v>
                </c:pt>
                <c:pt idx="678">
                  <c:v>9.6199999999999994E-6</c:v>
                </c:pt>
                <c:pt idx="679">
                  <c:v>9.6399999999999992E-6</c:v>
                </c:pt>
                <c:pt idx="680">
                  <c:v>9.6600000000000007E-6</c:v>
                </c:pt>
                <c:pt idx="681">
                  <c:v>9.6800000000000005E-6</c:v>
                </c:pt>
                <c:pt idx="682">
                  <c:v>9.7000000000000003E-6</c:v>
                </c:pt>
                <c:pt idx="683">
                  <c:v>9.7200000000000001E-6</c:v>
                </c:pt>
                <c:pt idx="684">
                  <c:v>9.7399999999999999E-6</c:v>
                </c:pt>
                <c:pt idx="685">
                  <c:v>9.7599999999999997E-6</c:v>
                </c:pt>
                <c:pt idx="686">
                  <c:v>9.7799999999999995E-6</c:v>
                </c:pt>
                <c:pt idx="687">
                  <c:v>9.7999999999999993E-6</c:v>
                </c:pt>
                <c:pt idx="688">
                  <c:v>9.8199999999999992E-6</c:v>
                </c:pt>
                <c:pt idx="689">
                  <c:v>9.8400000000000007E-6</c:v>
                </c:pt>
                <c:pt idx="690">
                  <c:v>9.8600000000000005E-6</c:v>
                </c:pt>
                <c:pt idx="691">
                  <c:v>9.8800000000000003E-6</c:v>
                </c:pt>
                <c:pt idx="692">
                  <c:v>9.9000000000000001E-6</c:v>
                </c:pt>
                <c:pt idx="693">
                  <c:v>9.9199999999999999E-6</c:v>
                </c:pt>
                <c:pt idx="694">
                  <c:v>9.9399999999999997E-6</c:v>
                </c:pt>
                <c:pt idx="695">
                  <c:v>9.9599999999999995E-6</c:v>
                </c:pt>
                <c:pt idx="696">
                  <c:v>9.9799999999999993E-6</c:v>
                </c:pt>
                <c:pt idx="697">
                  <c:v>1.0000000000000001E-5</c:v>
                </c:pt>
                <c:pt idx="698">
                  <c:v>1.0020000000000001E-5</c:v>
                </c:pt>
                <c:pt idx="699">
                  <c:v>1.004E-5</c:v>
                </c:pt>
                <c:pt idx="700">
                  <c:v>1.006E-5</c:v>
                </c:pt>
                <c:pt idx="701">
                  <c:v>1.008E-5</c:v>
                </c:pt>
                <c:pt idx="702">
                  <c:v>1.01E-5</c:v>
                </c:pt>
                <c:pt idx="703">
                  <c:v>1.012E-5</c:v>
                </c:pt>
                <c:pt idx="704">
                  <c:v>1.0139999999999999E-5</c:v>
                </c:pt>
                <c:pt idx="705">
                  <c:v>1.0159999999999999E-5</c:v>
                </c:pt>
                <c:pt idx="706">
                  <c:v>1.0180000000000001E-5</c:v>
                </c:pt>
                <c:pt idx="707">
                  <c:v>1.0200000000000001E-5</c:v>
                </c:pt>
                <c:pt idx="708">
                  <c:v>1.022E-5</c:v>
                </c:pt>
                <c:pt idx="709">
                  <c:v>1.024E-5</c:v>
                </c:pt>
                <c:pt idx="710">
                  <c:v>1.026E-5</c:v>
                </c:pt>
                <c:pt idx="711">
                  <c:v>1.028E-5</c:v>
                </c:pt>
                <c:pt idx="712">
                  <c:v>1.03E-5</c:v>
                </c:pt>
                <c:pt idx="713">
                  <c:v>1.0319999999999999E-5</c:v>
                </c:pt>
                <c:pt idx="714">
                  <c:v>1.0339999999999999E-5</c:v>
                </c:pt>
                <c:pt idx="715">
                  <c:v>1.0360000000000001E-5</c:v>
                </c:pt>
                <c:pt idx="716">
                  <c:v>1.0380000000000001E-5</c:v>
                </c:pt>
                <c:pt idx="717">
                  <c:v>1.04E-5</c:v>
                </c:pt>
                <c:pt idx="718">
                  <c:v>1.042E-5</c:v>
                </c:pt>
                <c:pt idx="719">
                  <c:v>1.044E-5</c:v>
                </c:pt>
                <c:pt idx="720">
                  <c:v>1.046E-5</c:v>
                </c:pt>
                <c:pt idx="721">
                  <c:v>1.048E-5</c:v>
                </c:pt>
                <c:pt idx="722">
                  <c:v>1.0499999999999999E-5</c:v>
                </c:pt>
                <c:pt idx="723">
                  <c:v>1.0519999999999999E-5</c:v>
                </c:pt>
                <c:pt idx="724">
                  <c:v>1.0540000000000001E-5</c:v>
                </c:pt>
                <c:pt idx="725">
                  <c:v>1.0560000000000001E-5</c:v>
                </c:pt>
                <c:pt idx="726">
                  <c:v>1.058E-5</c:v>
                </c:pt>
                <c:pt idx="727">
                  <c:v>1.06E-5</c:v>
                </c:pt>
                <c:pt idx="728">
                  <c:v>1.062E-5</c:v>
                </c:pt>
                <c:pt idx="729">
                  <c:v>1.064E-5</c:v>
                </c:pt>
                <c:pt idx="730">
                  <c:v>1.066E-5</c:v>
                </c:pt>
                <c:pt idx="731">
                  <c:v>1.0679999999999999E-5</c:v>
                </c:pt>
                <c:pt idx="732">
                  <c:v>1.0699999999999999E-5</c:v>
                </c:pt>
                <c:pt idx="733">
                  <c:v>1.0720000000000001E-5</c:v>
                </c:pt>
                <c:pt idx="734">
                  <c:v>1.0740000000000001E-5</c:v>
                </c:pt>
                <c:pt idx="735">
                  <c:v>1.076E-5</c:v>
                </c:pt>
                <c:pt idx="736">
                  <c:v>1.078E-5</c:v>
                </c:pt>
                <c:pt idx="737">
                  <c:v>1.08E-5</c:v>
                </c:pt>
                <c:pt idx="738">
                  <c:v>1.082E-5</c:v>
                </c:pt>
                <c:pt idx="739">
                  <c:v>1.084E-5</c:v>
                </c:pt>
                <c:pt idx="740">
                  <c:v>1.0859999999999999E-5</c:v>
                </c:pt>
                <c:pt idx="741">
                  <c:v>1.0879999999999999E-5</c:v>
                </c:pt>
                <c:pt idx="742">
                  <c:v>1.0900000000000001E-5</c:v>
                </c:pt>
                <c:pt idx="743">
                  <c:v>1.092E-5</c:v>
                </c:pt>
                <c:pt idx="744">
                  <c:v>1.094E-5</c:v>
                </c:pt>
                <c:pt idx="745">
                  <c:v>1.096E-5</c:v>
                </c:pt>
                <c:pt idx="746">
                  <c:v>1.098E-5</c:v>
                </c:pt>
                <c:pt idx="747">
                  <c:v>1.1E-5</c:v>
                </c:pt>
                <c:pt idx="748">
                  <c:v>1.102E-5</c:v>
                </c:pt>
                <c:pt idx="749">
                  <c:v>1.1039999999999999E-5</c:v>
                </c:pt>
                <c:pt idx="750">
                  <c:v>1.1060000000000001E-5</c:v>
                </c:pt>
                <c:pt idx="751">
                  <c:v>1.1080000000000001E-5</c:v>
                </c:pt>
                <c:pt idx="752">
                  <c:v>1.11E-5</c:v>
                </c:pt>
                <c:pt idx="753">
                  <c:v>1.112E-5</c:v>
                </c:pt>
                <c:pt idx="754">
                  <c:v>1.114E-5</c:v>
                </c:pt>
                <c:pt idx="755">
                  <c:v>1.116E-5</c:v>
                </c:pt>
                <c:pt idx="756">
                  <c:v>1.118E-5</c:v>
                </c:pt>
                <c:pt idx="757">
                  <c:v>1.1199999999999999E-5</c:v>
                </c:pt>
                <c:pt idx="758">
                  <c:v>1.1219999999999999E-5</c:v>
                </c:pt>
                <c:pt idx="759">
                  <c:v>1.1240000000000001E-5</c:v>
                </c:pt>
                <c:pt idx="760">
                  <c:v>1.1260000000000001E-5</c:v>
                </c:pt>
                <c:pt idx="761">
                  <c:v>1.128E-5</c:v>
                </c:pt>
                <c:pt idx="762">
                  <c:v>1.13E-5</c:v>
                </c:pt>
                <c:pt idx="763">
                  <c:v>1.132E-5</c:v>
                </c:pt>
                <c:pt idx="764">
                  <c:v>1.134E-5</c:v>
                </c:pt>
                <c:pt idx="765">
                  <c:v>1.136E-5</c:v>
                </c:pt>
                <c:pt idx="766">
                  <c:v>1.1379999999999999E-5</c:v>
                </c:pt>
                <c:pt idx="767">
                  <c:v>1.1399999999999999E-5</c:v>
                </c:pt>
                <c:pt idx="768">
                  <c:v>1.1420000000000001E-5</c:v>
                </c:pt>
                <c:pt idx="769">
                  <c:v>1.1440000000000001E-5</c:v>
                </c:pt>
                <c:pt idx="770">
                  <c:v>1.146E-5</c:v>
                </c:pt>
                <c:pt idx="771">
                  <c:v>1.148E-5</c:v>
                </c:pt>
                <c:pt idx="772">
                  <c:v>1.15E-5</c:v>
                </c:pt>
                <c:pt idx="773">
                  <c:v>1.152E-5</c:v>
                </c:pt>
                <c:pt idx="774">
                  <c:v>1.154E-5</c:v>
                </c:pt>
                <c:pt idx="775">
                  <c:v>1.1559999999999999E-5</c:v>
                </c:pt>
                <c:pt idx="776">
                  <c:v>1.1579999999999999E-5</c:v>
                </c:pt>
                <c:pt idx="777">
                  <c:v>1.1600000000000001E-5</c:v>
                </c:pt>
                <c:pt idx="778">
                  <c:v>1.1620000000000001E-5</c:v>
                </c:pt>
                <c:pt idx="779">
                  <c:v>1.164E-5</c:v>
                </c:pt>
                <c:pt idx="780">
                  <c:v>1.166E-5</c:v>
                </c:pt>
                <c:pt idx="781">
                  <c:v>1.168E-5</c:v>
                </c:pt>
                <c:pt idx="782">
                  <c:v>1.17E-5</c:v>
                </c:pt>
                <c:pt idx="783">
                  <c:v>1.172E-5</c:v>
                </c:pt>
                <c:pt idx="784">
                  <c:v>1.1739999999999999E-5</c:v>
                </c:pt>
                <c:pt idx="785">
                  <c:v>1.1759999999999999E-5</c:v>
                </c:pt>
                <c:pt idx="786">
                  <c:v>1.1780000000000001E-5</c:v>
                </c:pt>
                <c:pt idx="787">
                  <c:v>1.1800000000000001E-5</c:v>
                </c:pt>
                <c:pt idx="788">
                  <c:v>1.182E-5</c:v>
                </c:pt>
                <c:pt idx="789">
                  <c:v>1.184E-5</c:v>
                </c:pt>
                <c:pt idx="790">
                  <c:v>1.186E-5</c:v>
                </c:pt>
                <c:pt idx="791">
                  <c:v>1.188E-5</c:v>
                </c:pt>
                <c:pt idx="792">
                  <c:v>1.19E-5</c:v>
                </c:pt>
                <c:pt idx="793">
                  <c:v>1.1919999999999999E-5</c:v>
                </c:pt>
                <c:pt idx="794">
                  <c:v>1.1939999999999999E-5</c:v>
                </c:pt>
                <c:pt idx="795">
                  <c:v>1.1960000000000001E-5</c:v>
                </c:pt>
                <c:pt idx="796">
                  <c:v>1.198E-5</c:v>
                </c:pt>
                <c:pt idx="797">
                  <c:v>1.2E-5</c:v>
                </c:pt>
                <c:pt idx="798">
                  <c:v>1.202E-5</c:v>
                </c:pt>
                <c:pt idx="799">
                  <c:v>1.204E-5</c:v>
                </c:pt>
                <c:pt idx="800">
                  <c:v>1.206E-5</c:v>
                </c:pt>
                <c:pt idx="801">
                  <c:v>1.208E-5</c:v>
                </c:pt>
                <c:pt idx="802">
                  <c:v>1.2099999999999999E-5</c:v>
                </c:pt>
                <c:pt idx="803">
                  <c:v>1.2119999999999999E-5</c:v>
                </c:pt>
                <c:pt idx="804">
                  <c:v>1.2140000000000001E-5</c:v>
                </c:pt>
                <c:pt idx="805">
                  <c:v>1.216E-5</c:v>
                </c:pt>
                <c:pt idx="806">
                  <c:v>1.218E-5</c:v>
                </c:pt>
                <c:pt idx="807">
                  <c:v>1.22E-5</c:v>
                </c:pt>
                <c:pt idx="808">
                  <c:v>1.222E-5</c:v>
                </c:pt>
                <c:pt idx="809">
                  <c:v>1.224E-5</c:v>
                </c:pt>
                <c:pt idx="810">
                  <c:v>1.226E-5</c:v>
                </c:pt>
                <c:pt idx="811">
                  <c:v>1.2279999999999999E-5</c:v>
                </c:pt>
                <c:pt idx="812">
                  <c:v>1.2300000000000001E-5</c:v>
                </c:pt>
                <c:pt idx="813">
                  <c:v>1.2320000000000001E-5</c:v>
                </c:pt>
                <c:pt idx="814">
                  <c:v>1.234E-5</c:v>
                </c:pt>
                <c:pt idx="815">
                  <c:v>1.236E-5</c:v>
                </c:pt>
                <c:pt idx="816">
                  <c:v>1.238E-5</c:v>
                </c:pt>
                <c:pt idx="817">
                  <c:v>1.24E-5</c:v>
                </c:pt>
                <c:pt idx="818">
                  <c:v>1.242E-5</c:v>
                </c:pt>
                <c:pt idx="819">
                  <c:v>1.2439999999999999E-5</c:v>
                </c:pt>
                <c:pt idx="820">
                  <c:v>1.2459999999999999E-5</c:v>
                </c:pt>
                <c:pt idx="821">
                  <c:v>1.2480000000000001E-5</c:v>
                </c:pt>
                <c:pt idx="822">
                  <c:v>1.2500000000000001E-5</c:v>
                </c:pt>
                <c:pt idx="823">
                  <c:v>1.252E-5</c:v>
                </c:pt>
                <c:pt idx="824">
                  <c:v>1.254E-5</c:v>
                </c:pt>
                <c:pt idx="825">
                  <c:v>1.256E-5</c:v>
                </c:pt>
                <c:pt idx="826">
                  <c:v>1.258E-5</c:v>
                </c:pt>
                <c:pt idx="827">
                  <c:v>1.26E-5</c:v>
                </c:pt>
                <c:pt idx="828">
                  <c:v>1.2619999999999999E-5</c:v>
                </c:pt>
                <c:pt idx="829">
                  <c:v>1.2639999999999999E-5</c:v>
                </c:pt>
                <c:pt idx="830">
                  <c:v>1.2660000000000001E-5</c:v>
                </c:pt>
                <c:pt idx="831">
                  <c:v>1.2680000000000001E-5</c:v>
                </c:pt>
                <c:pt idx="832">
                  <c:v>1.27E-5</c:v>
                </c:pt>
                <c:pt idx="833">
                  <c:v>1.272E-5</c:v>
                </c:pt>
                <c:pt idx="834">
                  <c:v>1.274E-5</c:v>
                </c:pt>
                <c:pt idx="835">
                  <c:v>1.276E-5</c:v>
                </c:pt>
                <c:pt idx="836">
                  <c:v>1.278E-5</c:v>
                </c:pt>
                <c:pt idx="837">
                  <c:v>1.2799999999999999E-5</c:v>
                </c:pt>
                <c:pt idx="838">
                  <c:v>1.2819999999999999E-5</c:v>
                </c:pt>
                <c:pt idx="839">
                  <c:v>1.2840000000000001E-5</c:v>
                </c:pt>
                <c:pt idx="840">
                  <c:v>1.2860000000000001E-5</c:v>
                </c:pt>
                <c:pt idx="841">
                  <c:v>1.288E-5</c:v>
                </c:pt>
                <c:pt idx="842">
                  <c:v>1.29E-5</c:v>
                </c:pt>
                <c:pt idx="843">
                  <c:v>1.292E-5</c:v>
                </c:pt>
                <c:pt idx="844">
                  <c:v>1.294E-5</c:v>
                </c:pt>
                <c:pt idx="845">
                  <c:v>1.296E-5</c:v>
                </c:pt>
                <c:pt idx="846">
                  <c:v>1.2979999999999999E-5</c:v>
                </c:pt>
                <c:pt idx="847">
                  <c:v>1.2999999999999999E-5</c:v>
                </c:pt>
                <c:pt idx="848">
                  <c:v>1.3020000000000001E-5</c:v>
                </c:pt>
                <c:pt idx="849">
                  <c:v>1.3040000000000001E-5</c:v>
                </c:pt>
                <c:pt idx="850">
                  <c:v>1.306E-5</c:v>
                </c:pt>
                <c:pt idx="851">
                  <c:v>1.308E-5</c:v>
                </c:pt>
                <c:pt idx="852">
                  <c:v>1.31E-5</c:v>
                </c:pt>
                <c:pt idx="853">
                  <c:v>1.312E-5</c:v>
                </c:pt>
                <c:pt idx="854">
                  <c:v>1.314E-5</c:v>
                </c:pt>
                <c:pt idx="855">
                  <c:v>1.3159999999999999E-5</c:v>
                </c:pt>
                <c:pt idx="856">
                  <c:v>1.3179999999999999E-5</c:v>
                </c:pt>
                <c:pt idx="857">
                  <c:v>1.3200000000000001E-5</c:v>
                </c:pt>
                <c:pt idx="858">
                  <c:v>1.322E-5</c:v>
                </c:pt>
                <c:pt idx="859">
                  <c:v>1.324E-5</c:v>
                </c:pt>
                <c:pt idx="860">
                  <c:v>1.326E-5</c:v>
                </c:pt>
                <c:pt idx="861">
                  <c:v>1.328E-5</c:v>
                </c:pt>
                <c:pt idx="862">
                  <c:v>1.33E-5</c:v>
                </c:pt>
                <c:pt idx="863">
                  <c:v>1.332E-5</c:v>
                </c:pt>
                <c:pt idx="864">
                  <c:v>1.3339999999999999E-5</c:v>
                </c:pt>
                <c:pt idx="865">
                  <c:v>1.3360000000000001E-5</c:v>
                </c:pt>
                <c:pt idx="866">
                  <c:v>1.3380000000000001E-5</c:v>
                </c:pt>
                <c:pt idx="867">
                  <c:v>1.34E-5</c:v>
                </c:pt>
                <c:pt idx="868">
                  <c:v>1.342E-5</c:v>
                </c:pt>
                <c:pt idx="869">
                  <c:v>1.344E-5</c:v>
                </c:pt>
                <c:pt idx="870">
                  <c:v>1.346E-5</c:v>
                </c:pt>
                <c:pt idx="871">
                  <c:v>1.348E-5</c:v>
                </c:pt>
                <c:pt idx="872">
                  <c:v>1.3499999999999999E-5</c:v>
                </c:pt>
                <c:pt idx="873">
                  <c:v>1.3519999999999999E-5</c:v>
                </c:pt>
                <c:pt idx="874">
                  <c:v>1.3540000000000001E-5</c:v>
                </c:pt>
                <c:pt idx="875">
                  <c:v>1.3560000000000001E-5</c:v>
                </c:pt>
                <c:pt idx="876">
                  <c:v>1.358E-5</c:v>
                </c:pt>
                <c:pt idx="877">
                  <c:v>1.36E-5</c:v>
                </c:pt>
                <c:pt idx="878">
                  <c:v>1.362E-5</c:v>
                </c:pt>
                <c:pt idx="879">
                  <c:v>1.364E-5</c:v>
                </c:pt>
                <c:pt idx="880">
                  <c:v>1.366E-5</c:v>
                </c:pt>
                <c:pt idx="881">
                  <c:v>1.3679999999999999E-5</c:v>
                </c:pt>
                <c:pt idx="882">
                  <c:v>1.3699999999999999E-5</c:v>
                </c:pt>
                <c:pt idx="883">
                  <c:v>1.3720000000000001E-5</c:v>
                </c:pt>
                <c:pt idx="884">
                  <c:v>1.3740000000000001E-5</c:v>
                </c:pt>
                <c:pt idx="885">
                  <c:v>1.376E-5</c:v>
                </c:pt>
                <c:pt idx="886">
                  <c:v>1.378E-5</c:v>
                </c:pt>
                <c:pt idx="887">
                  <c:v>1.38E-5</c:v>
                </c:pt>
                <c:pt idx="888">
                  <c:v>1.382E-5</c:v>
                </c:pt>
                <c:pt idx="889">
                  <c:v>1.384E-5</c:v>
                </c:pt>
                <c:pt idx="890">
                  <c:v>1.3859999999999999E-5</c:v>
                </c:pt>
                <c:pt idx="891">
                  <c:v>1.3879999999999999E-5</c:v>
                </c:pt>
                <c:pt idx="892">
                  <c:v>1.3900000000000001E-5</c:v>
                </c:pt>
                <c:pt idx="893">
                  <c:v>1.3920000000000001E-5</c:v>
                </c:pt>
                <c:pt idx="894">
                  <c:v>1.394E-5</c:v>
                </c:pt>
                <c:pt idx="895">
                  <c:v>1.396E-5</c:v>
                </c:pt>
                <c:pt idx="896">
                  <c:v>1.398E-5</c:v>
                </c:pt>
                <c:pt idx="897">
                  <c:v>1.4E-5</c:v>
                </c:pt>
                <c:pt idx="898">
                  <c:v>1.402E-5</c:v>
                </c:pt>
                <c:pt idx="899">
                  <c:v>1.4039999999999999E-5</c:v>
                </c:pt>
                <c:pt idx="900">
                  <c:v>1.4059999999999999E-5</c:v>
                </c:pt>
                <c:pt idx="901">
                  <c:v>1.4080000000000001E-5</c:v>
                </c:pt>
                <c:pt idx="902">
                  <c:v>1.4100000000000001E-5</c:v>
                </c:pt>
                <c:pt idx="903">
                  <c:v>1.412E-5</c:v>
                </c:pt>
              </c:numCache>
            </c:numRef>
          </c:xVal>
          <c:yVal>
            <c:numRef>
              <c:f>'121122_131702'!$C$1:$C$904</c:f>
              <c:numCache>
                <c:formatCode>General</c:formatCode>
                <c:ptCount val="90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10</c:v>
                </c:pt>
                <c:pt idx="199">
                  <c:v>224</c:v>
                </c:pt>
                <c:pt idx="200">
                  <c:v>852</c:v>
                </c:pt>
                <c:pt idx="201">
                  <c:v>1568</c:v>
                </c:pt>
                <c:pt idx="202">
                  <c:v>2002</c:v>
                </c:pt>
                <c:pt idx="203">
                  <c:v>2227</c:v>
                </c:pt>
                <c:pt idx="204">
                  <c:v>2168</c:v>
                </c:pt>
                <c:pt idx="205">
                  <c:v>1683</c:v>
                </c:pt>
                <c:pt idx="206">
                  <c:v>962</c:v>
                </c:pt>
                <c:pt idx="207">
                  <c:v>430</c:v>
                </c:pt>
                <c:pt idx="208">
                  <c:v>308</c:v>
                </c:pt>
                <c:pt idx="209">
                  <c:v>412</c:v>
                </c:pt>
                <c:pt idx="210">
                  <c:v>652</c:v>
                </c:pt>
                <c:pt idx="211">
                  <c:v>1065</c:v>
                </c:pt>
                <c:pt idx="212">
                  <c:v>1713</c:v>
                </c:pt>
                <c:pt idx="213">
                  <c:v>2591</c:v>
                </c:pt>
                <c:pt idx="214">
                  <c:v>3657</c:v>
                </c:pt>
                <c:pt idx="215">
                  <c:v>4597</c:v>
                </c:pt>
                <c:pt idx="216">
                  <c:v>5281</c:v>
                </c:pt>
                <c:pt idx="217">
                  <c:v>5725</c:v>
                </c:pt>
                <c:pt idx="218">
                  <c:v>5900</c:v>
                </c:pt>
                <c:pt idx="219">
                  <c:v>6084</c:v>
                </c:pt>
                <c:pt idx="220">
                  <c:v>6211</c:v>
                </c:pt>
                <c:pt idx="221">
                  <c:v>6329</c:v>
                </c:pt>
                <c:pt idx="222">
                  <c:v>6429</c:v>
                </c:pt>
                <c:pt idx="223">
                  <c:v>6284</c:v>
                </c:pt>
                <c:pt idx="224">
                  <c:v>6264</c:v>
                </c:pt>
                <c:pt idx="225">
                  <c:v>6228</c:v>
                </c:pt>
                <c:pt idx="226">
                  <c:v>6091</c:v>
                </c:pt>
                <c:pt idx="227">
                  <c:v>5985</c:v>
                </c:pt>
                <c:pt idx="228">
                  <c:v>6015</c:v>
                </c:pt>
                <c:pt idx="229">
                  <c:v>6057</c:v>
                </c:pt>
                <c:pt idx="230">
                  <c:v>6471</c:v>
                </c:pt>
                <c:pt idx="231">
                  <c:v>6992</c:v>
                </c:pt>
                <c:pt idx="232">
                  <c:v>7380</c:v>
                </c:pt>
                <c:pt idx="233">
                  <c:v>7534</c:v>
                </c:pt>
                <c:pt idx="234">
                  <c:v>7424</c:v>
                </c:pt>
                <c:pt idx="235">
                  <c:v>7024</c:v>
                </c:pt>
                <c:pt idx="236">
                  <c:v>6424</c:v>
                </c:pt>
                <c:pt idx="237">
                  <c:v>5934</c:v>
                </c:pt>
                <c:pt idx="238">
                  <c:v>5774</c:v>
                </c:pt>
                <c:pt idx="239">
                  <c:v>5770</c:v>
                </c:pt>
                <c:pt idx="240">
                  <c:v>5692</c:v>
                </c:pt>
                <c:pt idx="241">
                  <c:v>6070</c:v>
                </c:pt>
                <c:pt idx="242">
                  <c:v>6811</c:v>
                </c:pt>
                <c:pt idx="243">
                  <c:v>7574</c:v>
                </c:pt>
                <c:pt idx="244">
                  <c:v>8508</c:v>
                </c:pt>
                <c:pt idx="245">
                  <c:v>9166</c:v>
                </c:pt>
                <c:pt idx="246">
                  <c:v>9595</c:v>
                </c:pt>
                <c:pt idx="247">
                  <c:v>9974</c:v>
                </c:pt>
                <c:pt idx="248">
                  <c:v>10002</c:v>
                </c:pt>
                <c:pt idx="249">
                  <c:v>9964</c:v>
                </c:pt>
                <c:pt idx="250">
                  <c:v>10086</c:v>
                </c:pt>
                <c:pt idx="251">
                  <c:v>10197</c:v>
                </c:pt>
                <c:pt idx="252">
                  <c:v>10278</c:v>
                </c:pt>
                <c:pt idx="253">
                  <c:v>10301</c:v>
                </c:pt>
                <c:pt idx="254">
                  <c:v>10308</c:v>
                </c:pt>
                <c:pt idx="255">
                  <c:v>10151</c:v>
                </c:pt>
                <c:pt idx="256">
                  <c:v>9946</c:v>
                </c:pt>
                <c:pt idx="257">
                  <c:v>9687</c:v>
                </c:pt>
                <c:pt idx="258">
                  <c:v>9662</c:v>
                </c:pt>
                <c:pt idx="259">
                  <c:v>9550</c:v>
                </c:pt>
                <c:pt idx="260">
                  <c:v>9485</c:v>
                </c:pt>
                <c:pt idx="261">
                  <c:v>9510</c:v>
                </c:pt>
                <c:pt idx="262">
                  <c:v>9463</c:v>
                </c:pt>
                <c:pt idx="263">
                  <c:v>9431</c:v>
                </c:pt>
                <c:pt idx="264">
                  <c:v>9341</c:v>
                </c:pt>
                <c:pt idx="265">
                  <c:v>9040</c:v>
                </c:pt>
                <c:pt idx="266">
                  <c:v>8771</c:v>
                </c:pt>
                <c:pt idx="267">
                  <c:v>8838</c:v>
                </c:pt>
                <c:pt idx="268">
                  <c:v>8805</c:v>
                </c:pt>
                <c:pt idx="269">
                  <c:v>9002</c:v>
                </c:pt>
                <c:pt idx="270">
                  <c:v>9158</c:v>
                </c:pt>
                <c:pt idx="271">
                  <c:v>9084</c:v>
                </c:pt>
                <c:pt idx="272">
                  <c:v>8950</c:v>
                </c:pt>
                <c:pt idx="273">
                  <c:v>8710</c:v>
                </c:pt>
                <c:pt idx="274">
                  <c:v>8538</c:v>
                </c:pt>
                <c:pt idx="275">
                  <c:v>8460</c:v>
                </c:pt>
                <c:pt idx="276">
                  <c:v>8512</c:v>
                </c:pt>
                <c:pt idx="277">
                  <c:v>8510</c:v>
                </c:pt>
                <c:pt idx="278">
                  <c:v>8333</c:v>
                </c:pt>
                <c:pt idx="279">
                  <c:v>8253</c:v>
                </c:pt>
                <c:pt idx="280">
                  <c:v>8152</c:v>
                </c:pt>
                <c:pt idx="281">
                  <c:v>8036</c:v>
                </c:pt>
                <c:pt idx="282">
                  <c:v>8015</c:v>
                </c:pt>
                <c:pt idx="283">
                  <c:v>7927</c:v>
                </c:pt>
                <c:pt idx="284">
                  <c:v>7801</c:v>
                </c:pt>
                <c:pt idx="285">
                  <c:v>7756</c:v>
                </c:pt>
                <c:pt idx="286">
                  <c:v>7579</c:v>
                </c:pt>
                <c:pt idx="287">
                  <c:v>7577</c:v>
                </c:pt>
                <c:pt idx="288">
                  <c:v>7646</c:v>
                </c:pt>
                <c:pt idx="289">
                  <c:v>7667</c:v>
                </c:pt>
                <c:pt idx="290">
                  <c:v>7649</c:v>
                </c:pt>
                <c:pt idx="291">
                  <c:v>7515</c:v>
                </c:pt>
                <c:pt idx="292">
                  <c:v>7311</c:v>
                </c:pt>
                <c:pt idx="293">
                  <c:v>7276</c:v>
                </c:pt>
                <c:pt idx="294">
                  <c:v>7183</c:v>
                </c:pt>
                <c:pt idx="295">
                  <c:v>7115</c:v>
                </c:pt>
                <c:pt idx="296">
                  <c:v>7322</c:v>
                </c:pt>
                <c:pt idx="297">
                  <c:v>7386</c:v>
                </c:pt>
                <c:pt idx="298">
                  <c:v>7261</c:v>
                </c:pt>
                <c:pt idx="299">
                  <c:v>7185</c:v>
                </c:pt>
                <c:pt idx="300">
                  <c:v>7002</c:v>
                </c:pt>
                <c:pt idx="301">
                  <c:v>6861</c:v>
                </c:pt>
                <c:pt idx="302">
                  <c:v>6929</c:v>
                </c:pt>
                <c:pt idx="303">
                  <c:v>6795</c:v>
                </c:pt>
                <c:pt idx="304">
                  <c:v>6765</c:v>
                </c:pt>
                <c:pt idx="305">
                  <c:v>6718</c:v>
                </c:pt>
                <c:pt idx="306">
                  <c:v>6621</c:v>
                </c:pt>
                <c:pt idx="307">
                  <c:v>6572</c:v>
                </c:pt>
                <c:pt idx="308">
                  <c:v>6479</c:v>
                </c:pt>
                <c:pt idx="309">
                  <c:v>6412</c:v>
                </c:pt>
                <c:pt idx="310">
                  <c:v>6320</c:v>
                </c:pt>
                <c:pt idx="311">
                  <c:v>6303</c:v>
                </c:pt>
                <c:pt idx="312">
                  <c:v>6359</c:v>
                </c:pt>
                <c:pt idx="313">
                  <c:v>6305</c:v>
                </c:pt>
                <c:pt idx="314">
                  <c:v>6251</c:v>
                </c:pt>
                <c:pt idx="315">
                  <c:v>6280</c:v>
                </c:pt>
                <c:pt idx="316">
                  <c:v>6209</c:v>
                </c:pt>
                <c:pt idx="317">
                  <c:v>6021</c:v>
                </c:pt>
                <c:pt idx="318">
                  <c:v>5872</c:v>
                </c:pt>
                <c:pt idx="319">
                  <c:v>5962</c:v>
                </c:pt>
                <c:pt idx="320">
                  <c:v>5930</c:v>
                </c:pt>
                <c:pt idx="321">
                  <c:v>5835</c:v>
                </c:pt>
                <c:pt idx="322">
                  <c:v>5884</c:v>
                </c:pt>
                <c:pt idx="323">
                  <c:v>5832</c:v>
                </c:pt>
                <c:pt idx="324">
                  <c:v>5693</c:v>
                </c:pt>
                <c:pt idx="325">
                  <c:v>5667</c:v>
                </c:pt>
                <c:pt idx="326">
                  <c:v>5564</c:v>
                </c:pt>
                <c:pt idx="327">
                  <c:v>5535</c:v>
                </c:pt>
                <c:pt idx="328">
                  <c:v>5526</c:v>
                </c:pt>
                <c:pt idx="329">
                  <c:v>5396</c:v>
                </c:pt>
                <c:pt idx="330">
                  <c:v>5339</c:v>
                </c:pt>
                <c:pt idx="331">
                  <c:v>5371</c:v>
                </c:pt>
                <c:pt idx="332">
                  <c:v>5342</c:v>
                </c:pt>
                <c:pt idx="333">
                  <c:v>5291</c:v>
                </c:pt>
                <c:pt idx="334">
                  <c:v>5154</c:v>
                </c:pt>
                <c:pt idx="335">
                  <c:v>5176</c:v>
                </c:pt>
                <c:pt idx="336">
                  <c:v>5153</c:v>
                </c:pt>
                <c:pt idx="337">
                  <c:v>5142</c:v>
                </c:pt>
                <c:pt idx="338">
                  <c:v>4954</c:v>
                </c:pt>
                <c:pt idx="339">
                  <c:v>4841</c:v>
                </c:pt>
                <c:pt idx="340">
                  <c:v>4954</c:v>
                </c:pt>
                <c:pt idx="341">
                  <c:v>5024</c:v>
                </c:pt>
                <c:pt idx="342">
                  <c:v>4935</c:v>
                </c:pt>
                <c:pt idx="343">
                  <c:v>4880</c:v>
                </c:pt>
                <c:pt idx="344">
                  <c:v>4835</c:v>
                </c:pt>
                <c:pt idx="345">
                  <c:v>4713</c:v>
                </c:pt>
                <c:pt idx="346">
                  <c:v>4748</c:v>
                </c:pt>
                <c:pt idx="347">
                  <c:v>4650</c:v>
                </c:pt>
                <c:pt idx="348">
                  <c:v>4578</c:v>
                </c:pt>
                <c:pt idx="349">
                  <c:v>4646</c:v>
                </c:pt>
                <c:pt idx="350">
                  <c:v>4682</c:v>
                </c:pt>
                <c:pt idx="351">
                  <c:v>4647</c:v>
                </c:pt>
                <c:pt idx="352">
                  <c:v>4442</c:v>
                </c:pt>
                <c:pt idx="353">
                  <c:v>4405</c:v>
                </c:pt>
                <c:pt idx="354">
                  <c:v>4385</c:v>
                </c:pt>
                <c:pt idx="355">
                  <c:v>4308</c:v>
                </c:pt>
                <c:pt idx="356">
                  <c:v>4179</c:v>
                </c:pt>
                <c:pt idx="357">
                  <c:v>4234</c:v>
                </c:pt>
                <c:pt idx="358">
                  <c:v>4290</c:v>
                </c:pt>
                <c:pt idx="359">
                  <c:v>4314</c:v>
                </c:pt>
                <c:pt idx="360">
                  <c:v>4201</c:v>
                </c:pt>
                <c:pt idx="361">
                  <c:v>4141</c:v>
                </c:pt>
                <c:pt idx="362">
                  <c:v>4099</c:v>
                </c:pt>
                <c:pt idx="363">
                  <c:v>3973</c:v>
                </c:pt>
                <c:pt idx="364">
                  <c:v>4005</c:v>
                </c:pt>
                <c:pt idx="365">
                  <c:v>3985</c:v>
                </c:pt>
                <c:pt idx="366">
                  <c:v>3904</c:v>
                </c:pt>
                <c:pt idx="367">
                  <c:v>4021</c:v>
                </c:pt>
                <c:pt idx="368">
                  <c:v>3969</c:v>
                </c:pt>
                <c:pt idx="369">
                  <c:v>3925</c:v>
                </c:pt>
                <c:pt idx="370">
                  <c:v>3864</c:v>
                </c:pt>
                <c:pt idx="371">
                  <c:v>3823</c:v>
                </c:pt>
                <c:pt idx="372">
                  <c:v>3783</c:v>
                </c:pt>
                <c:pt idx="373">
                  <c:v>3723</c:v>
                </c:pt>
                <c:pt idx="374">
                  <c:v>3651</c:v>
                </c:pt>
                <c:pt idx="375">
                  <c:v>3582</c:v>
                </c:pt>
                <c:pt idx="376">
                  <c:v>3731</c:v>
                </c:pt>
                <c:pt idx="377">
                  <c:v>3756</c:v>
                </c:pt>
                <c:pt idx="378">
                  <c:v>3623</c:v>
                </c:pt>
                <c:pt idx="379">
                  <c:v>3501</c:v>
                </c:pt>
                <c:pt idx="380">
                  <c:v>3470</c:v>
                </c:pt>
                <c:pt idx="381">
                  <c:v>3405</c:v>
                </c:pt>
                <c:pt idx="382">
                  <c:v>3394</c:v>
                </c:pt>
                <c:pt idx="383">
                  <c:v>3460</c:v>
                </c:pt>
                <c:pt idx="384">
                  <c:v>3440</c:v>
                </c:pt>
                <c:pt idx="385">
                  <c:v>3375</c:v>
                </c:pt>
                <c:pt idx="386">
                  <c:v>3292</c:v>
                </c:pt>
                <c:pt idx="387">
                  <c:v>3250</c:v>
                </c:pt>
                <c:pt idx="388">
                  <c:v>3230</c:v>
                </c:pt>
                <c:pt idx="389">
                  <c:v>3220</c:v>
                </c:pt>
                <c:pt idx="390">
                  <c:v>3150</c:v>
                </c:pt>
                <c:pt idx="391">
                  <c:v>3169</c:v>
                </c:pt>
                <c:pt idx="392">
                  <c:v>3182</c:v>
                </c:pt>
                <c:pt idx="393">
                  <c:v>3172</c:v>
                </c:pt>
                <c:pt idx="394">
                  <c:v>3107</c:v>
                </c:pt>
                <c:pt idx="395">
                  <c:v>3009</c:v>
                </c:pt>
                <c:pt idx="396">
                  <c:v>3004</c:v>
                </c:pt>
                <c:pt idx="397">
                  <c:v>2961</c:v>
                </c:pt>
                <c:pt idx="398">
                  <c:v>3019</c:v>
                </c:pt>
                <c:pt idx="399">
                  <c:v>3025</c:v>
                </c:pt>
                <c:pt idx="400">
                  <c:v>2937</c:v>
                </c:pt>
                <c:pt idx="401">
                  <c:v>2906</c:v>
                </c:pt>
                <c:pt idx="402">
                  <c:v>2894</c:v>
                </c:pt>
                <c:pt idx="403">
                  <c:v>2939</c:v>
                </c:pt>
                <c:pt idx="404">
                  <c:v>2858</c:v>
                </c:pt>
                <c:pt idx="405">
                  <c:v>2747</c:v>
                </c:pt>
                <c:pt idx="406">
                  <c:v>2770</c:v>
                </c:pt>
                <c:pt idx="407">
                  <c:v>2759</c:v>
                </c:pt>
                <c:pt idx="408">
                  <c:v>2608</c:v>
                </c:pt>
                <c:pt idx="409">
                  <c:v>2661</c:v>
                </c:pt>
                <c:pt idx="410">
                  <c:v>2698</c:v>
                </c:pt>
                <c:pt idx="411">
                  <c:v>2683</c:v>
                </c:pt>
                <c:pt idx="412">
                  <c:v>2625</c:v>
                </c:pt>
                <c:pt idx="413">
                  <c:v>2542</c:v>
                </c:pt>
                <c:pt idx="414">
                  <c:v>2587</c:v>
                </c:pt>
                <c:pt idx="415">
                  <c:v>2594</c:v>
                </c:pt>
                <c:pt idx="416">
                  <c:v>2552</c:v>
                </c:pt>
                <c:pt idx="417">
                  <c:v>2563</c:v>
                </c:pt>
                <c:pt idx="418">
                  <c:v>2571</c:v>
                </c:pt>
                <c:pt idx="419">
                  <c:v>2478</c:v>
                </c:pt>
                <c:pt idx="420">
                  <c:v>2429</c:v>
                </c:pt>
                <c:pt idx="421">
                  <c:v>2381</c:v>
                </c:pt>
                <c:pt idx="422">
                  <c:v>2354</c:v>
                </c:pt>
                <c:pt idx="423">
                  <c:v>2367</c:v>
                </c:pt>
                <c:pt idx="424">
                  <c:v>2388</c:v>
                </c:pt>
                <c:pt idx="425">
                  <c:v>2323</c:v>
                </c:pt>
                <c:pt idx="426">
                  <c:v>2286</c:v>
                </c:pt>
                <c:pt idx="427">
                  <c:v>2330</c:v>
                </c:pt>
                <c:pt idx="428">
                  <c:v>2419</c:v>
                </c:pt>
                <c:pt idx="429">
                  <c:v>2385</c:v>
                </c:pt>
                <c:pt idx="430">
                  <c:v>2256</c:v>
                </c:pt>
                <c:pt idx="431">
                  <c:v>2259</c:v>
                </c:pt>
                <c:pt idx="432">
                  <c:v>2261</c:v>
                </c:pt>
                <c:pt idx="433">
                  <c:v>2102</c:v>
                </c:pt>
                <c:pt idx="434">
                  <c:v>2075</c:v>
                </c:pt>
                <c:pt idx="435">
                  <c:v>2208</c:v>
                </c:pt>
                <c:pt idx="436">
                  <c:v>2088</c:v>
                </c:pt>
                <c:pt idx="437">
                  <c:v>2030</c:v>
                </c:pt>
                <c:pt idx="438">
                  <c:v>2110</c:v>
                </c:pt>
                <c:pt idx="439">
                  <c:v>2143</c:v>
                </c:pt>
                <c:pt idx="440">
                  <c:v>2087</c:v>
                </c:pt>
                <c:pt idx="441">
                  <c:v>2056</c:v>
                </c:pt>
                <c:pt idx="442">
                  <c:v>2041</c:v>
                </c:pt>
                <c:pt idx="443">
                  <c:v>1982</c:v>
                </c:pt>
                <c:pt idx="444">
                  <c:v>1942</c:v>
                </c:pt>
                <c:pt idx="445">
                  <c:v>1957</c:v>
                </c:pt>
                <c:pt idx="446">
                  <c:v>1957</c:v>
                </c:pt>
                <c:pt idx="447">
                  <c:v>1927</c:v>
                </c:pt>
                <c:pt idx="448">
                  <c:v>1866</c:v>
                </c:pt>
                <c:pt idx="449">
                  <c:v>1879</c:v>
                </c:pt>
                <c:pt idx="450">
                  <c:v>1861</c:v>
                </c:pt>
                <c:pt idx="451">
                  <c:v>1828</c:v>
                </c:pt>
                <c:pt idx="452">
                  <c:v>1857</c:v>
                </c:pt>
                <c:pt idx="453">
                  <c:v>1823</c:v>
                </c:pt>
                <c:pt idx="454">
                  <c:v>1785</c:v>
                </c:pt>
                <c:pt idx="455">
                  <c:v>1816</c:v>
                </c:pt>
                <c:pt idx="456">
                  <c:v>1823</c:v>
                </c:pt>
                <c:pt idx="457">
                  <c:v>1775</c:v>
                </c:pt>
                <c:pt idx="458">
                  <c:v>1783</c:v>
                </c:pt>
                <c:pt idx="459">
                  <c:v>1704</c:v>
                </c:pt>
                <c:pt idx="460">
                  <c:v>1731</c:v>
                </c:pt>
                <c:pt idx="461">
                  <c:v>1731</c:v>
                </c:pt>
                <c:pt idx="462">
                  <c:v>1676</c:v>
                </c:pt>
                <c:pt idx="463">
                  <c:v>1642</c:v>
                </c:pt>
                <c:pt idx="464">
                  <c:v>1659</c:v>
                </c:pt>
                <c:pt idx="465">
                  <c:v>1667</c:v>
                </c:pt>
                <c:pt idx="466">
                  <c:v>1669</c:v>
                </c:pt>
                <c:pt idx="467">
                  <c:v>1651</c:v>
                </c:pt>
                <c:pt idx="468">
                  <c:v>1610</c:v>
                </c:pt>
                <c:pt idx="469">
                  <c:v>1585</c:v>
                </c:pt>
                <c:pt idx="470">
                  <c:v>1545</c:v>
                </c:pt>
                <c:pt idx="471">
                  <c:v>1532</c:v>
                </c:pt>
                <c:pt idx="472">
                  <c:v>1471</c:v>
                </c:pt>
                <c:pt idx="473">
                  <c:v>1476</c:v>
                </c:pt>
                <c:pt idx="474">
                  <c:v>1518</c:v>
                </c:pt>
                <c:pt idx="475">
                  <c:v>1527</c:v>
                </c:pt>
                <c:pt idx="476">
                  <c:v>1533</c:v>
                </c:pt>
                <c:pt idx="477">
                  <c:v>1483</c:v>
                </c:pt>
                <c:pt idx="478">
                  <c:v>1428</c:v>
                </c:pt>
                <c:pt idx="479">
                  <c:v>1458</c:v>
                </c:pt>
                <c:pt idx="480">
                  <c:v>1495</c:v>
                </c:pt>
                <c:pt idx="481">
                  <c:v>1448</c:v>
                </c:pt>
                <c:pt idx="482">
                  <c:v>1439</c:v>
                </c:pt>
                <c:pt idx="483">
                  <c:v>1385</c:v>
                </c:pt>
                <c:pt idx="484">
                  <c:v>1337</c:v>
                </c:pt>
                <c:pt idx="485">
                  <c:v>1361</c:v>
                </c:pt>
                <c:pt idx="486">
                  <c:v>1381</c:v>
                </c:pt>
                <c:pt idx="487">
                  <c:v>1345</c:v>
                </c:pt>
                <c:pt idx="488">
                  <c:v>1272</c:v>
                </c:pt>
                <c:pt idx="489">
                  <c:v>1265</c:v>
                </c:pt>
                <c:pt idx="490">
                  <c:v>1290</c:v>
                </c:pt>
                <c:pt idx="491">
                  <c:v>1307</c:v>
                </c:pt>
                <c:pt idx="492">
                  <c:v>1322</c:v>
                </c:pt>
                <c:pt idx="493">
                  <c:v>1256</c:v>
                </c:pt>
                <c:pt idx="494">
                  <c:v>1213</c:v>
                </c:pt>
                <c:pt idx="495">
                  <c:v>1193</c:v>
                </c:pt>
                <c:pt idx="496">
                  <c:v>1223</c:v>
                </c:pt>
                <c:pt idx="497">
                  <c:v>1213</c:v>
                </c:pt>
                <c:pt idx="498">
                  <c:v>1227</c:v>
                </c:pt>
                <c:pt idx="499">
                  <c:v>1186</c:v>
                </c:pt>
                <c:pt idx="500">
                  <c:v>1210</c:v>
                </c:pt>
                <c:pt idx="501">
                  <c:v>1262</c:v>
                </c:pt>
                <c:pt idx="502">
                  <c:v>1145</c:v>
                </c:pt>
                <c:pt idx="503">
                  <c:v>1057</c:v>
                </c:pt>
                <c:pt idx="504">
                  <c:v>1063</c:v>
                </c:pt>
                <c:pt idx="505">
                  <c:v>1073</c:v>
                </c:pt>
                <c:pt idx="506">
                  <c:v>1030</c:v>
                </c:pt>
                <c:pt idx="507">
                  <c:v>1096</c:v>
                </c:pt>
                <c:pt idx="508">
                  <c:v>1092</c:v>
                </c:pt>
                <c:pt idx="509">
                  <c:v>1079</c:v>
                </c:pt>
                <c:pt idx="510">
                  <c:v>1114</c:v>
                </c:pt>
                <c:pt idx="511">
                  <c:v>1096</c:v>
                </c:pt>
                <c:pt idx="512">
                  <c:v>1077</c:v>
                </c:pt>
                <c:pt idx="513">
                  <c:v>1041</c:v>
                </c:pt>
                <c:pt idx="514">
                  <c:v>1052</c:v>
                </c:pt>
                <c:pt idx="515">
                  <c:v>1059</c:v>
                </c:pt>
                <c:pt idx="516">
                  <c:v>980</c:v>
                </c:pt>
                <c:pt idx="517">
                  <c:v>956</c:v>
                </c:pt>
                <c:pt idx="518">
                  <c:v>1028</c:v>
                </c:pt>
                <c:pt idx="519">
                  <c:v>1029</c:v>
                </c:pt>
                <c:pt idx="520">
                  <c:v>988</c:v>
                </c:pt>
                <c:pt idx="521">
                  <c:v>948</c:v>
                </c:pt>
                <c:pt idx="522">
                  <c:v>966</c:v>
                </c:pt>
                <c:pt idx="523">
                  <c:v>980</c:v>
                </c:pt>
                <c:pt idx="524">
                  <c:v>924</c:v>
                </c:pt>
                <c:pt idx="525">
                  <c:v>917</c:v>
                </c:pt>
                <c:pt idx="526">
                  <c:v>944</c:v>
                </c:pt>
                <c:pt idx="527">
                  <c:v>867</c:v>
                </c:pt>
                <c:pt idx="528">
                  <c:v>872</c:v>
                </c:pt>
                <c:pt idx="529">
                  <c:v>948</c:v>
                </c:pt>
                <c:pt idx="530">
                  <c:v>936</c:v>
                </c:pt>
                <c:pt idx="531">
                  <c:v>900</c:v>
                </c:pt>
                <c:pt idx="532">
                  <c:v>912</c:v>
                </c:pt>
                <c:pt idx="533">
                  <c:v>882</c:v>
                </c:pt>
                <c:pt idx="534">
                  <c:v>850</c:v>
                </c:pt>
                <c:pt idx="535">
                  <c:v>855</c:v>
                </c:pt>
                <c:pt idx="536">
                  <c:v>826</c:v>
                </c:pt>
                <c:pt idx="537">
                  <c:v>817</c:v>
                </c:pt>
                <c:pt idx="538">
                  <c:v>830</c:v>
                </c:pt>
                <c:pt idx="539">
                  <c:v>822</c:v>
                </c:pt>
                <c:pt idx="540">
                  <c:v>850</c:v>
                </c:pt>
                <c:pt idx="541">
                  <c:v>881</c:v>
                </c:pt>
                <c:pt idx="542">
                  <c:v>863</c:v>
                </c:pt>
                <c:pt idx="543">
                  <c:v>837</c:v>
                </c:pt>
                <c:pt idx="544">
                  <c:v>804</c:v>
                </c:pt>
                <c:pt idx="545">
                  <c:v>782</c:v>
                </c:pt>
                <c:pt idx="546">
                  <c:v>735</c:v>
                </c:pt>
                <c:pt idx="547">
                  <c:v>762</c:v>
                </c:pt>
                <c:pt idx="548">
                  <c:v>747</c:v>
                </c:pt>
                <c:pt idx="549">
                  <c:v>731</c:v>
                </c:pt>
                <c:pt idx="550">
                  <c:v>748</c:v>
                </c:pt>
                <c:pt idx="551">
                  <c:v>775</c:v>
                </c:pt>
                <c:pt idx="552">
                  <c:v>759</c:v>
                </c:pt>
                <c:pt idx="553">
                  <c:v>727</c:v>
                </c:pt>
                <c:pt idx="554">
                  <c:v>730</c:v>
                </c:pt>
                <c:pt idx="555">
                  <c:v>696</c:v>
                </c:pt>
                <c:pt idx="556">
                  <c:v>712</c:v>
                </c:pt>
                <c:pt idx="557">
                  <c:v>730</c:v>
                </c:pt>
                <c:pt idx="558">
                  <c:v>679</c:v>
                </c:pt>
                <c:pt idx="559">
                  <c:v>656</c:v>
                </c:pt>
                <c:pt idx="560">
                  <c:v>709</c:v>
                </c:pt>
                <c:pt idx="561">
                  <c:v>727</c:v>
                </c:pt>
                <c:pt idx="562">
                  <c:v>673</c:v>
                </c:pt>
                <c:pt idx="563">
                  <c:v>640</c:v>
                </c:pt>
                <c:pt idx="564">
                  <c:v>669</c:v>
                </c:pt>
                <c:pt idx="565">
                  <c:v>676</c:v>
                </c:pt>
                <c:pt idx="566">
                  <c:v>650</c:v>
                </c:pt>
                <c:pt idx="567">
                  <c:v>659</c:v>
                </c:pt>
                <c:pt idx="568">
                  <c:v>653</c:v>
                </c:pt>
                <c:pt idx="569">
                  <c:v>668</c:v>
                </c:pt>
                <c:pt idx="570">
                  <c:v>657</c:v>
                </c:pt>
                <c:pt idx="571">
                  <c:v>609</c:v>
                </c:pt>
                <c:pt idx="572">
                  <c:v>607</c:v>
                </c:pt>
                <c:pt idx="573">
                  <c:v>584</c:v>
                </c:pt>
                <c:pt idx="574">
                  <c:v>600</c:v>
                </c:pt>
                <c:pt idx="575">
                  <c:v>567</c:v>
                </c:pt>
                <c:pt idx="576">
                  <c:v>573</c:v>
                </c:pt>
                <c:pt idx="577">
                  <c:v>576</c:v>
                </c:pt>
                <c:pt idx="578">
                  <c:v>586</c:v>
                </c:pt>
                <c:pt idx="579">
                  <c:v>607</c:v>
                </c:pt>
                <c:pt idx="580">
                  <c:v>579</c:v>
                </c:pt>
                <c:pt idx="581">
                  <c:v>581</c:v>
                </c:pt>
                <c:pt idx="582">
                  <c:v>586</c:v>
                </c:pt>
                <c:pt idx="583">
                  <c:v>549</c:v>
                </c:pt>
                <c:pt idx="584">
                  <c:v>564</c:v>
                </c:pt>
                <c:pt idx="585">
                  <c:v>566</c:v>
                </c:pt>
                <c:pt idx="586">
                  <c:v>563</c:v>
                </c:pt>
                <c:pt idx="587">
                  <c:v>573</c:v>
                </c:pt>
                <c:pt idx="588">
                  <c:v>549</c:v>
                </c:pt>
                <c:pt idx="589">
                  <c:v>520</c:v>
                </c:pt>
                <c:pt idx="590">
                  <c:v>506</c:v>
                </c:pt>
                <c:pt idx="591">
                  <c:v>523</c:v>
                </c:pt>
                <c:pt idx="592">
                  <c:v>535</c:v>
                </c:pt>
                <c:pt idx="593">
                  <c:v>503</c:v>
                </c:pt>
                <c:pt idx="594">
                  <c:v>494</c:v>
                </c:pt>
                <c:pt idx="595">
                  <c:v>506</c:v>
                </c:pt>
                <c:pt idx="596">
                  <c:v>509</c:v>
                </c:pt>
                <c:pt idx="597">
                  <c:v>500</c:v>
                </c:pt>
                <c:pt idx="598">
                  <c:v>503</c:v>
                </c:pt>
                <c:pt idx="599">
                  <c:v>521</c:v>
                </c:pt>
                <c:pt idx="600">
                  <c:v>490</c:v>
                </c:pt>
                <c:pt idx="601">
                  <c:v>458</c:v>
                </c:pt>
                <c:pt idx="602">
                  <c:v>474</c:v>
                </c:pt>
                <c:pt idx="603">
                  <c:v>488</c:v>
                </c:pt>
                <c:pt idx="604">
                  <c:v>449</c:v>
                </c:pt>
                <c:pt idx="605">
                  <c:v>430</c:v>
                </c:pt>
                <c:pt idx="606">
                  <c:v>441</c:v>
                </c:pt>
                <c:pt idx="607">
                  <c:v>449</c:v>
                </c:pt>
                <c:pt idx="608">
                  <c:v>434</c:v>
                </c:pt>
                <c:pt idx="609">
                  <c:v>438</c:v>
                </c:pt>
                <c:pt idx="610">
                  <c:v>430</c:v>
                </c:pt>
                <c:pt idx="611">
                  <c:v>456</c:v>
                </c:pt>
                <c:pt idx="612">
                  <c:v>471</c:v>
                </c:pt>
                <c:pt idx="613">
                  <c:v>448</c:v>
                </c:pt>
                <c:pt idx="614">
                  <c:v>412</c:v>
                </c:pt>
                <c:pt idx="615">
                  <c:v>407</c:v>
                </c:pt>
                <c:pt idx="616">
                  <c:v>417</c:v>
                </c:pt>
                <c:pt idx="617">
                  <c:v>382</c:v>
                </c:pt>
                <c:pt idx="618">
                  <c:v>377</c:v>
                </c:pt>
                <c:pt idx="619">
                  <c:v>402</c:v>
                </c:pt>
                <c:pt idx="620">
                  <c:v>419</c:v>
                </c:pt>
                <c:pt idx="621">
                  <c:v>437</c:v>
                </c:pt>
                <c:pt idx="622">
                  <c:v>402</c:v>
                </c:pt>
                <c:pt idx="623">
                  <c:v>397</c:v>
                </c:pt>
                <c:pt idx="624">
                  <c:v>422</c:v>
                </c:pt>
                <c:pt idx="625">
                  <c:v>422</c:v>
                </c:pt>
                <c:pt idx="626">
                  <c:v>387</c:v>
                </c:pt>
                <c:pt idx="627">
                  <c:v>395</c:v>
                </c:pt>
                <c:pt idx="628">
                  <c:v>355</c:v>
                </c:pt>
                <c:pt idx="629">
                  <c:v>345</c:v>
                </c:pt>
                <c:pt idx="630">
                  <c:v>397</c:v>
                </c:pt>
                <c:pt idx="631">
                  <c:v>391</c:v>
                </c:pt>
                <c:pt idx="632">
                  <c:v>356</c:v>
                </c:pt>
                <c:pt idx="633">
                  <c:v>378</c:v>
                </c:pt>
                <c:pt idx="634">
                  <c:v>384</c:v>
                </c:pt>
                <c:pt idx="635">
                  <c:v>395</c:v>
                </c:pt>
                <c:pt idx="636">
                  <c:v>357</c:v>
                </c:pt>
                <c:pt idx="637">
                  <c:v>342</c:v>
                </c:pt>
                <c:pt idx="638">
                  <c:v>364</c:v>
                </c:pt>
                <c:pt idx="639">
                  <c:v>371</c:v>
                </c:pt>
                <c:pt idx="640">
                  <c:v>352</c:v>
                </c:pt>
                <c:pt idx="641">
                  <c:v>338</c:v>
                </c:pt>
                <c:pt idx="642">
                  <c:v>329</c:v>
                </c:pt>
                <c:pt idx="643">
                  <c:v>332</c:v>
                </c:pt>
                <c:pt idx="644">
                  <c:v>328</c:v>
                </c:pt>
                <c:pt idx="645">
                  <c:v>296</c:v>
                </c:pt>
                <c:pt idx="646">
                  <c:v>297</c:v>
                </c:pt>
                <c:pt idx="647">
                  <c:v>321</c:v>
                </c:pt>
                <c:pt idx="648">
                  <c:v>340</c:v>
                </c:pt>
                <c:pt idx="649">
                  <c:v>318</c:v>
                </c:pt>
                <c:pt idx="650">
                  <c:v>290</c:v>
                </c:pt>
                <c:pt idx="651">
                  <c:v>305</c:v>
                </c:pt>
                <c:pt idx="652">
                  <c:v>285</c:v>
                </c:pt>
                <c:pt idx="653">
                  <c:v>282</c:v>
                </c:pt>
                <c:pt idx="654">
                  <c:v>315</c:v>
                </c:pt>
                <c:pt idx="655">
                  <c:v>320</c:v>
                </c:pt>
                <c:pt idx="656">
                  <c:v>309</c:v>
                </c:pt>
                <c:pt idx="657">
                  <c:v>279</c:v>
                </c:pt>
                <c:pt idx="658">
                  <c:v>258</c:v>
                </c:pt>
                <c:pt idx="659">
                  <c:v>293</c:v>
                </c:pt>
                <c:pt idx="660">
                  <c:v>295</c:v>
                </c:pt>
                <c:pt idx="661">
                  <c:v>273</c:v>
                </c:pt>
                <c:pt idx="662">
                  <c:v>262</c:v>
                </c:pt>
                <c:pt idx="663">
                  <c:v>270</c:v>
                </c:pt>
                <c:pt idx="664">
                  <c:v>258</c:v>
                </c:pt>
                <c:pt idx="665">
                  <c:v>237</c:v>
                </c:pt>
                <c:pt idx="666">
                  <c:v>261</c:v>
                </c:pt>
                <c:pt idx="667">
                  <c:v>254</c:v>
                </c:pt>
                <c:pt idx="668">
                  <c:v>235</c:v>
                </c:pt>
                <c:pt idx="669">
                  <c:v>275</c:v>
                </c:pt>
                <c:pt idx="670">
                  <c:v>289</c:v>
                </c:pt>
                <c:pt idx="671">
                  <c:v>250</c:v>
                </c:pt>
                <c:pt idx="672">
                  <c:v>227</c:v>
                </c:pt>
                <c:pt idx="673">
                  <c:v>247</c:v>
                </c:pt>
                <c:pt idx="674">
                  <c:v>244</c:v>
                </c:pt>
                <c:pt idx="675">
                  <c:v>236</c:v>
                </c:pt>
                <c:pt idx="676">
                  <c:v>249</c:v>
                </c:pt>
                <c:pt idx="677">
                  <c:v>255</c:v>
                </c:pt>
                <c:pt idx="678">
                  <c:v>251</c:v>
                </c:pt>
                <c:pt idx="679">
                  <c:v>246</c:v>
                </c:pt>
                <c:pt idx="680">
                  <c:v>247</c:v>
                </c:pt>
                <c:pt idx="681">
                  <c:v>242</c:v>
                </c:pt>
                <c:pt idx="682">
                  <c:v>231</c:v>
                </c:pt>
                <c:pt idx="683">
                  <c:v>245</c:v>
                </c:pt>
                <c:pt idx="684">
                  <c:v>222</c:v>
                </c:pt>
                <c:pt idx="685">
                  <c:v>201</c:v>
                </c:pt>
                <c:pt idx="686">
                  <c:v>223</c:v>
                </c:pt>
                <c:pt idx="687">
                  <c:v>214</c:v>
                </c:pt>
                <c:pt idx="688">
                  <c:v>207</c:v>
                </c:pt>
                <c:pt idx="689">
                  <c:v>228</c:v>
                </c:pt>
                <c:pt idx="690">
                  <c:v>216</c:v>
                </c:pt>
                <c:pt idx="691">
                  <c:v>194</c:v>
                </c:pt>
                <c:pt idx="692">
                  <c:v>218</c:v>
                </c:pt>
                <c:pt idx="693">
                  <c:v>232</c:v>
                </c:pt>
                <c:pt idx="694">
                  <c:v>222</c:v>
                </c:pt>
                <c:pt idx="695">
                  <c:v>201</c:v>
                </c:pt>
                <c:pt idx="696">
                  <c:v>182</c:v>
                </c:pt>
                <c:pt idx="697">
                  <c:v>201</c:v>
                </c:pt>
                <c:pt idx="698">
                  <c:v>210</c:v>
                </c:pt>
                <c:pt idx="699">
                  <c:v>203</c:v>
                </c:pt>
                <c:pt idx="700">
                  <c:v>193</c:v>
                </c:pt>
                <c:pt idx="701">
                  <c:v>199</c:v>
                </c:pt>
                <c:pt idx="702">
                  <c:v>183</c:v>
                </c:pt>
                <c:pt idx="703">
                  <c:v>185</c:v>
                </c:pt>
                <c:pt idx="704">
                  <c:v>185</c:v>
                </c:pt>
                <c:pt idx="705">
                  <c:v>156</c:v>
                </c:pt>
                <c:pt idx="706">
                  <c:v>177</c:v>
                </c:pt>
                <c:pt idx="707">
                  <c:v>191</c:v>
                </c:pt>
                <c:pt idx="708">
                  <c:v>186</c:v>
                </c:pt>
                <c:pt idx="709">
                  <c:v>205</c:v>
                </c:pt>
                <c:pt idx="710">
                  <c:v>187</c:v>
                </c:pt>
                <c:pt idx="711">
                  <c:v>160</c:v>
                </c:pt>
                <c:pt idx="712">
                  <c:v>173</c:v>
                </c:pt>
                <c:pt idx="713">
                  <c:v>155</c:v>
                </c:pt>
                <c:pt idx="714">
                  <c:v>146</c:v>
                </c:pt>
                <c:pt idx="715">
                  <c:v>171</c:v>
                </c:pt>
                <c:pt idx="716">
                  <c:v>181</c:v>
                </c:pt>
                <c:pt idx="717">
                  <c:v>171</c:v>
                </c:pt>
                <c:pt idx="718">
                  <c:v>177</c:v>
                </c:pt>
                <c:pt idx="719">
                  <c:v>174</c:v>
                </c:pt>
                <c:pt idx="720">
                  <c:v>158</c:v>
                </c:pt>
                <c:pt idx="721">
                  <c:v>146</c:v>
                </c:pt>
                <c:pt idx="722">
                  <c:v>149</c:v>
                </c:pt>
                <c:pt idx="723">
                  <c:v>161</c:v>
                </c:pt>
                <c:pt idx="724">
                  <c:v>184</c:v>
                </c:pt>
                <c:pt idx="725">
                  <c:v>190</c:v>
                </c:pt>
                <c:pt idx="726">
                  <c:v>172</c:v>
                </c:pt>
                <c:pt idx="727">
                  <c:v>160</c:v>
                </c:pt>
                <c:pt idx="728">
                  <c:v>152</c:v>
                </c:pt>
                <c:pt idx="729">
                  <c:v>153</c:v>
                </c:pt>
                <c:pt idx="730">
                  <c:v>138</c:v>
                </c:pt>
                <c:pt idx="731">
                  <c:v>129</c:v>
                </c:pt>
                <c:pt idx="732">
                  <c:v>126</c:v>
                </c:pt>
                <c:pt idx="733">
                  <c:v>130</c:v>
                </c:pt>
                <c:pt idx="734">
                  <c:v>149</c:v>
                </c:pt>
                <c:pt idx="735">
                  <c:v>139</c:v>
                </c:pt>
                <c:pt idx="736">
                  <c:v>139</c:v>
                </c:pt>
                <c:pt idx="737">
                  <c:v>156</c:v>
                </c:pt>
                <c:pt idx="738">
                  <c:v>155</c:v>
                </c:pt>
                <c:pt idx="739">
                  <c:v>152</c:v>
                </c:pt>
                <c:pt idx="740">
                  <c:v>133</c:v>
                </c:pt>
                <c:pt idx="741">
                  <c:v>136</c:v>
                </c:pt>
                <c:pt idx="742">
                  <c:v>151</c:v>
                </c:pt>
                <c:pt idx="743">
                  <c:v>136</c:v>
                </c:pt>
                <c:pt idx="744">
                  <c:v>120</c:v>
                </c:pt>
                <c:pt idx="745">
                  <c:v>130</c:v>
                </c:pt>
                <c:pt idx="746">
                  <c:v>135</c:v>
                </c:pt>
                <c:pt idx="747">
                  <c:v>121</c:v>
                </c:pt>
                <c:pt idx="748">
                  <c:v>112</c:v>
                </c:pt>
                <c:pt idx="749">
                  <c:v>127</c:v>
                </c:pt>
                <c:pt idx="750">
                  <c:v>122</c:v>
                </c:pt>
                <c:pt idx="751">
                  <c:v>117</c:v>
                </c:pt>
                <c:pt idx="752">
                  <c:v>124</c:v>
                </c:pt>
                <c:pt idx="753">
                  <c:v>128</c:v>
                </c:pt>
                <c:pt idx="754">
                  <c:v>122</c:v>
                </c:pt>
                <c:pt idx="755">
                  <c:v>110</c:v>
                </c:pt>
                <c:pt idx="756">
                  <c:v>128</c:v>
                </c:pt>
                <c:pt idx="757">
                  <c:v>134</c:v>
                </c:pt>
                <c:pt idx="758">
                  <c:v>119</c:v>
                </c:pt>
                <c:pt idx="759">
                  <c:v>103</c:v>
                </c:pt>
                <c:pt idx="760">
                  <c:v>96</c:v>
                </c:pt>
                <c:pt idx="761">
                  <c:v>98</c:v>
                </c:pt>
                <c:pt idx="762">
                  <c:v>118</c:v>
                </c:pt>
                <c:pt idx="763">
                  <c:v>134</c:v>
                </c:pt>
                <c:pt idx="764">
                  <c:v>116</c:v>
                </c:pt>
                <c:pt idx="765">
                  <c:v>121</c:v>
                </c:pt>
                <c:pt idx="766">
                  <c:v>125</c:v>
                </c:pt>
                <c:pt idx="767">
                  <c:v>100</c:v>
                </c:pt>
                <c:pt idx="768">
                  <c:v>120</c:v>
                </c:pt>
                <c:pt idx="769">
                  <c:v>135</c:v>
                </c:pt>
                <c:pt idx="770">
                  <c:v>117</c:v>
                </c:pt>
                <c:pt idx="771">
                  <c:v>95</c:v>
                </c:pt>
                <c:pt idx="772">
                  <c:v>97</c:v>
                </c:pt>
                <c:pt idx="773">
                  <c:v>102</c:v>
                </c:pt>
                <c:pt idx="774">
                  <c:v>94</c:v>
                </c:pt>
                <c:pt idx="775">
                  <c:v>85</c:v>
                </c:pt>
                <c:pt idx="776">
                  <c:v>89</c:v>
                </c:pt>
                <c:pt idx="777">
                  <c:v>111</c:v>
                </c:pt>
                <c:pt idx="778">
                  <c:v>96</c:v>
                </c:pt>
                <c:pt idx="779">
                  <c:v>94</c:v>
                </c:pt>
                <c:pt idx="780">
                  <c:v>100</c:v>
                </c:pt>
                <c:pt idx="781">
                  <c:v>98</c:v>
                </c:pt>
                <c:pt idx="782">
                  <c:v>83</c:v>
                </c:pt>
                <c:pt idx="783">
                  <c:v>86</c:v>
                </c:pt>
                <c:pt idx="784">
                  <c:v>94</c:v>
                </c:pt>
                <c:pt idx="785">
                  <c:v>91</c:v>
                </c:pt>
                <c:pt idx="786">
                  <c:v>96</c:v>
                </c:pt>
                <c:pt idx="787">
                  <c:v>92</c:v>
                </c:pt>
                <c:pt idx="788">
                  <c:v>91</c:v>
                </c:pt>
                <c:pt idx="789">
                  <c:v>89</c:v>
                </c:pt>
                <c:pt idx="790">
                  <c:v>111</c:v>
                </c:pt>
                <c:pt idx="791">
                  <c:v>106</c:v>
                </c:pt>
                <c:pt idx="792">
                  <c:v>75</c:v>
                </c:pt>
                <c:pt idx="793">
                  <c:v>78</c:v>
                </c:pt>
                <c:pt idx="794">
                  <c:v>89</c:v>
                </c:pt>
                <c:pt idx="795">
                  <c:v>73</c:v>
                </c:pt>
                <c:pt idx="796">
                  <c:v>70</c:v>
                </c:pt>
                <c:pt idx="797">
                  <c:v>97</c:v>
                </c:pt>
                <c:pt idx="798">
                  <c:v>87</c:v>
                </c:pt>
                <c:pt idx="799">
                  <c:v>72</c:v>
                </c:pt>
                <c:pt idx="800">
                  <c:v>57</c:v>
                </c:pt>
                <c:pt idx="801">
                  <c:v>76</c:v>
                </c:pt>
                <c:pt idx="802">
                  <c:v>86</c:v>
                </c:pt>
                <c:pt idx="803">
                  <c:v>77</c:v>
                </c:pt>
                <c:pt idx="804">
                  <c:v>67</c:v>
                </c:pt>
                <c:pt idx="805">
                  <c:v>59</c:v>
                </c:pt>
                <c:pt idx="806">
                  <c:v>68</c:v>
                </c:pt>
                <c:pt idx="807">
                  <c:v>77</c:v>
                </c:pt>
                <c:pt idx="808">
                  <c:v>79</c:v>
                </c:pt>
                <c:pt idx="809">
                  <c:v>67</c:v>
                </c:pt>
                <c:pt idx="810">
                  <c:v>69</c:v>
                </c:pt>
                <c:pt idx="811">
                  <c:v>76</c:v>
                </c:pt>
                <c:pt idx="812">
                  <c:v>71</c:v>
                </c:pt>
                <c:pt idx="813">
                  <c:v>65</c:v>
                </c:pt>
                <c:pt idx="814">
                  <c:v>66</c:v>
                </c:pt>
                <c:pt idx="815">
                  <c:v>67</c:v>
                </c:pt>
                <c:pt idx="816">
                  <c:v>58</c:v>
                </c:pt>
                <c:pt idx="817">
                  <c:v>58</c:v>
                </c:pt>
                <c:pt idx="818">
                  <c:v>76</c:v>
                </c:pt>
                <c:pt idx="819">
                  <c:v>75</c:v>
                </c:pt>
                <c:pt idx="820">
                  <c:v>63</c:v>
                </c:pt>
                <c:pt idx="821">
                  <c:v>65</c:v>
                </c:pt>
                <c:pt idx="822">
                  <c:v>79</c:v>
                </c:pt>
                <c:pt idx="823">
                  <c:v>80</c:v>
                </c:pt>
                <c:pt idx="824">
                  <c:v>56</c:v>
                </c:pt>
                <c:pt idx="825">
                  <c:v>51</c:v>
                </c:pt>
                <c:pt idx="826">
                  <c:v>54</c:v>
                </c:pt>
                <c:pt idx="827">
                  <c:v>62</c:v>
                </c:pt>
                <c:pt idx="828">
                  <c:v>67</c:v>
                </c:pt>
                <c:pt idx="829">
                  <c:v>62</c:v>
                </c:pt>
                <c:pt idx="830">
                  <c:v>66</c:v>
                </c:pt>
                <c:pt idx="831">
                  <c:v>57</c:v>
                </c:pt>
                <c:pt idx="832">
                  <c:v>55</c:v>
                </c:pt>
                <c:pt idx="833">
                  <c:v>57</c:v>
                </c:pt>
                <c:pt idx="834">
                  <c:v>51</c:v>
                </c:pt>
                <c:pt idx="835">
                  <c:v>47</c:v>
                </c:pt>
                <c:pt idx="836">
                  <c:v>55</c:v>
                </c:pt>
                <c:pt idx="837">
                  <c:v>62</c:v>
                </c:pt>
                <c:pt idx="838">
                  <c:v>64</c:v>
                </c:pt>
                <c:pt idx="839">
                  <c:v>58</c:v>
                </c:pt>
                <c:pt idx="840">
                  <c:v>55</c:v>
                </c:pt>
                <c:pt idx="841">
                  <c:v>62</c:v>
                </c:pt>
                <c:pt idx="842">
                  <c:v>46</c:v>
                </c:pt>
                <c:pt idx="843">
                  <c:v>32</c:v>
                </c:pt>
                <c:pt idx="844">
                  <c:v>43</c:v>
                </c:pt>
                <c:pt idx="845">
                  <c:v>42</c:v>
                </c:pt>
                <c:pt idx="846">
                  <c:v>43</c:v>
                </c:pt>
                <c:pt idx="847">
                  <c:v>43</c:v>
                </c:pt>
                <c:pt idx="848">
                  <c:v>48</c:v>
                </c:pt>
                <c:pt idx="849">
                  <c:v>56</c:v>
                </c:pt>
                <c:pt idx="850">
                  <c:v>49</c:v>
                </c:pt>
                <c:pt idx="851">
                  <c:v>52</c:v>
                </c:pt>
                <c:pt idx="852">
                  <c:v>57</c:v>
                </c:pt>
                <c:pt idx="853">
                  <c:v>44</c:v>
                </c:pt>
                <c:pt idx="854">
                  <c:v>43</c:v>
                </c:pt>
                <c:pt idx="855">
                  <c:v>47</c:v>
                </c:pt>
                <c:pt idx="856">
                  <c:v>56</c:v>
                </c:pt>
                <c:pt idx="857">
                  <c:v>57</c:v>
                </c:pt>
                <c:pt idx="858">
                  <c:v>53</c:v>
                </c:pt>
                <c:pt idx="859">
                  <c:v>46</c:v>
                </c:pt>
                <c:pt idx="860">
                  <c:v>40</c:v>
                </c:pt>
                <c:pt idx="861">
                  <c:v>41</c:v>
                </c:pt>
                <c:pt idx="862">
                  <c:v>38</c:v>
                </c:pt>
                <c:pt idx="863">
                  <c:v>39</c:v>
                </c:pt>
                <c:pt idx="864">
                  <c:v>48</c:v>
                </c:pt>
                <c:pt idx="865">
                  <c:v>51</c:v>
                </c:pt>
                <c:pt idx="866">
                  <c:v>49</c:v>
                </c:pt>
                <c:pt idx="867">
                  <c:v>42</c:v>
                </c:pt>
                <c:pt idx="868">
                  <c:v>42</c:v>
                </c:pt>
                <c:pt idx="869">
                  <c:v>49</c:v>
                </c:pt>
                <c:pt idx="870">
                  <c:v>42</c:v>
                </c:pt>
                <c:pt idx="871">
                  <c:v>49</c:v>
                </c:pt>
                <c:pt idx="872">
                  <c:v>48</c:v>
                </c:pt>
                <c:pt idx="873">
                  <c:v>42</c:v>
                </c:pt>
                <c:pt idx="874">
                  <c:v>47</c:v>
                </c:pt>
                <c:pt idx="875">
                  <c:v>37</c:v>
                </c:pt>
                <c:pt idx="876">
                  <c:v>33</c:v>
                </c:pt>
                <c:pt idx="877">
                  <c:v>34</c:v>
                </c:pt>
                <c:pt idx="878">
                  <c:v>33</c:v>
                </c:pt>
                <c:pt idx="879">
                  <c:v>27</c:v>
                </c:pt>
                <c:pt idx="880">
                  <c:v>43</c:v>
                </c:pt>
                <c:pt idx="881">
                  <c:v>47</c:v>
                </c:pt>
                <c:pt idx="882">
                  <c:v>35</c:v>
                </c:pt>
                <c:pt idx="883">
                  <c:v>27</c:v>
                </c:pt>
                <c:pt idx="884">
                  <c:v>27</c:v>
                </c:pt>
                <c:pt idx="885">
                  <c:v>35</c:v>
                </c:pt>
                <c:pt idx="886">
                  <c:v>36</c:v>
                </c:pt>
                <c:pt idx="887">
                  <c:v>46</c:v>
                </c:pt>
                <c:pt idx="888">
                  <c:v>45</c:v>
                </c:pt>
                <c:pt idx="889">
                  <c:v>27</c:v>
                </c:pt>
                <c:pt idx="890">
                  <c:v>33</c:v>
                </c:pt>
                <c:pt idx="891">
                  <c:v>41</c:v>
                </c:pt>
                <c:pt idx="892">
                  <c:v>34</c:v>
                </c:pt>
                <c:pt idx="893">
                  <c:v>27</c:v>
                </c:pt>
                <c:pt idx="894">
                  <c:v>35</c:v>
                </c:pt>
                <c:pt idx="895">
                  <c:v>40</c:v>
                </c:pt>
                <c:pt idx="896">
                  <c:v>42</c:v>
                </c:pt>
                <c:pt idx="897">
                  <c:v>36</c:v>
                </c:pt>
                <c:pt idx="898">
                  <c:v>36</c:v>
                </c:pt>
                <c:pt idx="899">
                  <c:v>48</c:v>
                </c:pt>
                <c:pt idx="900">
                  <c:v>47</c:v>
                </c:pt>
                <c:pt idx="901">
                  <c:v>34</c:v>
                </c:pt>
                <c:pt idx="902">
                  <c:v>31</c:v>
                </c:pt>
                <c:pt idx="903">
                  <c:v>29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6098368"/>
        <c:axId val="586098944"/>
      </c:scatterChart>
      <c:valAx>
        <c:axId val="586098368"/>
        <c:scaling>
          <c:orientation val="minMax"/>
          <c:max val="1.5000000000000004E-5"/>
          <c:min val="0"/>
        </c:scaling>
        <c:delete val="0"/>
        <c:axPos val="b"/>
        <c:numFmt formatCode="0.00E+00" sourceLinked="1"/>
        <c:majorTickMark val="out"/>
        <c:minorTickMark val="none"/>
        <c:tickLblPos val="nextTo"/>
        <c:crossAx val="586098944"/>
        <c:crosses val="autoZero"/>
        <c:crossBetween val="midCat"/>
      </c:valAx>
      <c:valAx>
        <c:axId val="586098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86098368"/>
        <c:crossesAt val="-1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</cdr:x>
      <cdr:y>0.15625</cdr:y>
    </cdr:from>
    <cdr:to>
      <cdr:x>1</cdr:x>
      <cdr:y>0.48958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895725" y="4286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0.86042</cdr:x>
      <cdr:y>0.30903</cdr:y>
    </cdr:from>
    <cdr:to>
      <cdr:x>0.97917</cdr:x>
      <cdr:y>0.41667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3933825" y="847725"/>
          <a:ext cx="542925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1100"/>
            <a:t>FS6-2</a:t>
          </a:r>
          <a:endParaRPr lang="ja-JP" altLang="en-US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</cdr:x>
      <cdr:y>0.15625</cdr:y>
    </cdr:from>
    <cdr:to>
      <cdr:x>1</cdr:x>
      <cdr:y>0.48958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895725" y="4286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0.86042</cdr:x>
      <cdr:y>0.30903</cdr:y>
    </cdr:from>
    <cdr:to>
      <cdr:x>0.97917</cdr:x>
      <cdr:y>0.41667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3933825" y="847725"/>
          <a:ext cx="542925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1100"/>
            <a:t>FS6-2</a:t>
          </a:r>
          <a:endParaRPr lang="ja-JP" altLang="en-US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F3C0C-FF5A-4095-920D-74FF93BE4D49}" type="datetimeFigureOut">
              <a:rPr kumimoji="1" lang="ja-JP" altLang="en-US" smtClean="0"/>
              <a:pPr/>
              <a:t>2013/8/20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D59A4-F3F3-43CF-B102-D14DCFFB8C5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0637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7AA54-EAF2-4075-A85E-CDDDD1A5B305}" type="datetimeFigureOut">
              <a:rPr kumimoji="1" lang="ja-JP" altLang="en-US" smtClean="0"/>
              <a:t>2013/8/20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27B11-21A6-47DD-87E2-F1CC16C86B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343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01E11-3994-4CAA-B2A7-106F937F8774}" type="slidenum">
              <a:rPr lang="en-US"/>
              <a:pPr/>
              <a:t>5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35" y="4343985"/>
            <a:ext cx="5028132" cy="411450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27B11-21A6-47DD-87E2-F1CC16C86BB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91D-F3E5-4CFC-A90D-684119506FD4}" type="datetimeFigureOut">
              <a:rPr kumimoji="1" lang="ja-JP" altLang="en-US" smtClean="0"/>
              <a:pPr/>
              <a:t>2013/8/20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802DA-5B0A-450A-B59A-D98F08E32D7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897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91D-F3E5-4CFC-A90D-684119506FD4}" type="datetimeFigureOut">
              <a:rPr kumimoji="1" lang="ja-JP" altLang="en-US" smtClean="0"/>
              <a:pPr/>
              <a:t>2013/8/20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802DA-5B0A-450A-B59A-D98F08E32D7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0773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91D-F3E5-4CFC-A90D-684119506FD4}" type="datetimeFigureOut">
              <a:rPr kumimoji="1" lang="ja-JP" altLang="en-US" smtClean="0"/>
              <a:pPr/>
              <a:t>2013/8/20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802DA-5B0A-450A-B59A-D98F08E32D7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915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91D-F3E5-4CFC-A90D-684119506FD4}" type="datetimeFigureOut">
              <a:rPr kumimoji="1" lang="ja-JP" altLang="en-US" smtClean="0"/>
              <a:pPr/>
              <a:t>2013/8/20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802DA-5B0A-450A-B59A-D98F08E32D7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6667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91D-F3E5-4CFC-A90D-684119506FD4}" type="datetimeFigureOut">
              <a:rPr kumimoji="1" lang="ja-JP" altLang="en-US" smtClean="0"/>
              <a:pPr/>
              <a:t>2013/8/20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802DA-5B0A-450A-B59A-D98F08E32D7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8698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91D-F3E5-4CFC-A90D-684119506FD4}" type="datetimeFigureOut">
              <a:rPr kumimoji="1" lang="ja-JP" altLang="en-US" smtClean="0"/>
              <a:pPr/>
              <a:t>2013/8/20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802DA-5B0A-450A-B59A-D98F08E32D7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3226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91D-F3E5-4CFC-A90D-684119506FD4}" type="datetimeFigureOut">
              <a:rPr kumimoji="1" lang="ja-JP" altLang="en-US" smtClean="0"/>
              <a:pPr/>
              <a:t>2013/8/20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802DA-5B0A-450A-B59A-D98F08E32D7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695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91D-F3E5-4CFC-A90D-684119506FD4}" type="datetimeFigureOut">
              <a:rPr kumimoji="1" lang="ja-JP" altLang="en-US" smtClean="0"/>
              <a:pPr/>
              <a:t>2013/8/20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802DA-5B0A-450A-B59A-D98F08E32D7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706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91D-F3E5-4CFC-A90D-684119506FD4}" type="datetimeFigureOut">
              <a:rPr kumimoji="1" lang="ja-JP" altLang="en-US" smtClean="0"/>
              <a:pPr/>
              <a:t>2013/8/20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802DA-5B0A-450A-B59A-D98F08E32D7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534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91D-F3E5-4CFC-A90D-684119506FD4}" type="datetimeFigureOut">
              <a:rPr kumimoji="1" lang="ja-JP" altLang="en-US" smtClean="0"/>
              <a:pPr/>
              <a:t>2013/8/20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802DA-5B0A-450A-B59A-D98F08E32D7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646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291D-F3E5-4CFC-A90D-684119506FD4}" type="datetimeFigureOut">
              <a:rPr kumimoji="1" lang="ja-JP" altLang="en-US" smtClean="0"/>
              <a:pPr/>
              <a:t>2013/8/20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802DA-5B0A-450A-B59A-D98F08E32D7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961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0291D-F3E5-4CFC-A90D-684119506FD4}" type="datetimeFigureOut">
              <a:rPr kumimoji="1" lang="ja-JP" altLang="en-US" smtClean="0"/>
              <a:pPr/>
              <a:t>2013/8/20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802DA-5B0A-450A-B59A-D98F08E32D7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592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4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Present Status of J-PARC MUSE</a:t>
            </a:r>
            <a:br>
              <a:rPr lang="en-US" altLang="ja-JP" dirty="0" smtClean="0"/>
            </a:br>
            <a:r>
              <a:rPr lang="en-US" altLang="ja-JP" sz="2400" dirty="0" smtClean="0"/>
              <a:t>NuFact13 20/Aug/2013</a:t>
            </a:r>
            <a:endParaRPr kumimoji="1" lang="ja-JP" altLang="en-US" sz="2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dirty="0" err="1"/>
              <a:t>Koichiro</a:t>
            </a:r>
            <a:r>
              <a:rPr kumimoji="1" lang="en-US" altLang="ja-JP" dirty="0" smtClean="0"/>
              <a:t> Shimomura for MUSE</a:t>
            </a:r>
          </a:p>
          <a:p>
            <a:r>
              <a:rPr lang="en-US" altLang="ja-JP" dirty="0" smtClean="0"/>
              <a:t>KEK, J-PARC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/>
          <p:cNvGrpSpPr/>
          <p:nvPr/>
        </p:nvGrpSpPr>
        <p:grpSpPr>
          <a:xfrm>
            <a:off x="12744" y="3689648"/>
            <a:ext cx="5195903" cy="3168352"/>
            <a:chOff x="312201" y="1052736"/>
            <a:chExt cx="7356143" cy="4924984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" t="50000" r="16566" b="10568"/>
            <a:stretch/>
          </p:blipFill>
          <p:spPr>
            <a:xfrm>
              <a:off x="313899" y="3429000"/>
              <a:ext cx="7315200" cy="2548720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" t="50000" r="16294" b="10392"/>
            <a:stretch/>
          </p:blipFill>
          <p:spPr>
            <a:xfrm>
              <a:off x="312201" y="1052736"/>
              <a:ext cx="7356143" cy="2560094"/>
            </a:xfrm>
            <a:prstGeom prst="rect">
              <a:avLst/>
            </a:prstGeom>
          </p:spPr>
        </p:pic>
      </p:grp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3" y="533145"/>
            <a:ext cx="4533215" cy="339991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76064"/>
            <a:ext cx="3563888" cy="4751851"/>
          </a:xfrm>
          <a:prstGeom prst="rect">
            <a:avLst/>
          </a:prstGeom>
        </p:spPr>
      </p:pic>
      <p:cxnSp>
        <p:nvCxnSpPr>
          <p:cNvPr id="9" name="直線コネクタ 8"/>
          <p:cNvCxnSpPr/>
          <p:nvPr/>
        </p:nvCxnSpPr>
        <p:spPr>
          <a:xfrm flipV="1">
            <a:off x="1864221" y="2780928"/>
            <a:ext cx="259507" cy="515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03223" y="533145"/>
            <a:ext cx="11860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Iron Shield</a:t>
            </a:r>
            <a:endParaRPr kumimoji="1" lang="ja-JP" altLang="en-US" dirty="0"/>
          </a:p>
        </p:txBody>
      </p:sp>
      <p:cxnSp>
        <p:nvCxnSpPr>
          <p:cNvPr id="12" name="直線コネクタ 11"/>
          <p:cNvCxnSpPr/>
          <p:nvPr/>
        </p:nvCxnSpPr>
        <p:spPr>
          <a:xfrm>
            <a:off x="866642" y="854438"/>
            <a:ext cx="176966" cy="1566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6451315" y="2933179"/>
            <a:ext cx="375955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H="1" flipV="1">
            <a:off x="6451316" y="3117846"/>
            <a:ext cx="1145020" cy="5475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2325849" y="-27384"/>
            <a:ext cx="2909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00B0F0"/>
                </a:solidFill>
              </a:rPr>
              <a:t>Curved Solenoid</a:t>
            </a:r>
            <a:endParaRPr kumimoji="1" lang="ja-JP" alt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6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259573" y="2496937"/>
            <a:ext cx="1808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Curved Solenoid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004048" y="5805264"/>
            <a:ext cx="10081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70C0"/>
                </a:solidFill>
              </a:rPr>
              <a:t>Blocker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23728" y="4941168"/>
            <a:ext cx="15841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3</a:t>
            </a:r>
            <a:r>
              <a:rPr lang="ja-JP" altLang="en-US" dirty="0">
                <a:solidFill>
                  <a:srgbClr val="0070C0"/>
                </a:solidFill>
              </a:rPr>
              <a:t> </a:t>
            </a:r>
            <a:r>
              <a:rPr lang="en-US" altLang="ja-JP" dirty="0" smtClean="0">
                <a:solidFill>
                  <a:srgbClr val="0070C0"/>
                </a:solidFill>
              </a:rPr>
              <a:t>DC Separator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0149" y="3854806"/>
            <a:ext cx="5162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70C0"/>
                </a:solidFill>
              </a:rPr>
              <a:t>Slit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25360" y="30028"/>
            <a:ext cx="170491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U1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Area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>
                <a:solidFill>
                  <a:srgbClr val="FF0000"/>
                </a:solidFill>
              </a:rPr>
              <a:t>Ultra Slow </a:t>
            </a:r>
            <a:r>
              <a:rPr lang="en-US" altLang="ja-JP" dirty="0" err="1" smtClean="0">
                <a:solidFill>
                  <a:srgbClr val="FF0000"/>
                </a:solidFill>
              </a:rPr>
              <a:t>Muon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59573" y="156473"/>
            <a:ext cx="17049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2012</a:t>
            </a:r>
            <a:r>
              <a:rPr lang="en-US" altLang="ja-JP" dirty="0" smtClean="0">
                <a:solidFill>
                  <a:srgbClr val="FF0000"/>
                </a:solidFill>
              </a:rPr>
              <a:t>/</a:t>
            </a:r>
            <a:r>
              <a:rPr kumimoji="1" lang="en-US" altLang="ja-JP" dirty="0" smtClean="0">
                <a:solidFill>
                  <a:srgbClr val="FF0000"/>
                </a:solidFill>
              </a:rPr>
              <a:t>9</a:t>
            </a:r>
            <a:r>
              <a:rPr lang="en-US" altLang="ja-JP" dirty="0" smtClean="0">
                <a:solidFill>
                  <a:srgbClr val="FF0000"/>
                </a:solidFill>
              </a:rPr>
              <a:t>/</a:t>
            </a:r>
            <a:r>
              <a:rPr kumimoji="1" lang="en-US" altLang="ja-JP" dirty="0" smtClean="0">
                <a:solidFill>
                  <a:srgbClr val="FF0000"/>
                </a:solidFill>
              </a:rPr>
              <a:t>20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4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1" t="7296" b="10244"/>
          <a:stretch/>
        </p:blipFill>
        <p:spPr>
          <a:xfrm>
            <a:off x="0" y="2104608"/>
            <a:ext cx="5620299" cy="390708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3" t="24601" r="11212" b="11174"/>
          <a:stretch/>
        </p:blipFill>
        <p:spPr>
          <a:xfrm>
            <a:off x="5620299" y="2060848"/>
            <a:ext cx="3040424" cy="389447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123728" y="0"/>
            <a:ext cx="4157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Beam commissioning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90479" y="6093296"/>
            <a:ext cx="260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Experimental setup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2080" y="5949280"/>
            <a:ext cx="3672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Muon beam profile monitor</a:t>
            </a:r>
          </a:p>
          <a:p>
            <a:r>
              <a:rPr lang="en-US" altLang="ja-JP" sz="2400" dirty="0" smtClean="0"/>
              <a:t>(slit)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10971" y="646331"/>
            <a:ext cx="65433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kumimoji="1" lang="en-US" altLang="ja-JP" sz="2000" dirty="0" smtClean="0"/>
              <a:t>Muon beam profile monitor (Blocker PM, slit PM,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End PM</a:t>
            </a:r>
            <a:r>
              <a:rPr kumimoji="1" lang="en-US" altLang="ja-JP" sz="20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 smtClean="0">
                <a:latin typeface="Symbol" pitchFamily="18" charset="2"/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sz="2000" dirty="0" smtClean="0">
                <a:solidFill>
                  <a:srgbClr val="FF0000"/>
                </a:solidFill>
              </a:rPr>
              <a:t>-e decay counter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kumimoji="1" lang="en-US" altLang="ja-JP" sz="2000" dirty="0" smtClean="0"/>
              <a:t>Momentum distribution detector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27984" y="544522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IP film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699792" y="2740278"/>
            <a:ext cx="6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UFS5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72959" y="3655288"/>
            <a:ext cx="6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UFS6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786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2" y="836712"/>
            <a:ext cx="2657856" cy="298704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44" y="4179242"/>
            <a:ext cx="2952328" cy="221424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026054" y="-1"/>
            <a:ext cx="6792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First muon beam extraction experiment</a:t>
            </a:r>
            <a:endParaRPr kumimoji="1" lang="ja-JP" altLang="en-US" sz="3200" dirty="0"/>
          </a:p>
        </p:txBody>
      </p:sp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5538221"/>
              </p:ext>
            </p:extLst>
          </p:nvPr>
        </p:nvGraphicFramePr>
        <p:xfrm>
          <a:off x="4499992" y="105273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グラフ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4330611"/>
              </p:ext>
            </p:extLst>
          </p:nvPr>
        </p:nvGraphicFramePr>
        <p:xfrm>
          <a:off x="4499992" y="376884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1002544" y="3789040"/>
            <a:ext cx="241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IP image of muon beam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35044" y="6443107"/>
            <a:ext cx="302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muon beam signals of End PM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690304" y="6381328"/>
            <a:ext cx="2050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Muon beam profile 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3687372" y="980728"/>
            <a:ext cx="0" cy="26642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 rot="16200000">
            <a:off x="3477175" y="212820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 mm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744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/>
        </p:nvGraphicFramePr>
        <p:xfrm>
          <a:off x="845343" y="1357312"/>
          <a:ext cx="7453313" cy="414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683568" y="476672"/>
            <a:ext cx="5552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Time spectrum of </a:t>
            </a:r>
            <a:r>
              <a:rPr kumimoji="1" lang="en-US" altLang="ja-JP" sz="2800" dirty="0" smtClean="0">
                <a:latin typeface="Symbol" pitchFamily="18" charset="2"/>
              </a:rPr>
              <a:t>m</a:t>
            </a:r>
            <a:r>
              <a:rPr kumimoji="1" lang="en-US" altLang="ja-JP" sz="2800" dirty="0" smtClean="0"/>
              <a:t>-e decay positron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 rot="16200000">
            <a:off x="-335846" y="3039612"/>
            <a:ext cx="20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Number of positron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67944" y="5620598"/>
            <a:ext cx="87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Time /s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03848" y="3388867"/>
            <a:ext cx="233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Prompt of the positron</a:t>
            </a:r>
            <a:endParaRPr kumimoji="1" lang="ja-JP" altLang="en-US" dirty="0"/>
          </a:p>
        </p:txBody>
      </p:sp>
      <p:cxnSp>
        <p:nvCxnSpPr>
          <p:cNvPr id="8" name="直線コネクタ 7"/>
          <p:cNvCxnSpPr/>
          <p:nvPr/>
        </p:nvCxnSpPr>
        <p:spPr>
          <a:xfrm flipH="1" flipV="1">
            <a:off x="1691680" y="2996952"/>
            <a:ext cx="1512168" cy="576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>
            <a:stCxn id="6" idx="1"/>
          </p:cNvCxnSpPr>
          <p:nvPr/>
        </p:nvCxnSpPr>
        <p:spPr>
          <a:xfrm flipH="1">
            <a:off x="1403648" y="3573533"/>
            <a:ext cx="1800200" cy="10075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006756" y="1891588"/>
            <a:ext cx="193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/>
              <a:t>-e decay positron</a:t>
            </a:r>
            <a:endParaRPr kumimoji="1" lang="ja-JP" altLang="en-US" dirty="0"/>
          </a:p>
        </p:txBody>
      </p:sp>
      <p:cxnSp>
        <p:nvCxnSpPr>
          <p:cNvPr id="13" name="直線コネクタ 12"/>
          <p:cNvCxnSpPr>
            <a:stCxn id="11" idx="1"/>
          </p:cNvCxnSpPr>
          <p:nvPr/>
        </p:nvCxnSpPr>
        <p:spPr>
          <a:xfrm flipH="1">
            <a:off x="1547664" y="2076254"/>
            <a:ext cx="1459092" cy="1208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>
            <a:stCxn id="11" idx="1"/>
          </p:cNvCxnSpPr>
          <p:nvPr/>
        </p:nvCxnSpPr>
        <p:spPr>
          <a:xfrm flipH="1">
            <a:off x="1907704" y="2076254"/>
            <a:ext cx="10990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467544" y="5989930"/>
            <a:ext cx="8425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A</a:t>
            </a:r>
            <a:r>
              <a:rPr kumimoji="1" lang="en-US" altLang="ja-JP" sz="2400" dirty="0" smtClean="0"/>
              <a:t>verage life time of muon is  2.2 microsecond.</a:t>
            </a:r>
          </a:p>
          <a:p>
            <a:r>
              <a:rPr lang="en-US" altLang="ja-JP" sz="2400" dirty="0" smtClean="0"/>
              <a:t>6.4 x 10</a:t>
            </a:r>
            <a:r>
              <a:rPr lang="en-US" altLang="ja-JP" sz="2400" baseline="30000" dirty="0" smtClean="0"/>
              <a:t>7 </a:t>
            </a:r>
            <a:r>
              <a:rPr lang="en-US" altLang="ja-JP" sz="2400" dirty="0" smtClean="0"/>
              <a:t>positive muons / s are produced at 200 kW proton beam.</a:t>
            </a:r>
            <a:endParaRPr kumimoji="1" lang="ja-JP" alt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43909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008" y="980728"/>
            <a:ext cx="381642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カギ線コネクタ 2"/>
          <p:cNvCxnSpPr/>
          <p:nvPr/>
        </p:nvCxnSpPr>
        <p:spPr>
          <a:xfrm rot="16200000" flipH="1">
            <a:off x="704755" y="4584370"/>
            <a:ext cx="1210314" cy="396421"/>
          </a:xfrm>
          <a:prstGeom prst="bentConnector4">
            <a:avLst>
              <a:gd name="adj1" fmla="val 315"/>
              <a:gd name="adj2" fmla="val -70910"/>
            </a:avLst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0"/>
          <p:cNvSpPr>
            <a:spLocks noChangeArrowheads="1"/>
          </p:cNvSpPr>
          <p:nvPr/>
        </p:nvSpPr>
        <p:spPr bwMode="auto">
          <a:xfrm rot="16200000">
            <a:off x="1906428" y="4843218"/>
            <a:ext cx="201737" cy="1089039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" name="Rectangle 20"/>
          <p:cNvSpPr>
            <a:spLocks noChangeAspect="1" noChangeArrowheads="1"/>
          </p:cNvSpPr>
          <p:nvPr/>
        </p:nvSpPr>
        <p:spPr bwMode="auto">
          <a:xfrm>
            <a:off x="516440" y="1591409"/>
            <a:ext cx="28036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000" b="1" kern="0" dirty="0">
                <a:latin typeface="Helvetica"/>
                <a:cs typeface="Helvetica"/>
              </a:rPr>
              <a:t>OMEGA </a:t>
            </a:r>
            <a:r>
              <a:rPr kumimoji="0" lang="en-US" altLang="ja-JP" sz="1000" b="1" kern="0" dirty="0" smtClean="0">
                <a:latin typeface="Helvetica"/>
                <a:cs typeface="Helvetica"/>
              </a:rPr>
              <a:t>1</a:t>
            </a:r>
            <a:r>
              <a:rPr kumimoji="0" lang="ja-JP" altLang="en-US" sz="1000" b="1" kern="0" dirty="0" smtClean="0">
                <a:latin typeface="Helvetica"/>
                <a:cs typeface="Helvetica"/>
              </a:rPr>
              <a:t>：</a:t>
            </a:r>
            <a:r>
              <a:rPr kumimoji="0" lang="en-US" altLang="ja-JP" sz="1000" b="1" kern="0" dirty="0" smtClean="0">
                <a:latin typeface="Helvetica"/>
                <a:cs typeface="Helvetica"/>
              </a:rPr>
              <a:t> </a:t>
            </a:r>
            <a:r>
              <a:rPr kumimoji="0" lang="en-US" altLang="ja-JP" sz="1000" b="1" kern="0" dirty="0">
                <a:latin typeface="Helvetica"/>
                <a:cs typeface="Helvetica"/>
              </a:rPr>
              <a:t>High </a:t>
            </a:r>
            <a:r>
              <a:rPr kumimoji="0" lang="en-US" altLang="ja-JP" sz="1000" b="1" kern="0" dirty="0" smtClean="0">
                <a:latin typeface="Helvetica"/>
                <a:cs typeface="Helvetica"/>
              </a:rPr>
              <a:t>energy 212.556 </a:t>
            </a:r>
            <a:r>
              <a:rPr kumimoji="0" lang="en-US" altLang="ja-JP" sz="1000" b="1" kern="0" dirty="0">
                <a:latin typeface="Helvetica"/>
                <a:cs typeface="Helvetica"/>
              </a:rPr>
              <a:t>nm </a:t>
            </a:r>
            <a:r>
              <a:rPr kumimoji="0" lang="en-US" altLang="ja-JP" sz="1000" b="1" kern="0" dirty="0" smtClean="0">
                <a:latin typeface="Helvetica"/>
                <a:cs typeface="Helvetica"/>
              </a:rPr>
              <a:t>source</a:t>
            </a:r>
            <a:endParaRPr kumimoji="0" lang="en-US" altLang="ja-JP" sz="1000" b="1" kern="0" dirty="0">
              <a:latin typeface="Helvetica"/>
              <a:cs typeface="Helvetica"/>
            </a:endParaRPr>
          </a:p>
        </p:txBody>
      </p:sp>
      <p:sp>
        <p:nvSpPr>
          <p:cNvPr id="6" name="Text Box 21"/>
          <p:cNvSpPr txBox="1">
            <a:spLocks noChangeAspect="1" noChangeArrowheads="1"/>
          </p:cNvSpPr>
          <p:nvPr/>
        </p:nvSpPr>
        <p:spPr bwMode="auto">
          <a:xfrm>
            <a:off x="528243" y="1782538"/>
            <a:ext cx="10187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 smtClean="0">
                <a:latin typeface="Helvetica"/>
                <a:ea typeface="+mn-ea"/>
                <a:cs typeface="Helvetica"/>
              </a:rPr>
              <a:t>Distributed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 smtClean="0">
                <a:latin typeface="Helvetica"/>
                <a:cs typeface="Helvetica"/>
              </a:rPr>
              <a:t>feedback laser</a:t>
            </a:r>
            <a:endParaRPr lang="en-US" altLang="ja-JP" sz="1000" dirty="0">
              <a:latin typeface="Helvetica"/>
              <a:ea typeface="+mn-ea"/>
              <a:cs typeface="Helvetica"/>
            </a:endParaRPr>
          </a:p>
        </p:txBody>
      </p:sp>
      <p:sp>
        <p:nvSpPr>
          <p:cNvPr id="7" name="Text Box 22"/>
          <p:cNvSpPr txBox="1">
            <a:spLocks noChangeAspect="1" noChangeArrowheads="1"/>
          </p:cNvSpPr>
          <p:nvPr/>
        </p:nvSpPr>
        <p:spPr bwMode="auto">
          <a:xfrm>
            <a:off x="1411798" y="1751704"/>
            <a:ext cx="9970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>
                <a:latin typeface="Helvetica"/>
                <a:ea typeface="+mn-ea"/>
                <a:cs typeface="Helvetica"/>
              </a:rPr>
              <a:t>Fiber </a:t>
            </a:r>
            <a:r>
              <a:rPr lang="en-US" altLang="ja-JP" sz="1000" dirty="0" smtClean="0">
                <a:latin typeface="Helvetica"/>
                <a:ea typeface="+mn-ea"/>
                <a:cs typeface="Helvetica"/>
              </a:rPr>
              <a:t>amplifier</a:t>
            </a:r>
            <a:endParaRPr lang="en-US" altLang="ja-JP" sz="1000" dirty="0">
              <a:latin typeface="Helvetica"/>
              <a:ea typeface="+mn-ea"/>
              <a:cs typeface="Helvetica"/>
            </a:endParaRPr>
          </a:p>
        </p:txBody>
      </p:sp>
      <p:sp>
        <p:nvSpPr>
          <p:cNvPr id="8" name="Text Box 23"/>
          <p:cNvSpPr txBox="1">
            <a:spLocks noChangeAspect="1" noChangeArrowheads="1"/>
          </p:cNvSpPr>
          <p:nvPr/>
        </p:nvSpPr>
        <p:spPr bwMode="auto">
          <a:xfrm>
            <a:off x="2433681" y="1777660"/>
            <a:ext cx="9543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>
                <a:latin typeface="Helvetica"/>
                <a:ea typeface="+mn-ea"/>
                <a:cs typeface="Helvetica"/>
              </a:rPr>
              <a:t>All</a:t>
            </a:r>
            <a:r>
              <a:rPr lang="en-US" altLang="ja-JP" sz="1000" dirty="0" smtClean="0">
                <a:latin typeface="Helvetica"/>
                <a:ea typeface="+mn-ea"/>
                <a:cs typeface="Helvetica"/>
              </a:rPr>
              <a:t>-solid-</a:t>
            </a:r>
            <a:r>
              <a:rPr lang="en-US" altLang="ja-JP" sz="1000" dirty="0">
                <a:latin typeface="Helvetica"/>
                <a:cs typeface="Helvetica"/>
              </a:rPr>
              <a:t>s</a:t>
            </a:r>
            <a:r>
              <a:rPr lang="en-US" altLang="ja-JP" sz="1000" dirty="0" smtClean="0">
                <a:latin typeface="Helvetica"/>
                <a:ea typeface="+mn-ea"/>
                <a:cs typeface="Helvetica"/>
              </a:rPr>
              <a:t>tate</a:t>
            </a:r>
            <a:endParaRPr lang="en-US" altLang="ja-JP" sz="1000" dirty="0">
              <a:latin typeface="Helvetica"/>
              <a:ea typeface="+mn-ea"/>
              <a:cs typeface="Helvetic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 smtClean="0">
                <a:latin typeface="Helvetica"/>
                <a:cs typeface="Helvetica"/>
              </a:rPr>
              <a:t>a</a:t>
            </a:r>
            <a:r>
              <a:rPr lang="en-US" altLang="ja-JP" sz="1000" dirty="0" smtClean="0">
                <a:latin typeface="Helvetica"/>
                <a:ea typeface="+mn-ea"/>
                <a:cs typeface="Helvetica"/>
              </a:rPr>
              <a:t>mplifier</a:t>
            </a:r>
            <a:endParaRPr lang="en-US" altLang="ja-JP" sz="1000" dirty="0">
              <a:latin typeface="Helvetica"/>
              <a:ea typeface="+mn-ea"/>
              <a:cs typeface="Helvetica"/>
            </a:endParaRPr>
          </a:p>
        </p:txBody>
      </p:sp>
      <p:sp>
        <p:nvSpPr>
          <p:cNvPr id="9" name="Text Box 30"/>
          <p:cNvSpPr txBox="1">
            <a:spLocks noChangeAspect="1" noChangeArrowheads="1"/>
          </p:cNvSpPr>
          <p:nvPr/>
        </p:nvSpPr>
        <p:spPr bwMode="auto">
          <a:xfrm>
            <a:off x="2132583" y="2366493"/>
            <a:ext cx="5695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>
                <a:latin typeface="Helvetica"/>
                <a:ea typeface="+mn-ea"/>
                <a:cs typeface="Helvetica"/>
              </a:rPr>
              <a:t>0.1 </a:t>
            </a:r>
            <a:r>
              <a:rPr lang="en-US" altLang="ja-JP" sz="1000" dirty="0" err="1">
                <a:latin typeface="Helvetica"/>
                <a:ea typeface="+mn-ea"/>
                <a:cs typeface="Helvetica"/>
              </a:rPr>
              <a:t>mJ</a:t>
            </a:r>
            <a:endParaRPr lang="en-US" altLang="ja-JP" sz="1000" dirty="0">
              <a:latin typeface="Helvetica"/>
              <a:ea typeface="+mn-ea"/>
              <a:cs typeface="Helvetica"/>
            </a:endParaRPr>
          </a:p>
        </p:txBody>
      </p:sp>
      <p:sp>
        <p:nvSpPr>
          <p:cNvPr id="10" name="Text Box 31"/>
          <p:cNvSpPr txBox="1">
            <a:spLocks noChangeAspect="1" noChangeArrowheads="1"/>
          </p:cNvSpPr>
          <p:nvPr/>
        </p:nvSpPr>
        <p:spPr bwMode="auto">
          <a:xfrm>
            <a:off x="2906658" y="2704357"/>
            <a:ext cx="35573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>
                <a:latin typeface="Helvetica"/>
                <a:ea typeface="+mn-ea"/>
                <a:cs typeface="Helvetica"/>
              </a:rPr>
              <a:t>1 J</a:t>
            </a:r>
          </a:p>
        </p:txBody>
      </p:sp>
      <p:sp>
        <p:nvSpPr>
          <p:cNvPr id="11" name="Oval 51"/>
          <p:cNvSpPr>
            <a:spLocks noChangeAspect="1" noChangeArrowheads="1"/>
          </p:cNvSpPr>
          <p:nvPr/>
        </p:nvSpPr>
        <p:spPr bwMode="auto">
          <a:xfrm>
            <a:off x="1672858" y="1977715"/>
            <a:ext cx="384175" cy="385762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Text" lastClr="00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12" name="Line 52"/>
          <p:cNvSpPr>
            <a:spLocks noChangeAspect="1" noChangeShapeType="1"/>
          </p:cNvSpPr>
          <p:nvPr/>
        </p:nvSpPr>
        <p:spPr bwMode="auto">
          <a:xfrm>
            <a:off x="1622058" y="2361890"/>
            <a:ext cx="6032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Text" lastClr="00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13" name="Oval 53"/>
          <p:cNvSpPr>
            <a:spLocks noChangeAspect="1" noChangeArrowheads="1"/>
          </p:cNvSpPr>
          <p:nvPr/>
        </p:nvSpPr>
        <p:spPr bwMode="auto">
          <a:xfrm>
            <a:off x="1725246" y="1977715"/>
            <a:ext cx="384175" cy="385762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Text" lastClr="00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14" name="Oval 54"/>
          <p:cNvSpPr>
            <a:spLocks noChangeAspect="1" noChangeArrowheads="1"/>
          </p:cNvSpPr>
          <p:nvPr/>
        </p:nvSpPr>
        <p:spPr bwMode="auto">
          <a:xfrm>
            <a:off x="1777633" y="1977715"/>
            <a:ext cx="385763" cy="385762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>
              <a:solidFill>
                <a:sysClr val="windowText" lastClr="00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55"/>
          <p:cNvSpPr>
            <a:spLocks noChangeAspect="1" noChangeArrowheads="1"/>
          </p:cNvSpPr>
          <p:nvPr/>
        </p:nvSpPr>
        <p:spPr bwMode="auto">
          <a:xfrm>
            <a:off x="1331934" y="3216286"/>
            <a:ext cx="33312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000" i="1" kern="0" dirty="0" smtClean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  <a:sym typeface="Symbol" charset="0"/>
              </a:rPr>
              <a:t></a:t>
            </a:r>
            <a:r>
              <a:rPr kumimoji="0" lang="en-US" altLang="ja-JP" sz="1000" kern="0" baseline="-25000" dirty="0" smtClean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  <a:sym typeface="Symbol" charset="0"/>
              </a:rPr>
              <a:t>1</a:t>
            </a:r>
            <a:endParaRPr kumimoji="0" lang="en-US" altLang="ja-JP" sz="1000" kern="0" baseline="-25000" dirty="0">
              <a:solidFill>
                <a:sysClr val="windowText" lastClr="000000"/>
              </a:solidFill>
              <a:latin typeface="Helvetica"/>
              <a:ea typeface="+mn-ea"/>
              <a:cs typeface="Helvetica"/>
              <a:sym typeface="Symbol" charset="0"/>
            </a:endParaRPr>
          </a:p>
        </p:txBody>
      </p:sp>
      <p:sp>
        <p:nvSpPr>
          <p:cNvPr id="16" name="Rectangle 74"/>
          <p:cNvSpPr>
            <a:spLocks noChangeAspect="1" noChangeArrowheads="1"/>
          </p:cNvSpPr>
          <p:nvPr/>
        </p:nvSpPr>
        <p:spPr bwMode="auto">
          <a:xfrm>
            <a:off x="528147" y="2495994"/>
            <a:ext cx="123095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000" dirty="0" smtClean="0">
                <a:latin typeface="Helvetica" charset="0"/>
                <a:cs typeface="Helvetica" charset="0"/>
              </a:rPr>
              <a:t>1062.78 nm (</a:t>
            </a:r>
            <a:r>
              <a:rPr kumimoji="0" lang="en-US" altLang="ja-JP" sz="1000" i="1" kern="0" dirty="0" smtClean="0">
                <a:solidFill>
                  <a:sysClr val="windowText" lastClr="000000"/>
                </a:solidFill>
                <a:latin typeface="Helvetica"/>
                <a:cs typeface="Helvetica"/>
                <a:sym typeface="Symbol" charset="0"/>
              </a:rPr>
              <a:t></a:t>
            </a:r>
            <a:r>
              <a:rPr kumimoji="0" lang="en-US" altLang="ja-JP" sz="1000" kern="0" baseline="-25000" dirty="0" smtClean="0">
                <a:solidFill>
                  <a:sysClr val="windowText" lastClr="000000"/>
                </a:solidFill>
                <a:latin typeface="Helvetica"/>
                <a:cs typeface="Helvetica"/>
                <a:sym typeface="Symbol" charset="0"/>
              </a:rPr>
              <a:t>1</a:t>
            </a:r>
            <a:r>
              <a:rPr kumimoji="0" lang="en-US" altLang="ja-JP" sz="1000" kern="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/5</a:t>
            </a:r>
            <a:r>
              <a:rPr lang="en-US" altLang="ja-JP" sz="1000" dirty="0" smtClean="0">
                <a:latin typeface="Helvetica" charset="0"/>
                <a:cs typeface="Helvetica" charset="0"/>
              </a:rPr>
              <a:t>)</a:t>
            </a:r>
          </a:p>
          <a:p>
            <a:r>
              <a:rPr lang="en-US" altLang="ja-JP" sz="1000" i="1" dirty="0" err="1" smtClean="0">
                <a:latin typeface="Helvetica" charset="0"/>
                <a:cs typeface="Helvetica" charset="0"/>
              </a:rPr>
              <a:t>Δν</a:t>
            </a:r>
            <a:r>
              <a:rPr lang="en-US" altLang="ja-JP" sz="1000" dirty="0" smtClean="0">
                <a:latin typeface="Helvetica" charset="0"/>
                <a:cs typeface="Helvetica" charset="0"/>
              </a:rPr>
              <a:t> = 1 GHz</a:t>
            </a:r>
          </a:p>
          <a:p>
            <a:r>
              <a:rPr lang="en-US" altLang="ja-JP" sz="1000" dirty="0" smtClean="0">
                <a:latin typeface="Helvetica" charset="0"/>
                <a:cs typeface="Helvetica" charset="0"/>
              </a:rPr>
              <a:t>2 ns</a:t>
            </a:r>
            <a:endParaRPr lang="en-US" altLang="ja-JP" sz="1000" dirty="0">
              <a:latin typeface="Helvetica" charset="0"/>
              <a:cs typeface="Helvetica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16441" y="1591409"/>
            <a:ext cx="2830758" cy="186122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1261481" y="2359537"/>
            <a:ext cx="352450" cy="2087"/>
          </a:xfrm>
          <a:prstGeom prst="straightConnector1">
            <a:avLst/>
          </a:prstGeom>
          <a:ln w="19050" cmpd="sng"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2266919" y="2363092"/>
            <a:ext cx="342586" cy="0"/>
          </a:xfrm>
          <a:prstGeom prst="straightConnector1">
            <a:avLst/>
          </a:prstGeom>
          <a:ln w="19050" cmpd="sng"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30"/>
          <p:cNvSpPr>
            <a:spLocks noChangeArrowheads="1"/>
          </p:cNvSpPr>
          <p:nvPr/>
        </p:nvSpPr>
        <p:spPr bwMode="auto">
          <a:xfrm rot="16200000">
            <a:off x="2256400" y="3035180"/>
            <a:ext cx="201737" cy="223894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" name="Rectangle 35"/>
          <p:cNvSpPr>
            <a:spLocks noChangeAspect="1" noChangeArrowheads="1"/>
          </p:cNvSpPr>
          <p:nvPr/>
        </p:nvSpPr>
        <p:spPr bwMode="auto">
          <a:xfrm>
            <a:off x="1210288" y="3505754"/>
            <a:ext cx="20269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000" b="1" kern="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OMEGA 2</a:t>
            </a:r>
            <a:r>
              <a:rPr kumimoji="0" lang="ja-JP" altLang="en-US" sz="1000" b="1" kern="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：</a:t>
            </a:r>
            <a:r>
              <a:rPr kumimoji="0" lang="en-US" altLang="ja-JP" sz="1000" b="1" kern="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 </a:t>
            </a:r>
            <a:r>
              <a:rPr kumimoji="0" lang="en-US" altLang="ja-JP" sz="1000" b="1" kern="0" dirty="0" smtClean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820.649 nm source</a:t>
            </a:r>
            <a:endParaRPr kumimoji="0" lang="en-US" altLang="ja-JP" sz="1000" b="1" kern="0" dirty="0">
              <a:solidFill>
                <a:srgbClr val="00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2" name="Text Box 65"/>
          <p:cNvSpPr txBox="1">
            <a:spLocks noChangeAspect="1" noChangeArrowheads="1"/>
          </p:cNvSpPr>
          <p:nvPr/>
        </p:nvSpPr>
        <p:spPr bwMode="auto">
          <a:xfrm>
            <a:off x="1182890" y="3684131"/>
            <a:ext cx="16315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 smtClean="0">
                <a:latin typeface="Helvetica"/>
                <a:ea typeface="+mn-ea"/>
                <a:cs typeface="Helvetica"/>
              </a:rPr>
              <a:t>Multi-stage </a:t>
            </a:r>
            <a:r>
              <a:rPr lang="en-US" altLang="ja-JP" sz="1000" dirty="0" smtClean="0">
                <a:latin typeface="Helvetica"/>
                <a:cs typeface="Helvetica"/>
              </a:rPr>
              <a:t>o</a:t>
            </a:r>
            <a:r>
              <a:rPr lang="en-US" altLang="ja-JP" sz="1000" dirty="0" smtClean="0">
                <a:latin typeface="Helvetica"/>
                <a:ea typeface="+mn-ea"/>
                <a:cs typeface="Helvetica"/>
              </a:rPr>
              <a:t>ptical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>
                <a:latin typeface="Helvetica"/>
                <a:cs typeface="Helvetica"/>
              </a:rPr>
              <a:t>p</a:t>
            </a:r>
            <a:r>
              <a:rPr lang="en-US" altLang="ja-JP" sz="1000" dirty="0" smtClean="0">
                <a:latin typeface="Helvetica"/>
                <a:ea typeface="+mn-ea"/>
                <a:cs typeface="Helvetica"/>
              </a:rPr>
              <a:t>arametric</a:t>
            </a:r>
            <a:r>
              <a:rPr lang="en-US" altLang="ja-JP" sz="1000" dirty="0" smtClean="0">
                <a:latin typeface="Helvetica"/>
                <a:cs typeface="Helvetica"/>
              </a:rPr>
              <a:t> </a:t>
            </a:r>
            <a:r>
              <a:rPr lang="en-US" altLang="ja-JP" sz="1000" dirty="0" err="1" smtClean="0">
                <a:latin typeface="Helvetica"/>
                <a:cs typeface="Helvetica"/>
              </a:rPr>
              <a:t>osc</a:t>
            </a:r>
            <a:r>
              <a:rPr lang="en-US" altLang="ja-JP" sz="1000" dirty="0" smtClean="0">
                <a:latin typeface="Helvetica"/>
                <a:cs typeface="Helvetica"/>
              </a:rPr>
              <a:t>. and </a:t>
            </a:r>
            <a:r>
              <a:rPr lang="en-US" altLang="ja-JP" sz="1000" dirty="0" smtClean="0">
                <a:latin typeface="Helvetica"/>
                <a:ea typeface="+mn-ea"/>
                <a:cs typeface="Helvetica"/>
              </a:rPr>
              <a:t>amp.</a:t>
            </a:r>
            <a:endParaRPr lang="en-US" altLang="ja-JP" sz="1000" dirty="0">
              <a:latin typeface="Helvetica"/>
              <a:ea typeface="+mn-ea"/>
              <a:cs typeface="Helvetica"/>
            </a:endParaRPr>
          </a:p>
        </p:txBody>
      </p:sp>
      <p:sp>
        <p:nvSpPr>
          <p:cNvPr id="23" name="Text Box 6"/>
          <p:cNvSpPr txBox="1">
            <a:spLocks noChangeAspect="1" noChangeArrowheads="1"/>
          </p:cNvSpPr>
          <p:nvPr/>
        </p:nvSpPr>
        <p:spPr bwMode="auto">
          <a:xfrm>
            <a:off x="1670348" y="5037759"/>
            <a:ext cx="33312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25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000" i="1" kern="0" dirty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  <a:sym typeface="Symbol" charset="0"/>
              </a:rPr>
              <a:t></a:t>
            </a:r>
            <a:r>
              <a:rPr kumimoji="0" lang="en-US" altLang="ja-JP" sz="1000" kern="0" baseline="-25000" dirty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</a:rPr>
              <a:t>1</a:t>
            </a:r>
            <a:endParaRPr kumimoji="0" lang="en-US" altLang="ja-JP" sz="1000" kern="0" dirty="0">
              <a:solidFill>
                <a:sysClr val="windowText" lastClr="00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4" name="Text Box 7"/>
          <p:cNvSpPr txBox="1">
            <a:spLocks noChangeAspect="1" noChangeArrowheads="1"/>
          </p:cNvSpPr>
          <p:nvPr/>
        </p:nvSpPr>
        <p:spPr bwMode="auto">
          <a:xfrm>
            <a:off x="2045209" y="5433337"/>
            <a:ext cx="4597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25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000" i="1" kern="0" dirty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  <a:sym typeface="Symbol" charset="0"/>
              </a:rPr>
              <a:t></a:t>
            </a:r>
            <a:r>
              <a:rPr kumimoji="0" lang="en-US" altLang="ja-JP" sz="1000" kern="0" baseline="-25000" dirty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</a:rPr>
              <a:t>Ly-</a:t>
            </a:r>
            <a:r>
              <a:rPr kumimoji="0" lang="en-US" altLang="ja-JP" sz="1000" kern="0" baseline="-25000" dirty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  <a:sym typeface="Symbol" charset="0"/>
              </a:rPr>
              <a:t></a:t>
            </a:r>
            <a:endParaRPr kumimoji="0" lang="en-US" altLang="ja-JP" sz="1000" b="1" kern="0" dirty="0">
              <a:solidFill>
                <a:srgbClr val="B9040F"/>
              </a:solidFill>
              <a:latin typeface="Helvetica"/>
              <a:ea typeface="+mn-ea"/>
              <a:cs typeface="Helvetica"/>
              <a:sym typeface="Symbol" charset="0"/>
            </a:endParaRPr>
          </a:p>
        </p:txBody>
      </p:sp>
      <p:sp>
        <p:nvSpPr>
          <p:cNvPr id="25" name="Text Box 8"/>
          <p:cNvSpPr txBox="1">
            <a:spLocks noChangeAspect="1" noChangeArrowheads="1"/>
          </p:cNvSpPr>
          <p:nvPr/>
        </p:nvSpPr>
        <p:spPr bwMode="auto">
          <a:xfrm>
            <a:off x="1159502" y="4868737"/>
            <a:ext cx="68480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25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000" kern="0" dirty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</a:rPr>
              <a:t>Kr 4p</a:t>
            </a:r>
            <a:r>
              <a:rPr kumimoji="0" lang="en-US" altLang="ja-JP" sz="1000" kern="0" baseline="30000" dirty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</a:rPr>
              <a:t>5</a:t>
            </a:r>
            <a:r>
              <a:rPr kumimoji="0" lang="en-US" altLang="ja-JP" sz="1000" kern="0" dirty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</a:rPr>
              <a:t>5p</a:t>
            </a:r>
          </a:p>
        </p:txBody>
      </p:sp>
      <p:sp>
        <p:nvSpPr>
          <p:cNvPr id="26" name="Text Box 9"/>
          <p:cNvSpPr txBox="1">
            <a:spLocks noChangeAspect="1" noChangeArrowheads="1"/>
          </p:cNvSpPr>
          <p:nvPr/>
        </p:nvSpPr>
        <p:spPr bwMode="auto">
          <a:xfrm>
            <a:off x="1297406" y="5579329"/>
            <a:ext cx="54373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25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000" kern="0" dirty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</a:rPr>
              <a:t>Kr 4p</a:t>
            </a:r>
            <a:r>
              <a:rPr kumimoji="0" lang="en-US" altLang="ja-JP" sz="1000" kern="0" baseline="30000" dirty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</a:rPr>
              <a:t>6</a:t>
            </a:r>
            <a:endParaRPr kumimoji="0" lang="en-US" altLang="ja-JP" sz="1000" kern="0" dirty="0">
              <a:solidFill>
                <a:sysClr val="windowText" lastClr="00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7" name="Rectangle 46"/>
          <p:cNvSpPr>
            <a:spLocks noChangeAspect="1" noChangeArrowheads="1"/>
          </p:cNvSpPr>
          <p:nvPr/>
        </p:nvSpPr>
        <p:spPr bwMode="auto">
          <a:xfrm>
            <a:off x="1099430" y="4686687"/>
            <a:ext cx="22322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 dirty="0" smtClean="0">
                <a:latin typeface="Helvetica"/>
                <a:cs typeface="Helvetica"/>
              </a:rPr>
              <a:t>Lyman-α Shifter: Krypton gas cell</a:t>
            </a:r>
            <a:endParaRPr lang="en-US" altLang="ja-JP" sz="1000" b="1" dirty="0">
              <a:latin typeface="Helvetica"/>
              <a:cs typeface="Helvetica"/>
            </a:endParaRPr>
          </a:p>
        </p:txBody>
      </p:sp>
      <p:sp>
        <p:nvSpPr>
          <p:cNvPr id="28" name="Text Box 47"/>
          <p:cNvSpPr txBox="1">
            <a:spLocks noChangeAspect="1" noChangeArrowheads="1"/>
          </p:cNvSpPr>
          <p:nvPr/>
        </p:nvSpPr>
        <p:spPr bwMode="auto">
          <a:xfrm>
            <a:off x="1670348" y="5417298"/>
            <a:ext cx="33312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25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000" i="1" kern="0" dirty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  <a:sym typeface="Symbol" charset="0"/>
              </a:rPr>
              <a:t></a:t>
            </a:r>
            <a:r>
              <a:rPr kumimoji="0" lang="en-US" altLang="ja-JP" sz="1000" kern="0" baseline="-25000" dirty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</a:rPr>
              <a:t>1</a:t>
            </a:r>
            <a:endParaRPr kumimoji="0" lang="en-US" altLang="ja-JP" sz="1000" kern="0" dirty="0">
              <a:solidFill>
                <a:sysClr val="windowText" lastClr="00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9" name="Text Box 48"/>
          <p:cNvSpPr txBox="1">
            <a:spLocks noChangeAspect="1" noChangeArrowheads="1"/>
          </p:cNvSpPr>
          <p:nvPr/>
        </p:nvSpPr>
        <p:spPr bwMode="auto">
          <a:xfrm>
            <a:off x="2045209" y="4958306"/>
            <a:ext cx="33866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25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000" i="1" kern="0" dirty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  <a:sym typeface="Symbol" charset="0"/>
              </a:rPr>
              <a:t></a:t>
            </a:r>
            <a:r>
              <a:rPr kumimoji="0" lang="en-US" altLang="ja-JP" sz="1000" kern="0" baseline="-25000" dirty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</a:rPr>
              <a:t>2</a:t>
            </a:r>
            <a:endParaRPr kumimoji="0" lang="en-US" altLang="ja-JP" sz="1000" kern="0" dirty="0">
              <a:solidFill>
                <a:sysClr val="windowText" lastClr="00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30" name="AutoShape 16"/>
          <p:cNvSpPr>
            <a:spLocks noChangeAspect="1" noChangeArrowheads="1"/>
          </p:cNvSpPr>
          <p:nvPr/>
        </p:nvSpPr>
        <p:spPr bwMode="auto">
          <a:xfrm flipV="1">
            <a:off x="2031469" y="5024608"/>
            <a:ext cx="83873" cy="122100"/>
          </a:xfrm>
          <a:prstGeom prst="upArrow">
            <a:avLst>
              <a:gd name="adj1" fmla="val 52944"/>
              <a:gd name="adj2" fmla="val 60108"/>
            </a:avLst>
          </a:prstGeom>
          <a:solidFill>
            <a:srgbClr val="B9040F"/>
          </a:solidFill>
          <a:ln w="9525">
            <a:solidFill>
              <a:srgbClr val="B9040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000" kern="0">
              <a:solidFill>
                <a:sysClr val="windowText" lastClr="00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31" name="AutoShape 11"/>
          <p:cNvSpPr>
            <a:spLocks noChangeAspect="1" noChangeArrowheads="1"/>
          </p:cNvSpPr>
          <p:nvPr/>
        </p:nvSpPr>
        <p:spPr bwMode="auto">
          <a:xfrm>
            <a:off x="1915725" y="5026626"/>
            <a:ext cx="83873" cy="353182"/>
          </a:xfrm>
          <a:prstGeom prst="upArrow">
            <a:avLst>
              <a:gd name="adj1" fmla="val 50000"/>
              <a:gd name="adj2" fmla="val 69789"/>
            </a:avLst>
          </a:prstGeom>
          <a:solidFill>
            <a:srgbClr val="0315CF"/>
          </a:solidFill>
          <a:ln w="9525">
            <a:solidFill>
              <a:srgbClr val="0315C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000" kern="0">
              <a:solidFill>
                <a:sysClr val="windowText" lastClr="00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32" name="AutoShape 12"/>
          <p:cNvSpPr>
            <a:spLocks noChangeAspect="1" noChangeArrowheads="1"/>
          </p:cNvSpPr>
          <p:nvPr/>
        </p:nvSpPr>
        <p:spPr bwMode="auto">
          <a:xfrm flipV="1">
            <a:off x="2032308" y="5153772"/>
            <a:ext cx="83873" cy="584264"/>
          </a:xfrm>
          <a:prstGeom prst="upArrow">
            <a:avLst>
              <a:gd name="adj1" fmla="val 52944"/>
              <a:gd name="adj2" fmla="val 78219"/>
            </a:avLst>
          </a:prstGeom>
          <a:solidFill>
            <a:srgbClr val="710099"/>
          </a:solidFill>
          <a:ln w="9525">
            <a:solidFill>
              <a:srgbClr val="71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000" kern="0">
              <a:solidFill>
                <a:sysClr val="windowText" lastClr="00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33" name="AutoShape 13"/>
          <p:cNvSpPr>
            <a:spLocks noChangeAspect="1" noChangeArrowheads="1"/>
          </p:cNvSpPr>
          <p:nvPr/>
        </p:nvSpPr>
        <p:spPr bwMode="auto">
          <a:xfrm>
            <a:off x="1917402" y="5387881"/>
            <a:ext cx="83873" cy="354191"/>
          </a:xfrm>
          <a:prstGeom prst="upArrow">
            <a:avLst>
              <a:gd name="adj1" fmla="val 50000"/>
              <a:gd name="adj2" fmla="val 69989"/>
            </a:avLst>
          </a:prstGeom>
          <a:solidFill>
            <a:srgbClr val="0315CF"/>
          </a:solidFill>
          <a:ln w="9525">
            <a:solidFill>
              <a:srgbClr val="0315C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000" kern="0">
              <a:solidFill>
                <a:sysClr val="windowText" lastClr="00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34" name="Line 15"/>
          <p:cNvSpPr>
            <a:spLocks noChangeAspect="1" noChangeShapeType="1"/>
          </p:cNvSpPr>
          <p:nvPr/>
        </p:nvSpPr>
        <p:spPr bwMode="auto">
          <a:xfrm>
            <a:off x="1769786" y="5757209"/>
            <a:ext cx="499882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000" kern="0">
              <a:solidFill>
                <a:sysClr val="windowText" lastClr="00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35" name="Line 14"/>
          <p:cNvSpPr>
            <a:spLocks noChangeAspect="1" noChangeShapeType="1"/>
          </p:cNvSpPr>
          <p:nvPr/>
        </p:nvSpPr>
        <p:spPr bwMode="auto">
          <a:xfrm>
            <a:off x="1766431" y="5009471"/>
            <a:ext cx="495688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000" kern="0">
              <a:solidFill>
                <a:sysClr val="windowText" lastClr="00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36" name="Text Box 65"/>
          <p:cNvSpPr txBox="1">
            <a:spLocks noChangeAspect="1" noChangeArrowheads="1"/>
          </p:cNvSpPr>
          <p:nvPr/>
        </p:nvSpPr>
        <p:spPr bwMode="auto">
          <a:xfrm>
            <a:off x="2707386" y="3687278"/>
            <a:ext cx="519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 smtClean="0">
                <a:latin typeface="Helvetica"/>
                <a:cs typeface="Helvetica"/>
              </a:rPr>
              <a:t>Diode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 smtClean="0">
                <a:latin typeface="Helvetica"/>
                <a:cs typeface="Helvetica"/>
              </a:rPr>
              <a:t>laser</a:t>
            </a:r>
          </a:p>
        </p:txBody>
      </p:sp>
      <p:sp>
        <p:nvSpPr>
          <p:cNvPr id="37" name="Freeform 44"/>
          <p:cNvSpPr>
            <a:spLocks/>
          </p:cNvSpPr>
          <p:nvPr/>
        </p:nvSpPr>
        <p:spPr bwMode="auto">
          <a:xfrm flipH="1">
            <a:off x="2268192" y="2092028"/>
            <a:ext cx="341313" cy="182563"/>
          </a:xfrm>
          <a:custGeom>
            <a:avLst/>
            <a:gdLst>
              <a:gd name="T0" fmla="*/ 43 w 2879"/>
              <a:gd name="T1" fmla="*/ 2057 h 2057"/>
              <a:gd name="T2" fmla="*/ 93 w 2879"/>
              <a:gd name="T3" fmla="*/ 2057 h 2057"/>
              <a:gd name="T4" fmla="*/ 144 w 2879"/>
              <a:gd name="T5" fmla="*/ 2057 h 2057"/>
              <a:gd name="T6" fmla="*/ 194 w 2879"/>
              <a:gd name="T7" fmla="*/ 2056 h 2057"/>
              <a:gd name="T8" fmla="*/ 244 w 2879"/>
              <a:gd name="T9" fmla="*/ 2055 h 2057"/>
              <a:gd name="T10" fmla="*/ 294 w 2879"/>
              <a:gd name="T11" fmla="*/ 2054 h 2057"/>
              <a:gd name="T12" fmla="*/ 345 w 2879"/>
              <a:gd name="T13" fmla="*/ 2051 h 2057"/>
              <a:gd name="T14" fmla="*/ 395 w 2879"/>
              <a:gd name="T15" fmla="*/ 2046 h 2057"/>
              <a:gd name="T16" fmla="*/ 446 w 2879"/>
              <a:gd name="T17" fmla="*/ 2040 h 2057"/>
              <a:gd name="T18" fmla="*/ 496 w 2879"/>
              <a:gd name="T19" fmla="*/ 2029 h 2057"/>
              <a:gd name="T20" fmla="*/ 547 w 2879"/>
              <a:gd name="T21" fmla="*/ 2013 h 2057"/>
              <a:gd name="T22" fmla="*/ 597 w 2879"/>
              <a:gd name="T23" fmla="*/ 1990 h 2057"/>
              <a:gd name="T24" fmla="*/ 647 w 2879"/>
              <a:gd name="T25" fmla="*/ 1957 h 2057"/>
              <a:gd name="T26" fmla="*/ 698 w 2879"/>
              <a:gd name="T27" fmla="*/ 1912 h 2057"/>
              <a:gd name="T28" fmla="*/ 748 w 2879"/>
              <a:gd name="T29" fmla="*/ 1852 h 2057"/>
              <a:gd name="T30" fmla="*/ 798 w 2879"/>
              <a:gd name="T31" fmla="*/ 1773 h 2057"/>
              <a:gd name="T32" fmla="*/ 849 w 2879"/>
              <a:gd name="T33" fmla="*/ 1674 h 2057"/>
              <a:gd name="T34" fmla="*/ 899 w 2879"/>
              <a:gd name="T35" fmla="*/ 1553 h 2057"/>
              <a:gd name="T36" fmla="*/ 950 w 2879"/>
              <a:gd name="T37" fmla="*/ 1410 h 2057"/>
              <a:gd name="T38" fmla="*/ 1000 w 2879"/>
              <a:gd name="T39" fmla="*/ 1246 h 2057"/>
              <a:gd name="T40" fmla="*/ 1051 w 2879"/>
              <a:gd name="T41" fmla="*/ 1065 h 2057"/>
              <a:gd name="T42" fmla="*/ 1101 w 2879"/>
              <a:gd name="T43" fmla="*/ 874 h 2057"/>
              <a:gd name="T44" fmla="*/ 1151 w 2879"/>
              <a:gd name="T45" fmla="*/ 679 h 2057"/>
              <a:gd name="T46" fmla="*/ 1202 w 2879"/>
              <a:gd name="T47" fmla="*/ 491 h 2057"/>
              <a:gd name="T48" fmla="*/ 1252 w 2879"/>
              <a:gd name="T49" fmla="*/ 320 h 2057"/>
              <a:gd name="T50" fmla="*/ 1302 w 2879"/>
              <a:gd name="T51" fmla="*/ 178 h 2057"/>
              <a:gd name="T52" fmla="*/ 1353 w 2879"/>
              <a:gd name="T53" fmla="*/ 73 h 2057"/>
              <a:gd name="T54" fmla="*/ 1403 w 2879"/>
              <a:gd name="T55" fmla="*/ 13 h 2057"/>
              <a:gd name="T56" fmla="*/ 1453 w 2879"/>
              <a:gd name="T57" fmla="*/ 3 h 2057"/>
              <a:gd name="T58" fmla="*/ 1504 w 2879"/>
              <a:gd name="T59" fmla="*/ 42 h 2057"/>
              <a:gd name="T60" fmla="*/ 1554 w 2879"/>
              <a:gd name="T61" fmla="*/ 128 h 2057"/>
              <a:gd name="T62" fmla="*/ 1604 w 2879"/>
              <a:gd name="T63" fmla="*/ 256 h 2057"/>
              <a:gd name="T64" fmla="*/ 1655 w 2879"/>
              <a:gd name="T65" fmla="*/ 415 h 2057"/>
              <a:gd name="T66" fmla="*/ 1705 w 2879"/>
              <a:gd name="T67" fmla="*/ 597 h 2057"/>
              <a:gd name="T68" fmla="*/ 1756 w 2879"/>
              <a:gd name="T69" fmla="*/ 789 h 2057"/>
              <a:gd name="T70" fmla="*/ 1806 w 2879"/>
              <a:gd name="T71" fmla="*/ 984 h 2057"/>
              <a:gd name="T72" fmla="*/ 1857 w 2879"/>
              <a:gd name="T73" fmla="*/ 1170 h 2057"/>
              <a:gd name="T74" fmla="*/ 1907 w 2879"/>
              <a:gd name="T75" fmla="*/ 1342 h 2057"/>
              <a:gd name="T76" fmla="*/ 1957 w 2879"/>
              <a:gd name="T77" fmla="*/ 1494 h 2057"/>
              <a:gd name="T78" fmla="*/ 2008 w 2879"/>
              <a:gd name="T79" fmla="*/ 1625 h 2057"/>
              <a:gd name="T80" fmla="*/ 2058 w 2879"/>
              <a:gd name="T81" fmla="*/ 1734 h 2057"/>
              <a:gd name="T82" fmla="*/ 2108 w 2879"/>
              <a:gd name="T83" fmla="*/ 1820 h 2057"/>
              <a:gd name="T84" fmla="*/ 2159 w 2879"/>
              <a:gd name="T85" fmla="*/ 1889 h 2057"/>
              <a:gd name="T86" fmla="*/ 2209 w 2879"/>
              <a:gd name="T87" fmla="*/ 1940 h 2057"/>
              <a:gd name="T88" fmla="*/ 2260 w 2879"/>
              <a:gd name="T89" fmla="*/ 1977 h 2057"/>
              <a:gd name="T90" fmla="*/ 2310 w 2879"/>
              <a:gd name="T91" fmla="*/ 2004 h 2057"/>
              <a:gd name="T92" fmla="*/ 2361 w 2879"/>
              <a:gd name="T93" fmla="*/ 2023 h 2057"/>
              <a:gd name="T94" fmla="*/ 2411 w 2879"/>
              <a:gd name="T95" fmla="*/ 2036 h 2057"/>
              <a:gd name="T96" fmla="*/ 2461 w 2879"/>
              <a:gd name="T97" fmla="*/ 2044 h 2057"/>
              <a:gd name="T98" fmla="*/ 2512 w 2879"/>
              <a:gd name="T99" fmla="*/ 2049 h 2057"/>
              <a:gd name="T100" fmla="*/ 2562 w 2879"/>
              <a:gd name="T101" fmla="*/ 2052 h 2057"/>
              <a:gd name="T102" fmla="*/ 2612 w 2879"/>
              <a:gd name="T103" fmla="*/ 2054 h 2057"/>
              <a:gd name="T104" fmla="*/ 2663 w 2879"/>
              <a:gd name="T105" fmla="*/ 2056 h 2057"/>
              <a:gd name="T106" fmla="*/ 2713 w 2879"/>
              <a:gd name="T107" fmla="*/ 2057 h 2057"/>
              <a:gd name="T108" fmla="*/ 2764 w 2879"/>
              <a:gd name="T109" fmla="*/ 2057 h 2057"/>
              <a:gd name="T110" fmla="*/ 2814 w 2879"/>
              <a:gd name="T111" fmla="*/ 2057 h 2057"/>
              <a:gd name="T112" fmla="*/ 2865 w 2879"/>
              <a:gd name="T113" fmla="*/ 2057 h 2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879" h="2057">
                <a:moveTo>
                  <a:pt x="0" y="2057"/>
                </a:moveTo>
                <a:lnTo>
                  <a:pt x="6" y="2057"/>
                </a:lnTo>
                <a:lnTo>
                  <a:pt x="14" y="2057"/>
                </a:lnTo>
                <a:lnTo>
                  <a:pt x="21" y="2057"/>
                </a:lnTo>
                <a:lnTo>
                  <a:pt x="28" y="2057"/>
                </a:lnTo>
                <a:lnTo>
                  <a:pt x="35" y="2057"/>
                </a:lnTo>
                <a:lnTo>
                  <a:pt x="43" y="2057"/>
                </a:lnTo>
                <a:lnTo>
                  <a:pt x="50" y="2057"/>
                </a:lnTo>
                <a:lnTo>
                  <a:pt x="57" y="2057"/>
                </a:lnTo>
                <a:lnTo>
                  <a:pt x="64" y="2057"/>
                </a:lnTo>
                <a:lnTo>
                  <a:pt x="72" y="2057"/>
                </a:lnTo>
                <a:lnTo>
                  <a:pt x="78" y="2057"/>
                </a:lnTo>
                <a:lnTo>
                  <a:pt x="86" y="2057"/>
                </a:lnTo>
                <a:lnTo>
                  <a:pt x="93" y="2057"/>
                </a:lnTo>
                <a:lnTo>
                  <a:pt x="100" y="2057"/>
                </a:lnTo>
                <a:lnTo>
                  <a:pt x="107" y="2057"/>
                </a:lnTo>
                <a:lnTo>
                  <a:pt x="115" y="2057"/>
                </a:lnTo>
                <a:lnTo>
                  <a:pt x="122" y="2057"/>
                </a:lnTo>
                <a:lnTo>
                  <a:pt x="129" y="2057"/>
                </a:lnTo>
                <a:lnTo>
                  <a:pt x="136" y="2057"/>
                </a:lnTo>
                <a:lnTo>
                  <a:pt x="144" y="2057"/>
                </a:lnTo>
                <a:lnTo>
                  <a:pt x="150" y="2057"/>
                </a:lnTo>
                <a:lnTo>
                  <a:pt x="158" y="2057"/>
                </a:lnTo>
                <a:lnTo>
                  <a:pt x="165" y="2057"/>
                </a:lnTo>
                <a:lnTo>
                  <a:pt x="172" y="2057"/>
                </a:lnTo>
                <a:lnTo>
                  <a:pt x="179" y="2056"/>
                </a:lnTo>
                <a:lnTo>
                  <a:pt x="187" y="2056"/>
                </a:lnTo>
                <a:lnTo>
                  <a:pt x="194" y="2056"/>
                </a:lnTo>
                <a:lnTo>
                  <a:pt x="201" y="2056"/>
                </a:lnTo>
                <a:lnTo>
                  <a:pt x="208" y="2056"/>
                </a:lnTo>
                <a:lnTo>
                  <a:pt x="215" y="2056"/>
                </a:lnTo>
                <a:lnTo>
                  <a:pt x="222" y="2056"/>
                </a:lnTo>
                <a:lnTo>
                  <a:pt x="230" y="2055"/>
                </a:lnTo>
                <a:lnTo>
                  <a:pt x="237" y="2055"/>
                </a:lnTo>
                <a:lnTo>
                  <a:pt x="244" y="2055"/>
                </a:lnTo>
                <a:lnTo>
                  <a:pt x="251" y="2055"/>
                </a:lnTo>
                <a:lnTo>
                  <a:pt x="259" y="2054"/>
                </a:lnTo>
                <a:lnTo>
                  <a:pt x="266" y="2054"/>
                </a:lnTo>
                <a:lnTo>
                  <a:pt x="273" y="2054"/>
                </a:lnTo>
                <a:lnTo>
                  <a:pt x="280" y="2054"/>
                </a:lnTo>
                <a:lnTo>
                  <a:pt x="287" y="2054"/>
                </a:lnTo>
                <a:lnTo>
                  <a:pt x="294" y="2054"/>
                </a:lnTo>
                <a:lnTo>
                  <a:pt x="302" y="2053"/>
                </a:lnTo>
                <a:lnTo>
                  <a:pt x="309" y="2053"/>
                </a:lnTo>
                <a:lnTo>
                  <a:pt x="316" y="2052"/>
                </a:lnTo>
                <a:lnTo>
                  <a:pt x="323" y="2052"/>
                </a:lnTo>
                <a:lnTo>
                  <a:pt x="331" y="2052"/>
                </a:lnTo>
                <a:lnTo>
                  <a:pt x="338" y="2052"/>
                </a:lnTo>
                <a:lnTo>
                  <a:pt x="345" y="2051"/>
                </a:lnTo>
                <a:lnTo>
                  <a:pt x="352" y="2050"/>
                </a:lnTo>
                <a:lnTo>
                  <a:pt x="360" y="2050"/>
                </a:lnTo>
                <a:lnTo>
                  <a:pt x="366" y="2049"/>
                </a:lnTo>
                <a:lnTo>
                  <a:pt x="374" y="2049"/>
                </a:lnTo>
                <a:lnTo>
                  <a:pt x="381" y="2048"/>
                </a:lnTo>
                <a:lnTo>
                  <a:pt x="388" y="2047"/>
                </a:lnTo>
                <a:lnTo>
                  <a:pt x="395" y="2046"/>
                </a:lnTo>
                <a:lnTo>
                  <a:pt x="403" y="2046"/>
                </a:lnTo>
                <a:lnTo>
                  <a:pt x="410" y="2045"/>
                </a:lnTo>
                <a:lnTo>
                  <a:pt x="417" y="2044"/>
                </a:lnTo>
                <a:lnTo>
                  <a:pt x="424" y="2043"/>
                </a:lnTo>
                <a:lnTo>
                  <a:pt x="432" y="2042"/>
                </a:lnTo>
                <a:lnTo>
                  <a:pt x="438" y="2041"/>
                </a:lnTo>
                <a:lnTo>
                  <a:pt x="446" y="2040"/>
                </a:lnTo>
                <a:lnTo>
                  <a:pt x="453" y="2038"/>
                </a:lnTo>
                <a:lnTo>
                  <a:pt x="460" y="2037"/>
                </a:lnTo>
                <a:lnTo>
                  <a:pt x="467" y="2036"/>
                </a:lnTo>
                <a:lnTo>
                  <a:pt x="475" y="2034"/>
                </a:lnTo>
                <a:lnTo>
                  <a:pt x="482" y="2033"/>
                </a:lnTo>
                <a:lnTo>
                  <a:pt x="489" y="2030"/>
                </a:lnTo>
                <a:lnTo>
                  <a:pt x="496" y="2029"/>
                </a:lnTo>
                <a:lnTo>
                  <a:pt x="504" y="2027"/>
                </a:lnTo>
                <a:lnTo>
                  <a:pt x="510" y="2025"/>
                </a:lnTo>
                <a:lnTo>
                  <a:pt x="518" y="2023"/>
                </a:lnTo>
                <a:lnTo>
                  <a:pt x="525" y="2021"/>
                </a:lnTo>
                <a:lnTo>
                  <a:pt x="532" y="2018"/>
                </a:lnTo>
                <a:lnTo>
                  <a:pt x="539" y="2016"/>
                </a:lnTo>
                <a:lnTo>
                  <a:pt x="547" y="2013"/>
                </a:lnTo>
                <a:lnTo>
                  <a:pt x="554" y="2010"/>
                </a:lnTo>
                <a:lnTo>
                  <a:pt x="561" y="2007"/>
                </a:lnTo>
                <a:lnTo>
                  <a:pt x="568" y="2004"/>
                </a:lnTo>
                <a:lnTo>
                  <a:pt x="575" y="2001"/>
                </a:lnTo>
                <a:lnTo>
                  <a:pt x="582" y="1998"/>
                </a:lnTo>
                <a:lnTo>
                  <a:pt x="590" y="1994"/>
                </a:lnTo>
                <a:lnTo>
                  <a:pt x="597" y="1990"/>
                </a:lnTo>
                <a:lnTo>
                  <a:pt x="604" y="1986"/>
                </a:lnTo>
                <a:lnTo>
                  <a:pt x="611" y="1982"/>
                </a:lnTo>
                <a:lnTo>
                  <a:pt x="619" y="1977"/>
                </a:lnTo>
                <a:lnTo>
                  <a:pt x="626" y="1973"/>
                </a:lnTo>
                <a:lnTo>
                  <a:pt x="633" y="1968"/>
                </a:lnTo>
                <a:lnTo>
                  <a:pt x="640" y="1963"/>
                </a:lnTo>
                <a:lnTo>
                  <a:pt x="647" y="1957"/>
                </a:lnTo>
                <a:lnTo>
                  <a:pt x="654" y="1952"/>
                </a:lnTo>
                <a:lnTo>
                  <a:pt x="662" y="1946"/>
                </a:lnTo>
                <a:lnTo>
                  <a:pt x="669" y="1940"/>
                </a:lnTo>
                <a:lnTo>
                  <a:pt x="676" y="1933"/>
                </a:lnTo>
                <a:lnTo>
                  <a:pt x="683" y="1926"/>
                </a:lnTo>
                <a:lnTo>
                  <a:pt x="691" y="1919"/>
                </a:lnTo>
                <a:lnTo>
                  <a:pt x="698" y="1912"/>
                </a:lnTo>
                <a:lnTo>
                  <a:pt x="705" y="1905"/>
                </a:lnTo>
                <a:lnTo>
                  <a:pt x="712" y="1897"/>
                </a:lnTo>
                <a:lnTo>
                  <a:pt x="720" y="1889"/>
                </a:lnTo>
                <a:lnTo>
                  <a:pt x="726" y="1880"/>
                </a:lnTo>
                <a:lnTo>
                  <a:pt x="734" y="1870"/>
                </a:lnTo>
                <a:lnTo>
                  <a:pt x="741" y="1862"/>
                </a:lnTo>
                <a:lnTo>
                  <a:pt x="748" y="1852"/>
                </a:lnTo>
                <a:lnTo>
                  <a:pt x="755" y="1842"/>
                </a:lnTo>
                <a:lnTo>
                  <a:pt x="763" y="1831"/>
                </a:lnTo>
                <a:lnTo>
                  <a:pt x="770" y="1820"/>
                </a:lnTo>
                <a:lnTo>
                  <a:pt x="777" y="1809"/>
                </a:lnTo>
                <a:lnTo>
                  <a:pt x="784" y="1798"/>
                </a:lnTo>
                <a:lnTo>
                  <a:pt x="792" y="1785"/>
                </a:lnTo>
                <a:lnTo>
                  <a:pt x="798" y="1773"/>
                </a:lnTo>
                <a:lnTo>
                  <a:pt x="806" y="1761"/>
                </a:lnTo>
                <a:lnTo>
                  <a:pt x="813" y="1747"/>
                </a:lnTo>
                <a:lnTo>
                  <a:pt x="820" y="1734"/>
                </a:lnTo>
                <a:lnTo>
                  <a:pt x="827" y="1719"/>
                </a:lnTo>
                <a:lnTo>
                  <a:pt x="835" y="1705"/>
                </a:lnTo>
                <a:lnTo>
                  <a:pt x="842" y="1689"/>
                </a:lnTo>
                <a:lnTo>
                  <a:pt x="849" y="1674"/>
                </a:lnTo>
                <a:lnTo>
                  <a:pt x="856" y="1658"/>
                </a:lnTo>
                <a:lnTo>
                  <a:pt x="863" y="1642"/>
                </a:lnTo>
                <a:lnTo>
                  <a:pt x="870" y="1625"/>
                </a:lnTo>
                <a:lnTo>
                  <a:pt x="878" y="1608"/>
                </a:lnTo>
                <a:lnTo>
                  <a:pt x="885" y="1590"/>
                </a:lnTo>
                <a:lnTo>
                  <a:pt x="892" y="1572"/>
                </a:lnTo>
                <a:lnTo>
                  <a:pt x="899" y="1553"/>
                </a:lnTo>
                <a:lnTo>
                  <a:pt x="907" y="1534"/>
                </a:lnTo>
                <a:lnTo>
                  <a:pt x="914" y="1514"/>
                </a:lnTo>
                <a:lnTo>
                  <a:pt x="921" y="1494"/>
                </a:lnTo>
                <a:lnTo>
                  <a:pt x="928" y="1474"/>
                </a:lnTo>
                <a:lnTo>
                  <a:pt x="936" y="1453"/>
                </a:lnTo>
                <a:lnTo>
                  <a:pt x="942" y="1431"/>
                </a:lnTo>
                <a:lnTo>
                  <a:pt x="950" y="1410"/>
                </a:lnTo>
                <a:lnTo>
                  <a:pt x="957" y="1388"/>
                </a:lnTo>
                <a:lnTo>
                  <a:pt x="964" y="1365"/>
                </a:lnTo>
                <a:lnTo>
                  <a:pt x="971" y="1342"/>
                </a:lnTo>
                <a:lnTo>
                  <a:pt x="979" y="1318"/>
                </a:lnTo>
                <a:lnTo>
                  <a:pt x="986" y="1294"/>
                </a:lnTo>
                <a:lnTo>
                  <a:pt x="993" y="1270"/>
                </a:lnTo>
                <a:lnTo>
                  <a:pt x="1000" y="1246"/>
                </a:lnTo>
                <a:lnTo>
                  <a:pt x="1007" y="1221"/>
                </a:lnTo>
                <a:lnTo>
                  <a:pt x="1014" y="1196"/>
                </a:lnTo>
                <a:lnTo>
                  <a:pt x="1022" y="1170"/>
                </a:lnTo>
                <a:lnTo>
                  <a:pt x="1029" y="1144"/>
                </a:lnTo>
                <a:lnTo>
                  <a:pt x="1036" y="1118"/>
                </a:lnTo>
                <a:lnTo>
                  <a:pt x="1043" y="1092"/>
                </a:lnTo>
                <a:lnTo>
                  <a:pt x="1051" y="1065"/>
                </a:lnTo>
                <a:lnTo>
                  <a:pt x="1058" y="1038"/>
                </a:lnTo>
                <a:lnTo>
                  <a:pt x="1065" y="1011"/>
                </a:lnTo>
                <a:lnTo>
                  <a:pt x="1072" y="984"/>
                </a:lnTo>
                <a:lnTo>
                  <a:pt x="1080" y="956"/>
                </a:lnTo>
                <a:lnTo>
                  <a:pt x="1086" y="929"/>
                </a:lnTo>
                <a:lnTo>
                  <a:pt x="1094" y="901"/>
                </a:lnTo>
                <a:lnTo>
                  <a:pt x="1101" y="874"/>
                </a:lnTo>
                <a:lnTo>
                  <a:pt x="1108" y="845"/>
                </a:lnTo>
                <a:lnTo>
                  <a:pt x="1115" y="818"/>
                </a:lnTo>
                <a:lnTo>
                  <a:pt x="1123" y="789"/>
                </a:lnTo>
                <a:lnTo>
                  <a:pt x="1130" y="762"/>
                </a:lnTo>
                <a:lnTo>
                  <a:pt x="1137" y="734"/>
                </a:lnTo>
                <a:lnTo>
                  <a:pt x="1144" y="707"/>
                </a:lnTo>
                <a:lnTo>
                  <a:pt x="1151" y="679"/>
                </a:lnTo>
                <a:lnTo>
                  <a:pt x="1158" y="651"/>
                </a:lnTo>
                <a:lnTo>
                  <a:pt x="1166" y="624"/>
                </a:lnTo>
                <a:lnTo>
                  <a:pt x="1173" y="597"/>
                </a:lnTo>
                <a:lnTo>
                  <a:pt x="1180" y="570"/>
                </a:lnTo>
                <a:lnTo>
                  <a:pt x="1187" y="543"/>
                </a:lnTo>
                <a:lnTo>
                  <a:pt x="1195" y="517"/>
                </a:lnTo>
                <a:lnTo>
                  <a:pt x="1202" y="491"/>
                </a:lnTo>
                <a:lnTo>
                  <a:pt x="1209" y="465"/>
                </a:lnTo>
                <a:lnTo>
                  <a:pt x="1216" y="440"/>
                </a:lnTo>
                <a:lnTo>
                  <a:pt x="1223" y="415"/>
                </a:lnTo>
                <a:lnTo>
                  <a:pt x="1230" y="391"/>
                </a:lnTo>
                <a:lnTo>
                  <a:pt x="1238" y="367"/>
                </a:lnTo>
                <a:lnTo>
                  <a:pt x="1245" y="343"/>
                </a:lnTo>
                <a:lnTo>
                  <a:pt x="1252" y="320"/>
                </a:lnTo>
                <a:lnTo>
                  <a:pt x="1259" y="298"/>
                </a:lnTo>
                <a:lnTo>
                  <a:pt x="1267" y="277"/>
                </a:lnTo>
                <a:lnTo>
                  <a:pt x="1274" y="256"/>
                </a:lnTo>
                <a:lnTo>
                  <a:pt x="1281" y="235"/>
                </a:lnTo>
                <a:lnTo>
                  <a:pt x="1288" y="215"/>
                </a:lnTo>
                <a:lnTo>
                  <a:pt x="1295" y="196"/>
                </a:lnTo>
                <a:lnTo>
                  <a:pt x="1302" y="178"/>
                </a:lnTo>
                <a:lnTo>
                  <a:pt x="1309" y="160"/>
                </a:lnTo>
                <a:lnTo>
                  <a:pt x="1316" y="144"/>
                </a:lnTo>
                <a:lnTo>
                  <a:pt x="1324" y="128"/>
                </a:lnTo>
                <a:lnTo>
                  <a:pt x="1331" y="113"/>
                </a:lnTo>
                <a:lnTo>
                  <a:pt x="1338" y="99"/>
                </a:lnTo>
                <a:lnTo>
                  <a:pt x="1345" y="85"/>
                </a:lnTo>
                <a:lnTo>
                  <a:pt x="1353" y="73"/>
                </a:lnTo>
                <a:lnTo>
                  <a:pt x="1360" y="61"/>
                </a:lnTo>
                <a:lnTo>
                  <a:pt x="1367" y="51"/>
                </a:lnTo>
                <a:lnTo>
                  <a:pt x="1374" y="42"/>
                </a:lnTo>
                <a:lnTo>
                  <a:pt x="1381" y="33"/>
                </a:lnTo>
                <a:lnTo>
                  <a:pt x="1388" y="26"/>
                </a:lnTo>
                <a:lnTo>
                  <a:pt x="1396" y="19"/>
                </a:lnTo>
                <a:lnTo>
                  <a:pt x="1403" y="13"/>
                </a:lnTo>
                <a:lnTo>
                  <a:pt x="1410" y="9"/>
                </a:lnTo>
                <a:lnTo>
                  <a:pt x="1417" y="5"/>
                </a:lnTo>
                <a:lnTo>
                  <a:pt x="1425" y="3"/>
                </a:lnTo>
                <a:lnTo>
                  <a:pt x="1432" y="1"/>
                </a:lnTo>
                <a:lnTo>
                  <a:pt x="1439" y="0"/>
                </a:lnTo>
                <a:lnTo>
                  <a:pt x="1446" y="1"/>
                </a:lnTo>
                <a:lnTo>
                  <a:pt x="1453" y="3"/>
                </a:lnTo>
                <a:lnTo>
                  <a:pt x="1460" y="5"/>
                </a:lnTo>
                <a:lnTo>
                  <a:pt x="1468" y="9"/>
                </a:lnTo>
                <a:lnTo>
                  <a:pt x="1475" y="13"/>
                </a:lnTo>
                <a:lnTo>
                  <a:pt x="1482" y="19"/>
                </a:lnTo>
                <a:lnTo>
                  <a:pt x="1489" y="26"/>
                </a:lnTo>
                <a:lnTo>
                  <a:pt x="1497" y="33"/>
                </a:lnTo>
                <a:lnTo>
                  <a:pt x="1504" y="42"/>
                </a:lnTo>
                <a:lnTo>
                  <a:pt x="1511" y="51"/>
                </a:lnTo>
                <a:lnTo>
                  <a:pt x="1518" y="61"/>
                </a:lnTo>
                <a:lnTo>
                  <a:pt x="1525" y="73"/>
                </a:lnTo>
                <a:lnTo>
                  <a:pt x="1532" y="85"/>
                </a:lnTo>
                <a:lnTo>
                  <a:pt x="1540" y="99"/>
                </a:lnTo>
                <a:lnTo>
                  <a:pt x="1547" y="113"/>
                </a:lnTo>
                <a:lnTo>
                  <a:pt x="1554" y="128"/>
                </a:lnTo>
                <a:lnTo>
                  <a:pt x="1561" y="144"/>
                </a:lnTo>
                <a:lnTo>
                  <a:pt x="1569" y="160"/>
                </a:lnTo>
                <a:lnTo>
                  <a:pt x="1576" y="178"/>
                </a:lnTo>
                <a:lnTo>
                  <a:pt x="1583" y="196"/>
                </a:lnTo>
                <a:lnTo>
                  <a:pt x="1590" y="215"/>
                </a:lnTo>
                <a:lnTo>
                  <a:pt x="1597" y="235"/>
                </a:lnTo>
                <a:lnTo>
                  <a:pt x="1604" y="256"/>
                </a:lnTo>
                <a:lnTo>
                  <a:pt x="1612" y="277"/>
                </a:lnTo>
                <a:lnTo>
                  <a:pt x="1619" y="298"/>
                </a:lnTo>
                <a:lnTo>
                  <a:pt x="1626" y="320"/>
                </a:lnTo>
                <a:lnTo>
                  <a:pt x="1633" y="343"/>
                </a:lnTo>
                <a:lnTo>
                  <a:pt x="1641" y="367"/>
                </a:lnTo>
                <a:lnTo>
                  <a:pt x="1648" y="391"/>
                </a:lnTo>
                <a:lnTo>
                  <a:pt x="1655" y="415"/>
                </a:lnTo>
                <a:lnTo>
                  <a:pt x="1662" y="440"/>
                </a:lnTo>
                <a:lnTo>
                  <a:pt x="1669" y="465"/>
                </a:lnTo>
                <a:lnTo>
                  <a:pt x="1676" y="491"/>
                </a:lnTo>
                <a:lnTo>
                  <a:pt x="1684" y="517"/>
                </a:lnTo>
                <a:lnTo>
                  <a:pt x="1691" y="543"/>
                </a:lnTo>
                <a:lnTo>
                  <a:pt x="1698" y="570"/>
                </a:lnTo>
                <a:lnTo>
                  <a:pt x="1705" y="597"/>
                </a:lnTo>
                <a:lnTo>
                  <a:pt x="1713" y="624"/>
                </a:lnTo>
                <a:lnTo>
                  <a:pt x="1720" y="651"/>
                </a:lnTo>
                <a:lnTo>
                  <a:pt x="1727" y="679"/>
                </a:lnTo>
                <a:lnTo>
                  <a:pt x="1734" y="707"/>
                </a:lnTo>
                <a:lnTo>
                  <a:pt x="1741" y="734"/>
                </a:lnTo>
                <a:lnTo>
                  <a:pt x="1748" y="762"/>
                </a:lnTo>
                <a:lnTo>
                  <a:pt x="1756" y="789"/>
                </a:lnTo>
                <a:lnTo>
                  <a:pt x="1763" y="818"/>
                </a:lnTo>
                <a:lnTo>
                  <a:pt x="1770" y="845"/>
                </a:lnTo>
                <a:lnTo>
                  <a:pt x="1777" y="874"/>
                </a:lnTo>
                <a:lnTo>
                  <a:pt x="1785" y="901"/>
                </a:lnTo>
                <a:lnTo>
                  <a:pt x="1792" y="929"/>
                </a:lnTo>
                <a:lnTo>
                  <a:pt x="1799" y="956"/>
                </a:lnTo>
                <a:lnTo>
                  <a:pt x="1806" y="984"/>
                </a:lnTo>
                <a:lnTo>
                  <a:pt x="1813" y="1011"/>
                </a:lnTo>
                <a:lnTo>
                  <a:pt x="1820" y="1038"/>
                </a:lnTo>
                <a:lnTo>
                  <a:pt x="1828" y="1065"/>
                </a:lnTo>
                <a:lnTo>
                  <a:pt x="1835" y="1092"/>
                </a:lnTo>
                <a:lnTo>
                  <a:pt x="1842" y="1118"/>
                </a:lnTo>
                <a:lnTo>
                  <a:pt x="1849" y="1144"/>
                </a:lnTo>
                <a:lnTo>
                  <a:pt x="1857" y="1170"/>
                </a:lnTo>
                <a:lnTo>
                  <a:pt x="1864" y="1196"/>
                </a:lnTo>
                <a:lnTo>
                  <a:pt x="1871" y="1221"/>
                </a:lnTo>
                <a:lnTo>
                  <a:pt x="1878" y="1246"/>
                </a:lnTo>
                <a:lnTo>
                  <a:pt x="1885" y="1270"/>
                </a:lnTo>
                <a:lnTo>
                  <a:pt x="1892" y="1294"/>
                </a:lnTo>
                <a:lnTo>
                  <a:pt x="1900" y="1318"/>
                </a:lnTo>
                <a:lnTo>
                  <a:pt x="1907" y="1342"/>
                </a:lnTo>
                <a:lnTo>
                  <a:pt x="1914" y="1365"/>
                </a:lnTo>
                <a:lnTo>
                  <a:pt x="1921" y="1388"/>
                </a:lnTo>
                <a:lnTo>
                  <a:pt x="1929" y="1410"/>
                </a:lnTo>
                <a:lnTo>
                  <a:pt x="1936" y="1431"/>
                </a:lnTo>
                <a:lnTo>
                  <a:pt x="1943" y="1453"/>
                </a:lnTo>
                <a:lnTo>
                  <a:pt x="1950" y="1474"/>
                </a:lnTo>
                <a:lnTo>
                  <a:pt x="1957" y="1494"/>
                </a:lnTo>
                <a:lnTo>
                  <a:pt x="1964" y="1514"/>
                </a:lnTo>
                <a:lnTo>
                  <a:pt x="1972" y="1534"/>
                </a:lnTo>
                <a:lnTo>
                  <a:pt x="1979" y="1553"/>
                </a:lnTo>
                <a:lnTo>
                  <a:pt x="1986" y="1572"/>
                </a:lnTo>
                <a:lnTo>
                  <a:pt x="1993" y="1590"/>
                </a:lnTo>
                <a:lnTo>
                  <a:pt x="2001" y="1608"/>
                </a:lnTo>
                <a:lnTo>
                  <a:pt x="2008" y="1625"/>
                </a:lnTo>
                <a:lnTo>
                  <a:pt x="2015" y="1642"/>
                </a:lnTo>
                <a:lnTo>
                  <a:pt x="2022" y="1658"/>
                </a:lnTo>
                <a:lnTo>
                  <a:pt x="2029" y="1674"/>
                </a:lnTo>
                <a:lnTo>
                  <a:pt x="2036" y="1689"/>
                </a:lnTo>
                <a:lnTo>
                  <a:pt x="2044" y="1705"/>
                </a:lnTo>
                <a:lnTo>
                  <a:pt x="2051" y="1719"/>
                </a:lnTo>
                <a:lnTo>
                  <a:pt x="2058" y="1734"/>
                </a:lnTo>
                <a:lnTo>
                  <a:pt x="2065" y="1747"/>
                </a:lnTo>
                <a:lnTo>
                  <a:pt x="2073" y="1761"/>
                </a:lnTo>
                <a:lnTo>
                  <a:pt x="2080" y="1773"/>
                </a:lnTo>
                <a:lnTo>
                  <a:pt x="2087" y="1785"/>
                </a:lnTo>
                <a:lnTo>
                  <a:pt x="2094" y="1798"/>
                </a:lnTo>
                <a:lnTo>
                  <a:pt x="2101" y="1809"/>
                </a:lnTo>
                <a:lnTo>
                  <a:pt x="2108" y="1820"/>
                </a:lnTo>
                <a:lnTo>
                  <a:pt x="2116" y="1831"/>
                </a:lnTo>
                <a:lnTo>
                  <a:pt x="2123" y="1842"/>
                </a:lnTo>
                <a:lnTo>
                  <a:pt x="2130" y="1852"/>
                </a:lnTo>
                <a:lnTo>
                  <a:pt x="2137" y="1862"/>
                </a:lnTo>
                <a:lnTo>
                  <a:pt x="2145" y="1870"/>
                </a:lnTo>
                <a:lnTo>
                  <a:pt x="2152" y="1880"/>
                </a:lnTo>
                <a:lnTo>
                  <a:pt x="2159" y="1889"/>
                </a:lnTo>
                <a:lnTo>
                  <a:pt x="2166" y="1897"/>
                </a:lnTo>
                <a:lnTo>
                  <a:pt x="2173" y="1905"/>
                </a:lnTo>
                <a:lnTo>
                  <a:pt x="2180" y="1912"/>
                </a:lnTo>
                <a:lnTo>
                  <a:pt x="2188" y="1919"/>
                </a:lnTo>
                <a:lnTo>
                  <a:pt x="2195" y="1926"/>
                </a:lnTo>
                <a:lnTo>
                  <a:pt x="2202" y="1933"/>
                </a:lnTo>
                <a:lnTo>
                  <a:pt x="2209" y="1940"/>
                </a:lnTo>
                <a:lnTo>
                  <a:pt x="2217" y="1946"/>
                </a:lnTo>
                <a:lnTo>
                  <a:pt x="2224" y="1952"/>
                </a:lnTo>
                <a:lnTo>
                  <a:pt x="2231" y="1957"/>
                </a:lnTo>
                <a:lnTo>
                  <a:pt x="2238" y="1963"/>
                </a:lnTo>
                <a:lnTo>
                  <a:pt x="2245" y="1968"/>
                </a:lnTo>
                <a:lnTo>
                  <a:pt x="2252" y="1973"/>
                </a:lnTo>
                <a:lnTo>
                  <a:pt x="2260" y="1977"/>
                </a:lnTo>
                <a:lnTo>
                  <a:pt x="2267" y="1982"/>
                </a:lnTo>
                <a:lnTo>
                  <a:pt x="2274" y="1986"/>
                </a:lnTo>
                <a:lnTo>
                  <a:pt x="2281" y="1990"/>
                </a:lnTo>
                <a:lnTo>
                  <a:pt x="2289" y="1994"/>
                </a:lnTo>
                <a:lnTo>
                  <a:pt x="2296" y="1998"/>
                </a:lnTo>
                <a:lnTo>
                  <a:pt x="2303" y="2001"/>
                </a:lnTo>
                <a:lnTo>
                  <a:pt x="2310" y="2004"/>
                </a:lnTo>
                <a:lnTo>
                  <a:pt x="2317" y="2007"/>
                </a:lnTo>
                <a:lnTo>
                  <a:pt x="2324" y="2010"/>
                </a:lnTo>
                <a:lnTo>
                  <a:pt x="2332" y="2013"/>
                </a:lnTo>
                <a:lnTo>
                  <a:pt x="2339" y="2016"/>
                </a:lnTo>
                <a:lnTo>
                  <a:pt x="2346" y="2018"/>
                </a:lnTo>
                <a:lnTo>
                  <a:pt x="2353" y="2021"/>
                </a:lnTo>
                <a:lnTo>
                  <a:pt x="2361" y="2023"/>
                </a:lnTo>
                <a:lnTo>
                  <a:pt x="2368" y="2025"/>
                </a:lnTo>
                <a:lnTo>
                  <a:pt x="2375" y="2027"/>
                </a:lnTo>
                <a:lnTo>
                  <a:pt x="2382" y="2029"/>
                </a:lnTo>
                <a:lnTo>
                  <a:pt x="2389" y="2030"/>
                </a:lnTo>
                <a:lnTo>
                  <a:pt x="2396" y="2033"/>
                </a:lnTo>
                <a:lnTo>
                  <a:pt x="2404" y="2034"/>
                </a:lnTo>
                <a:lnTo>
                  <a:pt x="2411" y="2036"/>
                </a:lnTo>
                <a:lnTo>
                  <a:pt x="2418" y="2037"/>
                </a:lnTo>
                <a:lnTo>
                  <a:pt x="2425" y="2038"/>
                </a:lnTo>
                <a:lnTo>
                  <a:pt x="2433" y="2040"/>
                </a:lnTo>
                <a:lnTo>
                  <a:pt x="2440" y="2041"/>
                </a:lnTo>
                <a:lnTo>
                  <a:pt x="2447" y="2042"/>
                </a:lnTo>
                <a:lnTo>
                  <a:pt x="2454" y="2043"/>
                </a:lnTo>
                <a:lnTo>
                  <a:pt x="2461" y="2044"/>
                </a:lnTo>
                <a:lnTo>
                  <a:pt x="2468" y="2045"/>
                </a:lnTo>
                <a:lnTo>
                  <a:pt x="2476" y="2046"/>
                </a:lnTo>
                <a:lnTo>
                  <a:pt x="2483" y="2046"/>
                </a:lnTo>
                <a:lnTo>
                  <a:pt x="2490" y="2047"/>
                </a:lnTo>
                <a:lnTo>
                  <a:pt x="2497" y="2048"/>
                </a:lnTo>
                <a:lnTo>
                  <a:pt x="2505" y="2049"/>
                </a:lnTo>
                <a:lnTo>
                  <a:pt x="2512" y="2049"/>
                </a:lnTo>
                <a:lnTo>
                  <a:pt x="2519" y="2050"/>
                </a:lnTo>
                <a:lnTo>
                  <a:pt x="2526" y="2050"/>
                </a:lnTo>
                <a:lnTo>
                  <a:pt x="2533" y="2051"/>
                </a:lnTo>
                <a:lnTo>
                  <a:pt x="2540" y="2052"/>
                </a:lnTo>
                <a:lnTo>
                  <a:pt x="2548" y="2052"/>
                </a:lnTo>
                <a:lnTo>
                  <a:pt x="2555" y="2052"/>
                </a:lnTo>
                <a:lnTo>
                  <a:pt x="2562" y="2052"/>
                </a:lnTo>
                <a:lnTo>
                  <a:pt x="2569" y="2053"/>
                </a:lnTo>
                <a:lnTo>
                  <a:pt x="2577" y="2053"/>
                </a:lnTo>
                <a:lnTo>
                  <a:pt x="2584" y="2054"/>
                </a:lnTo>
                <a:lnTo>
                  <a:pt x="2591" y="2054"/>
                </a:lnTo>
                <a:lnTo>
                  <a:pt x="2598" y="2054"/>
                </a:lnTo>
                <a:lnTo>
                  <a:pt x="2605" y="2054"/>
                </a:lnTo>
                <a:lnTo>
                  <a:pt x="2612" y="2054"/>
                </a:lnTo>
                <a:lnTo>
                  <a:pt x="2620" y="2054"/>
                </a:lnTo>
                <a:lnTo>
                  <a:pt x="2627" y="2055"/>
                </a:lnTo>
                <a:lnTo>
                  <a:pt x="2634" y="2055"/>
                </a:lnTo>
                <a:lnTo>
                  <a:pt x="2641" y="2055"/>
                </a:lnTo>
                <a:lnTo>
                  <a:pt x="2649" y="2055"/>
                </a:lnTo>
                <a:lnTo>
                  <a:pt x="2656" y="2056"/>
                </a:lnTo>
                <a:lnTo>
                  <a:pt x="2663" y="2056"/>
                </a:lnTo>
                <a:lnTo>
                  <a:pt x="2670" y="2056"/>
                </a:lnTo>
                <a:lnTo>
                  <a:pt x="2677" y="2056"/>
                </a:lnTo>
                <a:lnTo>
                  <a:pt x="2684" y="2056"/>
                </a:lnTo>
                <a:lnTo>
                  <a:pt x="2692" y="2056"/>
                </a:lnTo>
                <a:lnTo>
                  <a:pt x="2699" y="2056"/>
                </a:lnTo>
                <a:lnTo>
                  <a:pt x="2706" y="2057"/>
                </a:lnTo>
                <a:lnTo>
                  <a:pt x="2713" y="2057"/>
                </a:lnTo>
                <a:lnTo>
                  <a:pt x="2721" y="2057"/>
                </a:lnTo>
                <a:lnTo>
                  <a:pt x="2728" y="2057"/>
                </a:lnTo>
                <a:lnTo>
                  <a:pt x="2735" y="2057"/>
                </a:lnTo>
                <a:lnTo>
                  <a:pt x="2742" y="2057"/>
                </a:lnTo>
                <a:lnTo>
                  <a:pt x="2749" y="2057"/>
                </a:lnTo>
                <a:lnTo>
                  <a:pt x="2756" y="2057"/>
                </a:lnTo>
                <a:lnTo>
                  <a:pt x="2764" y="2057"/>
                </a:lnTo>
                <a:lnTo>
                  <a:pt x="2771" y="2057"/>
                </a:lnTo>
                <a:lnTo>
                  <a:pt x="2778" y="2057"/>
                </a:lnTo>
                <a:lnTo>
                  <a:pt x="2785" y="2057"/>
                </a:lnTo>
                <a:lnTo>
                  <a:pt x="2793" y="2057"/>
                </a:lnTo>
                <a:lnTo>
                  <a:pt x="2800" y="2057"/>
                </a:lnTo>
                <a:lnTo>
                  <a:pt x="2807" y="2057"/>
                </a:lnTo>
                <a:lnTo>
                  <a:pt x="2814" y="2057"/>
                </a:lnTo>
                <a:lnTo>
                  <a:pt x="2821" y="2057"/>
                </a:lnTo>
                <a:lnTo>
                  <a:pt x="2828" y="2057"/>
                </a:lnTo>
                <a:lnTo>
                  <a:pt x="2836" y="2057"/>
                </a:lnTo>
                <a:lnTo>
                  <a:pt x="2843" y="2057"/>
                </a:lnTo>
                <a:lnTo>
                  <a:pt x="2850" y="2057"/>
                </a:lnTo>
                <a:lnTo>
                  <a:pt x="2857" y="2057"/>
                </a:lnTo>
                <a:lnTo>
                  <a:pt x="2865" y="2057"/>
                </a:lnTo>
                <a:lnTo>
                  <a:pt x="2872" y="2057"/>
                </a:lnTo>
                <a:lnTo>
                  <a:pt x="2879" y="2057"/>
                </a:lnTo>
              </a:path>
            </a:pathLst>
          </a:custGeom>
          <a:ln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38" name="Freeform 43"/>
          <p:cNvSpPr>
            <a:spLocks/>
          </p:cNvSpPr>
          <p:nvPr/>
        </p:nvSpPr>
        <p:spPr bwMode="auto">
          <a:xfrm rot="16200000">
            <a:off x="2450031" y="2564929"/>
            <a:ext cx="341313" cy="498840"/>
          </a:xfrm>
          <a:custGeom>
            <a:avLst/>
            <a:gdLst>
              <a:gd name="T0" fmla="*/ 43 w 2879"/>
              <a:gd name="T1" fmla="*/ 2057 h 2057"/>
              <a:gd name="T2" fmla="*/ 93 w 2879"/>
              <a:gd name="T3" fmla="*/ 2057 h 2057"/>
              <a:gd name="T4" fmla="*/ 144 w 2879"/>
              <a:gd name="T5" fmla="*/ 2057 h 2057"/>
              <a:gd name="T6" fmla="*/ 194 w 2879"/>
              <a:gd name="T7" fmla="*/ 2056 h 2057"/>
              <a:gd name="T8" fmla="*/ 244 w 2879"/>
              <a:gd name="T9" fmla="*/ 2055 h 2057"/>
              <a:gd name="T10" fmla="*/ 294 w 2879"/>
              <a:gd name="T11" fmla="*/ 2054 h 2057"/>
              <a:gd name="T12" fmla="*/ 345 w 2879"/>
              <a:gd name="T13" fmla="*/ 2051 h 2057"/>
              <a:gd name="T14" fmla="*/ 395 w 2879"/>
              <a:gd name="T15" fmla="*/ 2046 h 2057"/>
              <a:gd name="T16" fmla="*/ 446 w 2879"/>
              <a:gd name="T17" fmla="*/ 2040 h 2057"/>
              <a:gd name="T18" fmla="*/ 496 w 2879"/>
              <a:gd name="T19" fmla="*/ 2029 h 2057"/>
              <a:gd name="T20" fmla="*/ 547 w 2879"/>
              <a:gd name="T21" fmla="*/ 2013 h 2057"/>
              <a:gd name="T22" fmla="*/ 597 w 2879"/>
              <a:gd name="T23" fmla="*/ 1990 h 2057"/>
              <a:gd name="T24" fmla="*/ 647 w 2879"/>
              <a:gd name="T25" fmla="*/ 1957 h 2057"/>
              <a:gd name="T26" fmla="*/ 698 w 2879"/>
              <a:gd name="T27" fmla="*/ 1912 h 2057"/>
              <a:gd name="T28" fmla="*/ 748 w 2879"/>
              <a:gd name="T29" fmla="*/ 1852 h 2057"/>
              <a:gd name="T30" fmla="*/ 798 w 2879"/>
              <a:gd name="T31" fmla="*/ 1773 h 2057"/>
              <a:gd name="T32" fmla="*/ 849 w 2879"/>
              <a:gd name="T33" fmla="*/ 1674 h 2057"/>
              <a:gd name="T34" fmla="*/ 899 w 2879"/>
              <a:gd name="T35" fmla="*/ 1553 h 2057"/>
              <a:gd name="T36" fmla="*/ 950 w 2879"/>
              <a:gd name="T37" fmla="*/ 1410 h 2057"/>
              <a:gd name="T38" fmla="*/ 1000 w 2879"/>
              <a:gd name="T39" fmla="*/ 1246 h 2057"/>
              <a:gd name="T40" fmla="*/ 1051 w 2879"/>
              <a:gd name="T41" fmla="*/ 1065 h 2057"/>
              <a:gd name="T42" fmla="*/ 1101 w 2879"/>
              <a:gd name="T43" fmla="*/ 874 h 2057"/>
              <a:gd name="T44" fmla="*/ 1151 w 2879"/>
              <a:gd name="T45" fmla="*/ 679 h 2057"/>
              <a:gd name="T46" fmla="*/ 1202 w 2879"/>
              <a:gd name="T47" fmla="*/ 491 h 2057"/>
              <a:gd name="T48" fmla="*/ 1252 w 2879"/>
              <a:gd name="T49" fmla="*/ 320 h 2057"/>
              <a:gd name="T50" fmla="*/ 1302 w 2879"/>
              <a:gd name="T51" fmla="*/ 178 h 2057"/>
              <a:gd name="T52" fmla="*/ 1353 w 2879"/>
              <a:gd name="T53" fmla="*/ 73 h 2057"/>
              <a:gd name="T54" fmla="*/ 1403 w 2879"/>
              <a:gd name="T55" fmla="*/ 13 h 2057"/>
              <a:gd name="T56" fmla="*/ 1453 w 2879"/>
              <a:gd name="T57" fmla="*/ 3 h 2057"/>
              <a:gd name="T58" fmla="*/ 1504 w 2879"/>
              <a:gd name="T59" fmla="*/ 42 h 2057"/>
              <a:gd name="T60" fmla="*/ 1554 w 2879"/>
              <a:gd name="T61" fmla="*/ 128 h 2057"/>
              <a:gd name="T62" fmla="*/ 1604 w 2879"/>
              <a:gd name="T63" fmla="*/ 256 h 2057"/>
              <a:gd name="T64" fmla="*/ 1655 w 2879"/>
              <a:gd name="T65" fmla="*/ 415 h 2057"/>
              <a:gd name="T66" fmla="*/ 1705 w 2879"/>
              <a:gd name="T67" fmla="*/ 597 h 2057"/>
              <a:gd name="T68" fmla="*/ 1756 w 2879"/>
              <a:gd name="T69" fmla="*/ 789 h 2057"/>
              <a:gd name="T70" fmla="*/ 1806 w 2879"/>
              <a:gd name="T71" fmla="*/ 984 h 2057"/>
              <a:gd name="T72" fmla="*/ 1857 w 2879"/>
              <a:gd name="T73" fmla="*/ 1170 h 2057"/>
              <a:gd name="T74" fmla="*/ 1907 w 2879"/>
              <a:gd name="T75" fmla="*/ 1342 h 2057"/>
              <a:gd name="T76" fmla="*/ 1957 w 2879"/>
              <a:gd name="T77" fmla="*/ 1494 h 2057"/>
              <a:gd name="T78" fmla="*/ 2008 w 2879"/>
              <a:gd name="T79" fmla="*/ 1625 h 2057"/>
              <a:gd name="T80" fmla="*/ 2058 w 2879"/>
              <a:gd name="T81" fmla="*/ 1734 h 2057"/>
              <a:gd name="T82" fmla="*/ 2108 w 2879"/>
              <a:gd name="T83" fmla="*/ 1820 h 2057"/>
              <a:gd name="T84" fmla="*/ 2159 w 2879"/>
              <a:gd name="T85" fmla="*/ 1889 h 2057"/>
              <a:gd name="T86" fmla="*/ 2209 w 2879"/>
              <a:gd name="T87" fmla="*/ 1940 h 2057"/>
              <a:gd name="T88" fmla="*/ 2260 w 2879"/>
              <a:gd name="T89" fmla="*/ 1977 h 2057"/>
              <a:gd name="T90" fmla="*/ 2310 w 2879"/>
              <a:gd name="T91" fmla="*/ 2004 h 2057"/>
              <a:gd name="T92" fmla="*/ 2361 w 2879"/>
              <a:gd name="T93" fmla="*/ 2023 h 2057"/>
              <a:gd name="T94" fmla="*/ 2411 w 2879"/>
              <a:gd name="T95" fmla="*/ 2036 h 2057"/>
              <a:gd name="T96" fmla="*/ 2461 w 2879"/>
              <a:gd name="T97" fmla="*/ 2044 h 2057"/>
              <a:gd name="T98" fmla="*/ 2512 w 2879"/>
              <a:gd name="T99" fmla="*/ 2049 h 2057"/>
              <a:gd name="T100" fmla="*/ 2562 w 2879"/>
              <a:gd name="T101" fmla="*/ 2052 h 2057"/>
              <a:gd name="T102" fmla="*/ 2612 w 2879"/>
              <a:gd name="T103" fmla="*/ 2054 h 2057"/>
              <a:gd name="T104" fmla="*/ 2663 w 2879"/>
              <a:gd name="T105" fmla="*/ 2056 h 2057"/>
              <a:gd name="T106" fmla="*/ 2713 w 2879"/>
              <a:gd name="T107" fmla="*/ 2057 h 2057"/>
              <a:gd name="T108" fmla="*/ 2764 w 2879"/>
              <a:gd name="T109" fmla="*/ 2057 h 2057"/>
              <a:gd name="T110" fmla="*/ 2814 w 2879"/>
              <a:gd name="T111" fmla="*/ 2057 h 2057"/>
              <a:gd name="T112" fmla="*/ 2865 w 2879"/>
              <a:gd name="T113" fmla="*/ 2057 h 2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879" h="2057">
                <a:moveTo>
                  <a:pt x="0" y="2057"/>
                </a:moveTo>
                <a:lnTo>
                  <a:pt x="6" y="2057"/>
                </a:lnTo>
                <a:lnTo>
                  <a:pt x="14" y="2057"/>
                </a:lnTo>
                <a:lnTo>
                  <a:pt x="21" y="2057"/>
                </a:lnTo>
                <a:lnTo>
                  <a:pt x="28" y="2057"/>
                </a:lnTo>
                <a:lnTo>
                  <a:pt x="35" y="2057"/>
                </a:lnTo>
                <a:lnTo>
                  <a:pt x="43" y="2057"/>
                </a:lnTo>
                <a:lnTo>
                  <a:pt x="50" y="2057"/>
                </a:lnTo>
                <a:lnTo>
                  <a:pt x="57" y="2057"/>
                </a:lnTo>
                <a:lnTo>
                  <a:pt x="64" y="2057"/>
                </a:lnTo>
                <a:lnTo>
                  <a:pt x="72" y="2057"/>
                </a:lnTo>
                <a:lnTo>
                  <a:pt x="78" y="2057"/>
                </a:lnTo>
                <a:lnTo>
                  <a:pt x="86" y="2057"/>
                </a:lnTo>
                <a:lnTo>
                  <a:pt x="93" y="2057"/>
                </a:lnTo>
                <a:lnTo>
                  <a:pt x="100" y="2057"/>
                </a:lnTo>
                <a:lnTo>
                  <a:pt x="107" y="2057"/>
                </a:lnTo>
                <a:lnTo>
                  <a:pt x="115" y="2057"/>
                </a:lnTo>
                <a:lnTo>
                  <a:pt x="122" y="2057"/>
                </a:lnTo>
                <a:lnTo>
                  <a:pt x="129" y="2057"/>
                </a:lnTo>
                <a:lnTo>
                  <a:pt x="136" y="2057"/>
                </a:lnTo>
                <a:lnTo>
                  <a:pt x="144" y="2057"/>
                </a:lnTo>
                <a:lnTo>
                  <a:pt x="150" y="2057"/>
                </a:lnTo>
                <a:lnTo>
                  <a:pt x="158" y="2057"/>
                </a:lnTo>
                <a:lnTo>
                  <a:pt x="165" y="2057"/>
                </a:lnTo>
                <a:lnTo>
                  <a:pt x="172" y="2057"/>
                </a:lnTo>
                <a:lnTo>
                  <a:pt x="179" y="2056"/>
                </a:lnTo>
                <a:lnTo>
                  <a:pt x="187" y="2056"/>
                </a:lnTo>
                <a:lnTo>
                  <a:pt x="194" y="2056"/>
                </a:lnTo>
                <a:lnTo>
                  <a:pt x="201" y="2056"/>
                </a:lnTo>
                <a:lnTo>
                  <a:pt x="208" y="2056"/>
                </a:lnTo>
                <a:lnTo>
                  <a:pt x="215" y="2056"/>
                </a:lnTo>
                <a:lnTo>
                  <a:pt x="222" y="2056"/>
                </a:lnTo>
                <a:lnTo>
                  <a:pt x="230" y="2055"/>
                </a:lnTo>
                <a:lnTo>
                  <a:pt x="237" y="2055"/>
                </a:lnTo>
                <a:lnTo>
                  <a:pt x="244" y="2055"/>
                </a:lnTo>
                <a:lnTo>
                  <a:pt x="251" y="2055"/>
                </a:lnTo>
                <a:lnTo>
                  <a:pt x="259" y="2054"/>
                </a:lnTo>
                <a:lnTo>
                  <a:pt x="266" y="2054"/>
                </a:lnTo>
                <a:lnTo>
                  <a:pt x="273" y="2054"/>
                </a:lnTo>
                <a:lnTo>
                  <a:pt x="280" y="2054"/>
                </a:lnTo>
                <a:lnTo>
                  <a:pt x="287" y="2054"/>
                </a:lnTo>
                <a:lnTo>
                  <a:pt x="294" y="2054"/>
                </a:lnTo>
                <a:lnTo>
                  <a:pt x="302" y="2053"/>
                </a:lnTo>
                <a:lnTo>
                  <a:pt x="309" y="2053"/>
                </a:lnTo>
                <a:lnTo>
                  <a:pt x="316" y="2052"/>
                </a:lnTo>
                <a:lnTo>
                  <a:pt x="323" y="2052"/>
                </a:lnTo>
                <a:lnTo>
                  <a:pt x="331" y="2052"/>
                </a:lnTo>
                <a:lnTo>
                  <a:pt x="338" y="2052"/>
                </a:lnTo>
                <a:lnTo>
                  <a:pt x="345" y="2051"/>
                </a:lnTo>
                <a:lnTo>
                  <a:pt x="352" y="2050"/>
                </a:lnTo>
                <a:lnTo>
                  <a:pt x="360" y="2050"/>
                </a:lnTo>
                <a:lnTo>
                  <a:pt x="366" y="2049"/>
                </a:lnTo>
                <a:lnTo>
                  <a:pt x="374" y="2049"/>
                </a:lnTo>
                <a:lnTo>
                  <a:pt x="381" y="2048"/>
                </a:lnTo>
                <a:lnTo>
                  <a:pt x="388" y="2047"/>
                </a:lnTo>
                <a:lnTo>
                  <a:pt x="395" y="2046"/>
                </a:lnTo>
                <a:lnTo>
                  <a:pt x="403" y="2046"/>
                </a:lnTo>
                <a:lnTo>
                  <a:pt x="410" y="2045"/>
                </a:lnTo>
                <a:lnTo>
                  <a:pt x="417" y="2044"/>
                </a:lnTo>
                <a:lnTo>
                  <a:pt x="424" y="2043"/>
                </a:lnTo>
                <a:lnTo>
                  <a:pt x="432" y="2042"/>
                </a:lnTo>
                <a:lnTo>
                  <a:pt x="438" y="2041"/>
                </a:lnTo>
                <a:lnTo>
                  <a:pt x="446" y="2040"/>
                </a:lnTo>
                <a:lnTo>
                  <a:pt x="453" y="2038"/>
                </a:lnTo>
                <a:lnTo>
                  <a:pt x="460" y="2037"/>
                </a:lnTo>
                <a:lnTo>
                  <a:pt x="467" y="2036"/>
                </a:lnTo>
                <a:lnTo>
                  <a:pt x="475" y="2034"/>
                </a:lnTo>
                <a:lnTo>
                  <a:pt x="482" y="2033"/>
                </a:lnTo>
                <a:lnTo>
                  <a:pt x="489" y="2030"/>
                </a:lnTo>
                <a:lnTo>
                  <a:pt x="496" y="2029"/>
                </a:lnTo>
                <a:lnTo>
                  <a:pt x="504" y="2027"/>
                </a:lnTo>
                <a:lnTo>
                  <a:pt x="510" y="2025"/>
                </a:lnTo>
                <a:lnTo>
                  <a:pt x="518" y="2023"/>
                </a:lnTo>
                <a:lnTo>
                  <a:pt x="525" y="2021"/>
                </a:lnTo>
                <a:lnTo>
                  <a:pt x="532" y="2018"/>
                </a:lnTo>
                <a:lnTo>
                  <a:pt x="539" y="2016"/>
                </a:lnTo>
                <a:lnTo>
                  <a:pt x="547" y="2013"/>
                </a:lnTo>
                <a:lnTo>
                  <a:pt x="554" y="2010"/>
                </a:lnTo>
                <a:lnTo>
                  <a:pt x="561" y="2007"/>
                </a:lnTo>
                <a:lnTo>
                  <a:pt x="568" y="2004"/>
                </a:lnTo>
                <a:lnTo>
                  <a:pt x="575" y="2001"/>
                </a:lnTo>
                <a:lnTo>
                  <a:pt x="582" y="1998"/>
                </a:lnTo>
                <a:lnTo>
                  <a:pt x="590" y="1994"/>
                </a:lnTo>
                <a:lnTo>
                  <a:pt x="597" y="1990"/>
                </a:lnTo>
                <a:lnTo>
                  <a:pt x="604" y="1986"/>
                </a:lnTo>
                <a:lnTo>
                  <a:pt x="611" y="1982"/>
                </a:lnTo>
                <a:lnTo>
                  <a:pt x="619" y="1977"/>
                </a:lnTo>
                <a:lnTo>
                  <a:pt x="626" y="1973"/>
                </a:lnTo>
                <a:lnTo>
                  <a:pt x="633" y="1968"/>
                </a:lnTo>
                <a:lnTo>
                  <a:pt x="640" y="1963"/>
                </a:lnTo>
                <a:lnTo>
                  <a:pt x="647" y="1957"/>
                </a:lnTo>
                <a:lnTo>
                  <a:pt x="654" y="1952"/>
                </a:lnTo>
                <a:lnTo>
                  <a:pt x="662" y="1946"/>
                </a:lnTo>
                <a:lnTo>
                  <a:pt x="669" y="1940"/>
                </a:lnTo>
                <a:lnTo>
                  <a:pt x="676" y="1933"/>
                </a:lnTo>
                <a:lnTo>
                  <a:pt x="683" y="1926"/>
                </a:lnTo>
                <a:lnTo>
                  <a:pt x="691" y="1919"/>
                </a:lnTo>
                <a:lnTo>
                  <a:pt x="698" y="1912"/>
                </a:lnTo>
                <a:lnTo>
                  <a:pt x="705" y="1905"/>
                </a:lnTo>
                <a:lnTo>
                  <a:pt x="712" y="1897"/>
                </a:lnTo>
                <a:lnTo>
                  <a:pt x="720" y="1889"/>
                </a:lnTo>
                <a:lnTo>
                  <a:pt x="726" y="1880"/>
                </a:lnTo>
                <a:lnTo>
                  <a:pt x="734" y="1870"/>
                </a:lnTo>
                <a:lnTo>
                  <a:pt x="741" y="1862"/>
                </a:lnTo>
                <a:lnTo>
                  <a:pt x="748" y="1852"/>
                </a:lnTo>
                <a:lnTo>
                  <a:pt x="755" y="1842"/>
                </a:lnTo>
                <a:lnTo>
                  <a:pt x="763" y="1831"/>
                </a:lnTo>
                <a:lnTo>
                  <a:pt x="770" y="1820"/>
                </a:lnTo>
                <a:lnTo>
                  <a:pt x="777" y="1809"/>
                </a:lnTo>
                <a:lnTo>
                  <a:pt x="784" y="1798"/>
                </a:lnTo>
                <a:lnTo>
                  <a:pt x="792" y="1785"/>
                </a:lnTo>
                <a:lnTo>
                  <a:pt x="798" y="1773"/>
                </a:lnTo>
                <a:lnTo>
                  <a:pt x="806" y="1761"/>
                </a:lnTo>
                <a:lnTo>
                  <a:pt x="813" y="1747"/>
                </a:lnTo>
                <a:lnTo>
                  <a:pt x="820" y="1734"/>
                </a:lnTo>
                <a:lnTo>
                  <a:pt x="827" y="1719"/>
                </a:lnTo>
                <a:lnTo>
                  <a:pt x="835" y="1705"/>
                </a:lnTo>
                <a:lnTo>
                  <a:pt x="842" y="1689"/>
                </a:lnTo>
                <a:lnTo>
                  <a:pt x="849" y="1674"/>
                </a:lnTo>
                <a:lnTo>
                  <a:pt x="856" y="1658"/>
                </a:lnTo>
                <a:lnTo>
                  <a:pt x="863" y="1642"/>
                </a:lnTo>
                <a:lnTo>
                  <a:pt x="870" y="1625"/>
                </a:lnTo>
                <a:lnTo>
                  <a:pt x="878" y="1608"/>
                </a:lnTo>
                <a:lnTo>
                  <a:pt x="885" y="1590"/>
                </a:lnTo>
                <a:lnTo>
                  <a:pt x="892" y="1572"/>
                </a:lnTo>
                <a:lnTo>
                  <a:pt x="899" y="1553"/>
                </a:lnTo>
                <a:lnTo>
                  <a:pt x="907" y="1534"/>
                </a:lnTo>
                <a:lnTo>
                  <a:pt x="914" y="1514"/>
                </a:lnTo>
                <a:lnTo>
                  <a:pt x="921" y="1494"/>
                </a:lnTo>
                <a:lnTo>
                  <a:pt x="928" y="1474"/>
                </a:lnTo>
                <a:lnTo>
                  <a:pt x="936" y="1453"/>
                </a:lnTo>
                <a:lnTo>
                  <a:pt x="942" y="1431"/>
                </a:lnTo>
                <a:lnTo>
                  <a:pt x="950" y="1410"/>
                </a:lnTo>
                <a:lnTo>
                  <a:pt x="957" y="1388"/>
                </a:lnTo>
                <a:lnTo>
                  <a:pt x="964" y="1365"/>
                </a:lnTo>
                <a:lnTo>
                  <a:pt x="971" y="1342"/>
                </a:lnTo>
                <a:lnTo>
                  <a:pt x="979" y="1318"/>
                </a:lnTo>
                <a:lnTo>
                  <a:pt x="986" y="1294"/>
                </a:lnTo>
                <a:lnTo>
                  <a:pt x="993" y="1270"/>
                </a:lnTo>
                <a:lnTo>
                  <a:pt x="1000" y="1246"/>
                </a:lnTo>
                <a:lnTo>
                  <a:pt x="1007" y="1221"/>
                </a:lnTo>
                <a:lnTo>
                  <a:pt x="1014" y="1196"/>
                </a:lnTo>
                <a:lnTo>
                  <a:pt x="1022" y="1170"/>
                </a:lnTo>
                <a:lnTo>
                  <a:pt x="1029" y="1144"/>
                </a:lnTo>
                <a:lnTo>
                  <a:pt x="1036" y="1118"/>
                </a:lnTo>
                <a:lnTo>
                  <a:pt x="1043" y="1092"/>
                </a:lnTo>
                <a:lnTo>
                  <a:pt x="1051" y="1065"/>
                </a:lnTo>
                <a:lnTo>
                  <a:pt x="1058" y="1038"/>
                </a:lnTo>
                <a:lnTo>
                  <a:pt x="1065" y="1011"/>
                </a:lnTo>
                <a:lnTo>
                  <a:pt x="1072" y="984"/>
                </a:lnTo>
                <a:lnTo>
                  <a:pt x="1080" y="956"/>
                </a:lnTo>
                <a:lnTo>
                  <a:pt x="1086" y="929"/>
                </a:lnTo>
                <a:lnTo>
                  <a:pt x="1094" y="901"/>
                </a:lnTo>
                <a:lnTo>
                  <a:pt x="1101" y="874"/>
                </a:lnTo>
                <a:lnTo>
                  <a:pt x="1108" y="845"/>
                </a:lnTo>
                <a:lnTo>
                  <a:pt x="1115" y="818"/>
                </a:lnTo>
                <a:lnTo>
                  <a:pt x="1123" y="789"/>
                </a:lnTo>
                <a:lnTo>
                  <a:pt x="1130" y="762"/>
                </a:lnTo>
                <a:lnTo>
                  <a:pt x="1137" y="734"/>
                </a:lnTo>
                <a:lnTo>
                  <a:pt x="1144" y="707"/>
                </a:lnTo>
                <a:lnTo>
                  <a:pt x="1151" y="679"/>
                </a:lnTo>
                <a:lnTo>
                  <a:pt x="1158" y="651"/>
                </a:lnTo>
                <a:lnTo>
                  <a:pt x="1166" y="624"/>
                </a:lnTo>
                <a:lnTo>
                  <a:pt x="1173" y="597"/>
                </a:lnTo>
                <a:lnTo>
                  <a:pt x="1180" y="570"/>
                </a:lnTo>
                <a:lnTo>
                  <a:pt x="1187" y="543"/>
                </a:lnTo>
                <a:lnTo>
                  <a:pt x="1195" y="517"/>
                </a:lnTo>
                <a:lnTo>
                  <a:pt x="1202" y="491"/>
                </a:lnTo>
                <a:lnTo>
                  <a:pt x="1209" y="465"/>
                </a:lnTo>
                <a:lnTo>
                  <a:pt x="1216" y="440"/>
                </a:lnTo>
                <a:lnTo>
                  <a:pt x="1223" y="415"/>
                </a:lnTo>
                <a:lnTo>
                  <a:pt x="1230" y="391"/>
                </a:lnTo>
                <a:lnTo>
                  <a:pt x="1238" y="367"/>
                </a:lnTo>
                <a:lnTo>
                  <a:pt x="1245" y="343"/>
                </a:lnTo>
                <a:lnTo>
                  <a:pt x="1252" y="320"/>
                </a:lnTo>
                <a:lnTo>
                  <a:pt x="1259" y="298"/>
                </a:lnTo>
                <a:lnTo>
                  <a:pt x="1267" y="277"/>
                </a:lnTo>
                <a:lnTo>
                  <a:pt x="1274" y="256"/>
                </a:lnTo>
                <a:lnTo>
                  <a:pt x="1281" y="235"/>
                </a:lnTo>
                <a:lnTo>
                  <a:pt x="1288" y="215"/>
                </a:lnTo>
                <a:lnTo>
                  <a:pt x="1295" y="196"/>
                </a:lnTo>
                <a:lnTo>
                  <a:pt x="1302" y="178"/>
                </a:lnTo>
                <a:lnTo>
                  <a:pt x="1309" y="160"/>
                </a:lnTo>
                <a:lnTo>
                  <a:pt x="1316" y="144"/>
                </a:lnTo>
                <a:lnTo>
                  <a:pt x="1324" y="128"/>
                </a:lnTo>
                <a:lnTo>
                  <a:pt x="1331" y="113"/>
                </a:lnTo>
                <a:lnTo>
                  <a:pt x="1338" y="99"/>
                </a:lnTo>
                <a:lnTo>
                  <a:pt x="1345" y="85"/>
                </a:lnTo>
                <a:lnTo>
                  <a:pt x="1353" y="73"/>
                </a:lnTo>
                <a:lnTo>
                  <a:pt x="1360" y="61"/>
                </a:lnTo>
                <a:lnTo>
                  <a:pt x="1367" y="51"/>
                </a:lnTo>
                <a:lnTo>
                  <a:pt x="1374" y="42"/>
                </a:lnTo>
                <a:lnTo>
                  <a:pt x="1381" y="33"/>
                </a:lnTo>
                <a:lnTo>
                  <a:pt x="1388" y="26"/>
                </a:lnTo>
                <a:lnTo>
                  <a:pt x="1396" y="19"/>
                </a:lnTo>
                <a:lnTo>
                  <a:pt x="1403" y="13"/>
                </a:lnTo>
                <a:lnTo>
                  <a:pt x="1410" y="9"/>
                </a:lnTo>
                <a:lnTo>
                  <a:pt x="1417" y="5"/>
                </a:lnTo>
                <a:lnTo>
                  <a:pt x="1425" y="3"/>
                </a:lnTo>
                <a:lnTo>
                  <a:pt x="1432" y="1"/>
                </a:lnTo>
                <a:lnTo>
                  <a:pt x="1439" y="0"/>
                </a:lnTo>
                <a:lnTo>
                  <a:pt x="1446" y="1"/>
                </a:lnTo>
                <a:lnTo>
                  <a:pt x="1453" y="3"/>
                </a:lnTo>
                <a:lnTo>
                  <a:pt x="1460" y="5"/>
                </a:lnTo>
                <a:lnTo>
                  <a:pt x="1468" y="9"/>
                </a:lnTo>
                <a:lnTo>
                  <a:pt x="1475" y="13"/>
                </a:lnTo>
                <a:lnTo>
                  <a:pt x="1482" y="19"/>
                </a:lnTo>
                <a:lnTo>
                  <a:pt x="1489" y="26"/>
                </a:lnTo>
                <a:lnTo>
                  <a:pt x="1497" y="33"/>
                </a:lnTo>
                <a:lnTo>
                  <a:pt x="1504" y="42"/>
                </a:lnTo>
                <a:lnTo>
                  <a:pt x="1511" y="51"/>
                </a:lnTo>
                <a:lnTo>
                  <a:pt x="1518" y="61"/>
                </a:lnTo>
                <a:lnTo>
                  <a:pt x="1525" y="73"/>
                </a:lnTo>
                <a:lnTo>
                  <a:pt x="1532" y="85"/>
                </a:lnTo>
                <a:lnTo>
                  <a:pt x="1540" y="99"/>
                </a:lnTo>
                <a:lnTo>
                  <a:pt x="1547" y="113"/>
                </a:lnTo>
                <a:lnTo>
                  <a:pt x="1554" y="128"/>
                </a:lnTo>
                <a:lnTo>
                  <a:pt x="1561" y="144"/>
                </a:lnTo>
                <a:lnTo>
                  <a:pt x="1569" y="160"/>
                </a:lnTo>
                <a:lnTo>
                  <a:pt x="1576" y="178"/>
                </a:lnTo>
                <a:lnTo>
                  <a:pt x="1583" y="196"/>
                </a:lnTo>
                <a:lnTo>
                  <a:pt x="1590" y="215"/>
                </a:lnTo>
                <a:lnTo>
                  <a:pt x="1597" y="235"/>
                </a:lnTo>
                <a:lnTo>
                  <a:pt x="1604" y="256"/>
                </a:lnTo>
                <a:lnTo>
                  <a:pt x="1612" y="277"/>
                </a:lnTo>
                <a:lnTo>
                  <a:pt x="1619" y="298"/>
                </a:lnTo>
                <a:lnTo>
                  <a:pt x="1626" y="320"/>
                </a:lnTo>
                <a:lnTo>
                  <a:pt x="1633" y="343"/>
                </a:lnTo>
                <a:lnTo>
                  <a:pt x="1641" y="367"/>
                </a:lnTo>
                <a:lnTo>
                  <a:pt x="1648" y="391"/>
                </a:lnTo>
                <a:lnTo>
                  <a:pt x="1655" y="415"/>
                </a:lnTo>
                <a:lnTo>
                  <a:pt x="1662" y="440"/>
                </a:lnTo>
                <a:lnTo>
                  <a:pt x="1669" y="465"/>
                </a:lnTo>
                <a:lnTo>
                  <a:pt x="1676" y="491"/>
                </a:lnTo>
                <a:lnTo>
                  <a:pt x="1684" y="517"/>
                </a:lnTo>
                <a:lnTo>
                  <a:pt x="1691" y="543"/>
                </a:lnTo>
                <a:lnTo>
                  <a:pt x="1698" y="570"/>
                </a:lnTo>
                <a:lnTo>
                  <a:pt x="1705" y="597"/>
                </a:lnTo>
                <a:lnTo>
                  <a:pt x="1713" y="624"/>
                </a:lnTo>
                <a:lnTo>
                  <a:pt x="1720" y="651"/>
                </a:lnTo>
                <a:lnTo>
                  <a:pt x="1727" y="679"/>
                </a:lnTo>
                <a:lnTo>
                  <a:pt x="1734" y="707"/>
                </a:lnTo>
                <a:lnTo>
                  <a:pt x="1741" y="734"/>
                </a:lnTo>
                <a:lnTo>
                  <a:pt x="1748" y="762"/>
                </a:lnTo>
                <a:lnTo>
                  <a:pt x="1756" y="789"/>
                </a:lnTo>
                <a:lnTo>
                  <a:pt x="1763" y="818"/>
                </a:lnTo>
                <a:lnTo>
                  <a:pt x="1770" y="845"/>
                </a:lnTo>
                <a:lnTo>
                  <a:pt x="1777" y="874"/>
                </a:lnTo>
                <a:lnTo>
                  <a:pt x="1785" y="901"/>
                </a:lnTo>
                <a:lnTo>
                  <a:pt x="1792" y="929"/>
                </a:lnTo>
                <a:lnTo>
                  <a:pt x="1799" y="956"/>
                </a:lnTo>
                <a:lnTo>
                  <a:pt x="1806" y="984"/>
                </a:lnTo>
                <a:lnTo>
                  <a:pt x="1813" y="1011"/>
                </a:lnTo>
                <a:lnTo>
                  <a:pt x="1820" y="1038"/>
                </a:lnTo>
                <a:lnTo>
                  <a:pt x="1828" y="1065"/>
                </a:lnTo>
                <a:lnTo>
                  <a:pt x="1835" y="1092"/>
                </a:lnTo>
                <a:lnTo>
                  <a:pt x="1842" y="1118"/>
                </a:lnTo>
                <a:lnTo>
                  <a:pt x="1849" y="1144"/>
                </a:lnTo>
                <a:lnTo>
                  <a:pt x="1857" y="1170"/>
                </a:lnTo>
                <a:lnTo>
                  <a:pt x="1864" y="1196"/>
                </a:lnTo>
                <a:lnTo>
                  <a:pt x="1871" y="1221"/>
                </a:lnTo>
                <a:lnTo>
                  <a:pt x="1878" y="1246"/>
                </a:lnTo>
                <a:lnTo>
                  <a:pt x="1885" y="1270"/>
                </a:lnTo>
                <a:lnTo>
                  <a:pt x="1892" y="1294"/>
                </a:lnTo>
                <a:lnTo>
                  <a:pt x="1900" y="1318"/>
                </a:lnTo>
                <a:lnTo>
                  <a:pt x="1907" y="1342"/>
                </a:lnTo>
                <a:lnTo>
                  <a:pt x="1914" y="1365"/>
                </a:lnTo>
                <a:lnTo>
                  <a:pt x="1921" y="1388"/>
                </a:lnTo>
                <a:lnTo>
                  <a:pt x="1929" y="1410"/>
                </a:lnTo>
                <a:lnTo>
                  <a:pt x="1936" y="1431"/>
                </a:lnTo>
                <a:lnTo>
                  <a:pt x="1943" y="1453"/>
                </a:lnTo>
                <a:lnTo>
                  <a:pt x="1950" y="1474"/>
                </a:lnTo>
                <a:lnTo>
                  <a:pt x="1957" y="1494"/>
                </a:lnTo>
                <a:lnTo>
                  <a:pt x="1964" y="1514"/>
                </a:lnTo>
                <a:lnTo>
                  <a:pt x="1972" y="1534"/>
                </a:lnTo>
                <a:lnTo>
                  <a:pt x="1979" y="1553"/>
                </a:lnTo>
                <a:lnTo>
                  <a:pt x="1986" y="1572"/>
                </a:lnTo>
                <a:lnTo>
                  <a:pt x="1993" y="1590"/>
                </a:lnTo>
                <a:lnTo>
                  <a:pt x="2001" y="1608"/>
                </a:lnTo>
                <a:lnTo>
                  <a:pt x="2008" y="1625"/>
                </a:lnTo>
                <a:lnTo>
                  <a:pt x="2015" y="1642"/>
                </a:lnTo>
                <a:lnTo>
                  <a:pt x="2022" y="1658"/>
                </a:lnTo>
                <a:lnTo>
                  <a:pt x="2029" y="1674"/>
                </a:lnTo>
                <a:lnTo>
                  <a:pt x="2036" y="1689"/>
                </a:lnTo>
                <a:lnTo>
                  <a:pt x="2044" y="1705"/>
                </a:lnTo>
                <a:lnTo>
                  <a:pt x="2051" y="1719"/>
                </a:lnTo>
                <a:lnTo>
                  <a:pt x="2058" y="1734"/>
                </a:lnTo>
                <a:lnTo>
                  <a:pt x="2065" y="1747"/>
                </a:lnTo>
                <a:lnTo>
                  <a:pt x="2073" y="1761"/>
                </a:lnTo>
                <a:lnTo>
                  <a:pt x="2080" y="1773"/>
                </a:lnTo>
                <a:lnTo>
                  <a:pt x="2087" y="1785"/>
                </a:lnTo>
                <a:lnTo>
                  <a:pt x="2094" y="1798"/>
                </a:lnTo>
                <a:lnTo>
                  <a:pt x="2101" y="1809"/>
                </a:lnTo>
                <a:lnTo>
                  <a:pt x="2108" y="1820"/>
                </a:lnTo>
                <a:lnTo>
                  <a:pt x="2116" y="1831"/>
                </a:lnTo>
                <a:lnTo>
                  <a:pt x="2123" y="1842"/>
                </a:lnTo>
                <a:lnTo>
                  <a:pt x="2130" y="1852"/>
                </a:lnTo>
                <a:lnTo>
                  <a:pt x="2137" y="1862"/>
                </a:lnTo>
                <a:lnTo>
                  <a:pt x="2145" y="1870"/>
                </a:lnTo>
                <a:lnTo>
                  <a:pt x="2152" y="1880"/>
                </a:lnTo>
                <a:lnTo>
                  <a:pt x="2159" y="1889"/>
                </a:lnTo>
                <a:lnTo>
                  <a:pt x="2166" y="1897"/>
                </a:lnTo>
                <a:lnTo>
                  <a:pt x="2173" y="1905"/>
                </a:lnTo>
                <a:lnTo>
                  <a:pt x="2180" y="1912"/>
                </a:lnTo>
                <a:lnTo>
                  <a:pt x="2188" y="1919"/>
                </a:lnTo>
                <a:lnTo>
                  <a:pt x="2195" y="1926"/>
                </a:lnTo>
                <a:lnTo>
                  <a:pt x="2202" y="1933"/>
                </a:lnTo>
                <a:lnTo>
                  <a:pt x="2209" y="1940"/>
                </a:lnTo>
                <a:lnTo>
                  <a:pt x="2217" y="1946"/>
                </a:lnTo>
                <a:lnTo>
                  <a:pt x="2224" y="1952"/>
                </a:lnTo>
                <a:lnTo>
                  <a:pt x="2231" y="1957"/>
                </a:lnTo>
                <a:lnTo>
                  <a:pt x="2238" y="1963"/>
                </a:lnTo>
                <a:lnTo>
                  <a:pt x="2245" y="1968"/>
                </a:lnTo>
                <a:lnTo>
                  <a:pt x="2252" y="1973"/>
                </a:lnTo>
                <a:lnTo>
                  <a:pt x="2260" y="1977"/>
                </a:lnTo>
                <a:lnTo>
                  <a:pt x="2267" y="1982"/>
                </a:lnTo>
                <a:lnTo>
                  <a:pt x="2274" y="1986"/>
                </a:lnTo>
                <a:lnTo>
                  <a:pt x="2281" y="1990"/>
                </a:lnTo>
                <a:lnTo>
                  <a:pt x="2289" y="1994"/>
                </a:lnTo>
                <a:lnTo>
                  <a:pt x="2296" y="1998"/>
                </a:lnTo>
                <a:lnTo>
                  <a:pt x="2303" y="2001"/>
                </a:lnTo>
                <a:lnTo>
                  <a:pt x="2310" y="2004"/>
                </a:lnTo>
                <a:lnTo>
                  <a:pt x="2317" y="2007"/>
                </a:lnTo>
                <a:lnTo>
                  <a:pt x="2324" y="2010"/>
                </a:lnTo>
                <a:lnTo>
                  <a:pt x="2332" y="2013"/>
                </a:lnTo>
                <a:lnTo>
                  <a:pt x="2339" y="2016"/>
                </a:lnTo>
                <a:lnTo>
                  <a:pt x="2346" y="2018"/>
                </a:lnTo>
                <a:lnTo>
                  <a:pt x="2353" y="2021"/>
                </a:lnTo>
                <a:lnTo>
                  <a:pt x="2361" y="2023"/>
                </a:lnTo>
                <a:lnTo>
                  <a:pt x="2368" y="2025"/>
                </a:lnTo>
                <a:lnTo>
                  <a:pt x="2375" y="2027"/>
                </a:lnTo>
                <a:lnTo>
                  <a:pt x="2382" y="2029"/>
                </a:lnTo>
                <a:lnTo>
                  <a:pt x="2389" y="2030"/>
                </a:lnTo>
                <a:lnTo>
                  <a:pt x="2396" y="2033"/>
                </a:lnTo>
                <a:lnTo>
                  <a:pt x="2404" y="2034"/>
                </a:lnTo>
                <a:lnTo>
                  <a:pt x="2411" y="2036"/>
                </a:lnTo>
                <a:lnTo>
                  <a:pt x="2418" y="2037"/>
                </a:lnTo>
                <a:lnTo>
                  <a:pt x="2425" y="2038"/>
                </a:lnTo>
                <a:lnTo>
                  <a:pt x="2433" y="2040"/>
                </a:lnTo>
                <a:lnTo>
                  <a:pt x="2440" y="2041"/>
                </a:lnTo>
                <a:lnTo>
                  <a:pt x="2447" y="2042"/>
                </a:lnTo>
                <a:lnTo>
                  <a:pt x="2454" y="2043"/>
                </a:lnTo>
                <a:lnTo>
                  <a:pt x="2461" y="2044"/>
                </a:lnTo>
                <a:lnTo>
                  <a:pt x="2468" y="2045"/>
                </a:lnTo>
                <a:lnTo>
                  <a:pt x="2476" y="2046"/>
                </a:lnTo>
                <a:lnTo>
                  <a:pt x="2483" y="2046"/>
                </a:lnTo>
                <a:lnTo>
                  <a:pt x="2490" y="2047"/>
                </a:lnTo>
                <a:lnTo>
                  <a:pt x="2497" y="2048"/>
                </a:lnTo>
                <a:lnTo>
                  <a:pt x="2505" y="2049"/>
                </a:lnTo>
                <a:lnTo>
                  <a:pt x="2512" y="2049"/>
                </a:lnTo>
                <a:lnTo>
                  <a:pt x="2519" y="2050"/>
                </a:lnTo>
                <a:lnTo>
                  <a:pt x="2526" y="2050"/>
                </a:lnTo>
                <a:lnTo>
                  <a:pt x="2533" y="2051"/>
                </a:lnTo>
                <a:lnTo>
                  <a:pt x="2540" y="2052"/>
                </a:lnTo>
                <a:lnTo>
                  <a:pt x="2548" y="2052"/>
                </a:lnTo>
                <a:lnTo>
                  <a:pt x="2555" y="2052"/>
                </a:lnTo>
                <a:lnTo>
                  <a:pt x="2562" y="2052"/>
                </a:lnTo>
                <a:lnTo>
                  <a:pt x="2569" y="2053"/>
                </a:lnTo>
                <a:lnTo>
                  <a:pt x="2577" y="2053"/>
                </a:lnTo>
                <a:lnTo>
                  <a:pt x="2584" y="2054"/>
                </a:lnTo>
                <a:lnTo>
                  <a:pt x="2591" y="2054"/>
                </a:lnTo>
                <a:lnTo>
                  <a:pt x="2598" y="2054"/>
                </a:lnTo>
                <a:lnTo>
                  <a:pt x="2605" y="2054"/>
                </a:lnTo>
                <a:lnTo>
                  <a:pt x="2612" y="2054"/>
                </a:lnTo>
                <a:lnTo>
                  <a:pt x="2620" y="2054"/>
                </a:lnTo>
                <a:lnTo>
                  <a:pt x="2627" y="2055"/>
                </a:lnTo>
                <a:lnTo>
                  <a:pt x="2634" y="2055"/>
                </a:lnTo>
                <a:lnTo>
                  <a:pt x="2641" y="2055"/>
                </a:lnTo>
                <a:lnTo>
                  <a:pt x="2649" y="2055"/>
                </a:lnTo>
                <a:lnTo>
                  <a:pt x="2656" y="2056"/>
                </a:lnTo>
                <a:lnTo>
                  <a:pt x="2663" y="2056"/>
                </a:lnTo>
                <a:lnTo>
                  <a:pt x="2670" y="2056"/>
                </a:lnTo>
                <a:lnTo>
                  <a:pt x="2677" y="2056"/>
                </a:lnTo>
                <a:lnTo>
                  <a:pt x="2684" y="2056"/>
                </a:lnTo>
                <a:lnTo>
                  <a:pt x="2692" y="2056"/>
                </a:lnTo>
                <a:lnTo>
                  <a:pt x="2699" y="2056"/>
                </a:lnTo>
                <a:lnTo>
                  <a:pt x="2706" y="2057"/>
                </a:lnTo>
                <a:lnTo>
                  <a:pt x="2713" y="2057"/>
                </a:lnTo>
                <a:lnTo>
                  <a:pt x="2721" y="2057"/>
                </a:lnTo>
                <a:lnTo>
                  <a:pt x="2728" y="2057"/>
                </a:lnTo>
                <a:lnTo>
                  <a:pt x="2735" y="2057"/>
                </a:lnTo>
                <a:lnTo>
                  <a:pt x="2742" y="2057"/>
                </a:lnTo>
                <a:lnTo>
                  <a:pt x="2749" y="2057"/>
                </a:lnTo>
                <a:lnTo>
                  <a:pt x="2756" y="2057"/>
                </a:lnTo>
                <a:lnTo>
                  <a:pt x="2764" y="2057"/>
                </a:lnTo>
                <a:lnTo>
                  <a:pt x="2771" y="2057"/>
                </a:lnTo>
                <a:lnTo>
                  <a:pt x="2778" y="2057"/>
                </a:lnTo>
                <a:lnTo>
                  <a:pt x="2785" y="2057"/>
                </a:lnTo>
                <a:lnTo>
                  <a:pt x="2793" y="2057"/>
                </a:lnTo>
                <a:lnTo>
                  <a:pt x="2800" y="2057"/>
                </a:lnTo>
                <a:lnTo>
                  <a:pt x="2807" y="2057"/>
                </a:lnTo>
                <a:lnTo>
                  <a:pt x="2814" y="2057"/>
                </a:lnTo>
                <a:lnTo>
                  <a:pt x="2821" y="2057"/>
                </a:lnTo>
                <a:lnTo>
                  <a:pt x="2828" y="2057"/>
                </a:lnTo>
                <a:lnTo>
                  <a:pt x="2836" y="2057"/>
                </a:lnTo>
                <a:lnTo>
                  <a:pt x="2843" y="2057"/>
                </a:lnTo>
                <a:lnTo>
                  <a:pt x="2850" y="2057"/>
                </a:lnTo>
                <a:lnTo>
                  <a:pt x="2857" y="2057"/>
                </a:lnTo>
                <a:lnTo>
                  <a:pt x="2865" y="2057"/>
                </a:lnTo>
                <a:lnTo>
                  <a:pt x="2872" y="2057"/>
                </a:lnTo>
                <a:lnTo>
                  <a:pt x="2879" y="2057"/>
                </a:lnTo>
              </a:path>
            </a:pathLst>
          </a:custGeom>
          <a:ln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39" name="Rectangle 30"/>
          <p:cNvSpPr>
            <a:spLocks noChangeArrowheads="1"/>
          </p:cNvSpPr>
          <p:nvPr/>
        </p:nvSpPr>
        <p:spPr bwMode="auto">
          <a:xfrm rot="16200000">
            <a:off x="1814206" y="3035180"/>
            <a:ext cx="201737" cy="223894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Rectangle 30"/>
          <p:cNvSpPr>
            <a:spLocks noChangeArrowheads="1"/>
          </p:cNvSpPr>
          <p:nvPr/>
        </p:nvSpPr>
        <p:spPr bwMode="auto">
          <a:xfrm rot="16200000">
            <a:off x="1377188" y="3035180"/>
            <a:ext cx="201737" cy="223894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" name="Rectangle 55"/>
          <p:cNvSpPr>
            <a:spLocks noChangeAspect="1" noChangeArrowheads="1"/>
          </p:cNvSpPr>
          <p:nvPr/>
        </p:nvSpPr>
        <p:spPr bwMode="auto">
          <a:xfrm>
            <a:off x="2117808" y="3216286"/>
            <a:ext cx="49846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000" kern="0" dirty="0" smtClean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  <a:sym typeface="Symbol" charset="0"/>
              </a:rPr>
              <a:t>2</a:t>
            </a:r>
            <a:r>
              <a:rPr kumimoji="0" lang="en-US" altLang="ja-JP" sz="1000" i="1" kern="0" dirty="0" smtClean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  <a:sym typeface="Symbol" charset="0"/>
              </a:rPr>
              <a:t></a:t>
            </a:r>
            <a:r>
              <a:rPr kumimoji="0" lang="en-US" altLang="ja-JP" sz="1000" kern="0" baseline="-25000" dirty="0" smtClean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  <a:sym typeface="Symbol" charset="0"/>
              </a:rPr>
              <a:t>1</a:t>
            </a:r>
            <a:r>
              <a:rPr kumimoji="0" lang="en-US" altLang="ja-JP" sz="1000" kern="0" dirty="0" smtClean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</a:rPr>
              <a:t>/5</a:t>
            </a:r>
            <a:endParaRPr kumimoji="0" lang="en-US" altLang="ja-JP" sz="1000" kern="0" baseline="-25000" dirty="0">
              <a:solidFill>
                <a:sysClr val="windowText" lastClr="000000"/>
              </a:solidFill>
              <a:latin typeface="Helvetica"/>
              <a:ea typeface="+mn-ea"/>
              <a:cs typeface="Helvetica"/>
              <a:sym typeface="Symbol" charset="0"/>
            </a:endParaRPr>
          </a:p>
        </p:txBody>
      </p:sp>
      <p:sp>
        <p:nvSpPr>
          <p:cNvPr id="42" name="Rectangle 55"/>
          <p:cNvSpPr>
            <a:spLocks noChangeAspect="1" noChangeArrowheads="1"/>
          </p:cNvSpPr>
          <p:nvPr/>
        </p:nvSpPr>
        <p:spPr bwMode="auto">
          <a:xfrm>
            <a:off x="1664889" y="3216286"/>
            <a:ext cx="49846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000" kern="0" dirty="0" smtClean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  <a:sym typeface="Symbol" charset="0"/>
              </a:rPr>
              <a:t>4</a:t>
            </a:r>
            <a:r>
              <a:rPr kumimoji="0" lang="en-US" altLang="ja-JP" sz="1000" i="1" kern="0" dirty="0" smtClean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  <a:sym typeface="Symbol" charset="0"/>
              </a:rPr>
              <a:t></a:t>
            </a:r>
            <a:r>
              <a:rPr kumimoji="0" lang="en-US" altLang="ja-JP" sz="1000" kern="0" baseline="-25000" dirty="0" smtClean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  <a:sym typeface="Symbol" charset="0"/>
              </a:rPr>
              <a:t>1</a:t>
            </a:r>
            <a:r>
              <a:rPr kumimoji="0" lang="en-US" altLang="ja-JP" sz="1000" kern="0" dirty="0" smtClean="0">
                <a:solidFill>
                  <a:sysClr val="windowText" lastClr="000000"/>
                </a:solidFill>
                <a:latin typeface="Helvetica"/>
                <a:ea typeface="+mn-ea"/>
                <a:cs typeface="Helvetica"/>
              </a:rPr>
              <a:t>/5</a:t>
            </a:r>
            <a:endParaRPr kumimoji="0" lang="en-US" altLang="ja-JP" sz="1000" kern="0" baseline="-25000" dirty="0">
              <a:solidFill>
                <a:sysClr val="windowText" lastClr="000000"/>
              </a:solidFill>
              <a:latin typeface="Helvetica"/>
              <a:ea typeface="+mn-ea"/>
              <a:cs typeface="Helvetica"/>
              <a:sym typeface="Symbol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192309" y="2660479"/>
            <a:ext cx="1446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00" dirty="0" smtClean="0">
                <a:latin typeface="Helvetica"/>
                <a:cs typeface="Helvetica"/>
              </a:rPr>
              <a:t>Nonlinear </a:t>
            </a:r>
          </a:p>
          <a:p>
            <a:pPr algn="ctr"/>
            <a:r>
              <a:rPr kumimoji="1" lang="en-US" altLang="ja-JP" sz="1000" dirty="0" smtClean="0">
                <a:latin typeface="Helvetica"/>
                <a:cs typeface="Helvetica"/>
              </a:rPr>
              <a:t>frequency conversion</a:t>
            </a:r>
            <a:endParaRPr kumimoji="1" lang="ja-JP" altLang="en-US" sz="1000" dirty="0">
              <a:latin typeface="Helvetica"/>
              <a:cs typeface="Helvetica"/>
            </a:endParaRPr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2607693" y="5387271"/>
            <a:ext cx="704158" cy="0"/>
          </a:xfrm>
          <a:prstGeom prst="straightConnector1">
            <a:avLst/>
          </a:prstGeom>
          <a:ln w="19050" cmpd="sng">
            <a:solidFill>
              <a:srgbClr val="660066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30"/>
          <p:cNvSpPr>
            <a:spLocks noChangeArrowheads="1"/>
          </p:cNvSpPr>
          <p:nvPr/>
        </p:nvSpPr>
        <p:spPr bwMode="auto">
          <a:xfrm rot="15958507">
            <a:off x="1481617" y="4045210"/>
            <a:ext cx="135499" cy="264143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46" name="直線矢印コネクタ 45"/>
          <p:cNvCxnSpPr/>
          <p:nvPr/>
        </p:nvCxnSpPr>
        <p:spPr>
          <a:xfrm flipH="1">
            <a:off x="1081538" y="4177424"/>
            <a:ext cx="1786371" cy="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reeform 43"/>
          <p:cNvSpPr>
            <a:spLocks/>
          </p:cNvSpPr>
          <p:nvPr/>
        </p:nvSpPr>
        <p:spPr bwMode="auto">
          <a:xfrm rot="16200000" flipH="1">
            <a:off x="497199" y="4853637"/>
            <a:ext cx="341313" cy="240440"/>
          </a:xfrm>
          <a:custGeom>
            <a:avLst/>
            <a:gdLst>
              <a:gd name="T0" fmla="*/ 43 w 2879"/>
              <a:gd name="T1" fmla="*/ 2057 h 2057"/>
              <a:gd name="T2" fmla="*/ 93 w 2879"/>
              <a:gd name="T3" fmla="*/ 2057 h 2057"/>
              <a:gd name="T4" fmla="*/ 144 w 2879"/>
              <a:gd name="T5" fmla="*/ 2057 h 2057"/>
              <a:gd name="T6" fmla="*/ 194 w 2879"/>
              <a:gd name="T7" fmla="*/ 2056 h 2057"/>
              <a:gd name="T8" fmla="*/ 244 w 2879"/>
              <a:gd name="T9" fmla="*/ 2055 h 2057"/>
              <a:gd name="T10" fmla="*/ 294 w 2879"/>
              <a:gd name="T11" fmla="*/ 2054 h 2057"/>
              <a:gd name="T12" fmla="*/ 345 w 2879"/>
              <a:gd name="T13" fmla="*/ 2051 h 2057"/>
              <a:gd name="T14" fmla="*/ 395 w 2879"/>
              <a:gd name="T15" fmla="*/ 2046 h 2057"/>
              <a:gd name="T16" fmla="*/ 446 w 2879"/>
              <a:gd name="T17" fmla="*/ 2040 h 2057"/>
              <a:gd name="T18" fmla="*/ 496 w 2879"/>
              <a:gd name="T19" fmla="*/ 2029 h 2057"/>
              <a:gd name="T20" fmla="*/ 547 w 2879"/>
              <a:gd name="T21" fmla="*/ 2013 h 2057"/>
              <a:gd name="T22" fmla="*/ 597 w 2879"/>
              <a:gd name="T23" fmla="*/ 1990 h 2057"/>
              <a:gd name="T24" fmla="*/ 647 w 2879"/>
              <a:gd name="T25" fmla="*/ 1957 h 2057"/>
              <a:gd name="T26" fmla="*/ 698 w 2879"/>
              <a:gd name="T27" fmla="*/ 1912 h 2057"/>
              <a:gd name="T28" fmla="*/ 748 w 2879"/>
              <a:gd name="T29" fmla="*/ 1852 h 2057"/>
              <a:gd name="T30" fmla="*/ 798 w 2879"/>
              <a:gd name="T31" fmla="*/ 1773 h 2057"/>
              <a:gd name="T32" fmla="*/ 849 w 2879"/>
              <a:gd name="T33" fmla="*/ 1674 h 2057"/>
              <a:gd name="T34" fmla="*/ 899 w 2879"/>
              <a:gd name="T35" fmla="*/ 1553 h 2057"/>
              <a:gd name="T36" fmla="*/ 950 w 2879"/>
              <a:gd name="T37" fmla="*/ 1410 h 2057"/>
              <a:gd name="T38" fmla="*/ 1000 w 2879"/>
              <a:gd name="T39" fmla="*/ 1246 h 2057"/>
              <a:gd name="T40" fmla="*/ 1051 w 2879"/>
              <a:gd name="T41" fmla="*/ 1065 h 2057"/>
              <a:gd name="T42" fmla="*/ 1101 w 2879"/>
              <a:gd name="T43" fmla="*/ 874 h 2057"/>
              <a:gd name="T44" fmla="*/ 1151 w 2879"/>
              <a:gd name="T45" fmla="*/ 679 h 2057"/>
              <a:gd name="T46" fmla="*/ 1202 w 2879"/>
              <a:gd name="T47" fmla="*/ 491 h 2057"/>
              <a:gd name="T48" fmla="*/ 1252 w 2879"/>
              <a:gd name="T49" fmla="*/ 320 h 2057"/>
              <a:gd name="T50" fmla="*/ 1302 w 2879"/>
              <a:gd name="T51" fmla="*/ 178 h 2057"/>
              <a:gd name="T52" fmla="*/ 1353 w 2879"/>
              <a:gd name="T53" fmla="*/ 73 h 2057"/>
              <a:gd name="T54" fmla="*/ 1403 w 2879"/>
              <a:gd name="T55" fmla="*/ 13 h 2057"/>
              <a:gd name="T56" fmla="*/ 1453 w 2879"/>
              <a:gd name="T57" fmla="*/ 3 h 2057"/>
              <a:gd name="T58" fmla="*/ 1504 w 2879"/>
              <a:gd name="T59" fmla="*/ 42 h 2057"/>
              <a:gd name="T60" fmla="*/ 1554 w 2879"/>
              <a:gd name="T61" fmla="*/ 128 h 2057"/>
              <a:gd name="T62" fmla="*/ 1604 w 2879"/>
              <a:gd name="T63" fmla="*/ 256 h 2057"/>
              <a:gd name="T64" fmla="*/ 1655 w 2879"/>
              <a:gd name="T65" fmla="*/ 415 h 2057"/>
              <a:gd name="T66" fmla="*/ 1705 w 2879"/>
              <a:gd name="T67" fmla="*/ 597 h 2057"/>
              <a:gd name="T68" fmla="*/ 1756 w 2879"/>
              <a:gd name="T69" fmla="*/ 789 h 2057"/>
              <a:gd name="T70" fmla="*/ 1806 w 2879"/>
              <a:gd name="T71" fmla="*/ 984 h 2057"/>
              <a:gd name="T72" fmla="*/ 1857 w 2879"/>
              <a:gd name="T73" fmla="*/ 1170 h 2057"/>
              <a:gd name="T74" fmla="*/ 1907 w 2879"/>
              <a:gd name="T75" fmla="*/ 1342 h 2057"/>
              <a:gd name="T76" fmla="*/ 1957 w 2879"/>
              <a:gd name="T77" fmla="*/ 1494 h 2057"/>
              <a:gd name="T78" fmla="*/ 2008 w 2879"/>
              <a:gd name="T79" fmla="*/ 1625 h 2057"/>
              <a:gd name="T80" fmla="*/ 2058 w 2879"/>
              <a:gd name="T81" fmla="*/ 1734 h 2057"/>
              <a:gd name="T82" fmla="*/ 2108 w 2879"/>
              <a:gd name="T83" fmla="*/ 1820 h 2057"/>
              <a:gd name="T84" fmla="*/ 2159 w 2879"/>
              <a:gd name="T85" fmla="*/ 1889 h 2057"/>
              <a:gd name="T86" fmla="*/ 2209 w 2879"/>
              <a:gd name="T87" fmla="*/ 1940 h 2057"/>
              <a:gd name="T88" fmla="*/ 2260 w 2879"/>
              <a:gd name="T89" fmla="*/ 1977 h 2057"/>
              <a:gd name="T90" fmla="*/ 2310 w 2879"/>
              <a:gd name="T91" fmla="*/ 2004 h 2057"/>
              <a:gd name="T92" fmla="*/ 2361 w 2879"/>
              <a:gd name="T93" fmla="*/ 2023 h 2057"/>
              <a:gd name="T94" fmla="*/ 2411 w 2879"/>
              <a:gd name="T95" fmla="*/ 2036 h 2057"/>
              <a:gd name="T96" fmla="*/ 2461 w 2879"/>
              <a:gd name="T97" fmla="*/ 2044 h 2057"/>
              <a:gd name="T98" fmla="*/ 2512 w 2879"/>
              <a:gd name="T99" fmla="*/ 2049 h 2057"/>
              <a:gd name="T100" fmla="*/ 2562 w 2879"/>
              <a:gd name="T101" fmla="*/ 2052 h 2057"/>
              <a:gd name="T102" fmla="*/ 2612 w 2879"/>
              <a:gd name="T103" fmla="*/ 2054 h 2057"/>
              <a:gd name="T104" fmla="*/ 2663 w 2879"/>
              <a:gd name="T105" fmla="*/ 2056 h 2057"/>
              <a:gd name="T106" fmla="*/ 2713 w 2879"/>
              <a:gd name="T107" fmla="*/ 2057 h 2057"/>
              <a:gd name="T108" fmla="*/ 2764 w 2879"/>
              <a:gd name="T109" fmla="*/ 2057 h 2057"/>
              <a:gd name="T110" fmla="*/ 2814 w 2879"/>
              <a:gd name="T111" fmla="*/ 2057 h 2057"/>
              <a:gd name="T112" fmla="*/ 2865 w 2879"/>
              <a:gd name="T113" fmla="*/ 2057 h 2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879" h="2057">
                <a:moveTo>
                  <a:pt x="0" y="2057"/>
                </a:moveTo>
                <a:lnTo>
                  <a:pt x="6" y="2057"/>
                </a:lnTo>
                <a:lnTo>
                  <a:pt x="14" y="2057"/>
                </a:lnTo>
                <a:lnTo>
                  <a:pt x="21" y="2057"/>
                </a:lnTo>
                <a:lnTo>
                  <a:pt x="28" y="2057"/>
                </a:lnTo>
                <a:lnTo>
                  <a:pt x="35" y="2057"/>
                </a:lnTo>
                <a:lnTo>
                  <a:pt x="43" y="2057"/>
                </a:lnTo>
                <a:lnTo>
                  <a:pt x="50" y="2057"/>
                </a:lnTo>
                <a:lnTo>
                  <a:pt x="57" y="2057"/>
                </a:lnTo>
                <a:lnTo>
                  <a:pt x="64" y="2057"/>
                </a:lnTo>
                <a:lnTo>
                  <a:pt x="72" y="2057"/>
                </a:lnTo>
                <a:lnTo>
                  <a:pt x="78" y="2057"/>
                </a:lnTo>
                <a:lnTo>
                  <a:pt x="86" y="2057"/>
                </a:lnTo>
                <a:lnTo>
                  <a:pt x="93" y="2057"/>
                </a:lnTo>
                <a:lnTo>
                  <a:pt x="100" y="2057"/>
                </a:lnTo>
                <a:lnTo>
                  <a:pt x="107" y="2057"/>
                </a:lnTo>
                <a:lnTo>
                  <a:pt x="115" y="2057"/>
                </a:lnTo>
                <a:lnTo>
                  <a:pt x="122" y="2057"/>
                </a:lnTo>
                <a:lnTo>
                  <a:pt x="129" y="2057"/>
                </a:lnTo>
                <a:lnTo>
                  <a:pt x="136" y="2057"/>
                </a:lnTo>
                <a:lnTo>
                  <a:pt x="144" y="2057"/>
                </a:lnTo>
                <a:lnTo>
                  <a:pt x="150" y="2057"/>
                </a:lnTo>
                <a:lnTo>
                  <a:pt x="158" y="2057"/>
                </a:lnTo>
                <a:lnTo>
                  <a:pt x="165" y="2057"/>
                </a:lnTo>
                <a:lnTo>
                  <a:pt x="172" y="2057"/>
                </a:lnTo>
                <a:lnTo>
                  <a:pt x="179" y="2056"/>
                </a:lnTo>
                <a:lnTo>
                  <a:pt x="187" y="2056"/>
                </a:lnTo>
                <a:lnTo>
                  <a:pt x="194" y="2056"/>
                </a:lnTo>
                <a:lnTo>
                  <a:pt x="201" y="2056"/>
                </a:lnTo>
                <a:lnTo>
                  <a:pt x="208" y="2056"/>
                </a:lnTo>
                <a:lnTo>
                  <a:pt x="215" y="2056"/>
                </a:lnTo>
                <a:lnTo>
                  <a:pt x="222" y="2056"/>
                </a:lnTo>
                <a:lnTo>
                  <a:pt x="230" y="2055"/>
                </a:lnTo>
                <a:lnTo>
                  <a:pt x="237" y="2055"/>
                </a:lnTo>
                <a:lnTo>
                  <a:pt x="244" y="2055"/>
                </a:lnTo>
                <a:lnTo>
                  <a:pt x="251" y="2055"/>
                </a:lnTo>
                <a:lnTo>
                  <a:pt x="259" y="2054"/>
                </a:lnTo>
                <a:lnTo>
                  <a:pt x="266" y="2054"/>
                </a:lnTo>
                <a:lnTo>
                  <a:pt x="273" y="2054"/>
                </a:lnTo>
                <a:lnTo>
                  <a:pt x="280" y="2054"/>
                </a:lnTo>
                <a:lnTo>
                  <a:pt x="287" y="2054"/>
                </a:lnTo>
                <a:lnTo>
                  <a:pt x="294" y="2054"/>
                </a:lnTo>
                <a:lnTo>
                  <a:pt x="302" y="2053"/>
                </a:lnTo>
                <a:lnTo>
                  <a:pt x="309" y="2053"/>
                </a:lnTo>
                <a:lnTo>
                  <a:pt x="316" y="2052"/>
                </a:lnTo>
                <a:lnTo>
                  <a:pt x="323" y="2052"/>
                </a:lnTo>
                <a:lnTo>
                  <a:pt x="331" y="2052"/>
                </a:lnTo>
                <a:lnTo>
                  <a:pt x="338" y="2052"/>
                </a:lnTo>
                <a:lnTo>
                  <a:pt x="345" y="2051"/>
                </a:lnTo>
                <a:lnTo>
                  <a:pt x="352" y="2050"/>
                </a:lnTo>
                <a:lnTo>
                  <a:pt x="360" y="2050"/>
                </a:lnTo>
                <a:lnTo>
                  <a:pt x="366" y="2049"/>
                </a:lnTo>
                <a:lnTo>
                  <a:pt x="374" y="2049"/>
                </a:lnTo>
                <a:lnTo>
                  <a:pt x="381" y="2048"/>
                </a:lnTo>
                <a:lnTo>
                  <a:pt x="388" y="2047"/>
                </a:lnTo>
                <a:lnTo>
                  <a:pt x="395" y="2046"/>
                </a:lnTo>
                <a:lnTo>
                  <a:pt x="403" y="2046"/>
                </a:lnTo>
                <a:lnTo>
                  <a:pt x="410" y="2045"/>
                </a:lnTo>
                <a:lnTo>
                  <a:pt x="417" y="2044"/>
                </a:lnTo>
                <a:lnTo>
                  <a:pt x="424" y="2043"/>
                </a:lnTo>
                <a:lnTo>
                  <a:pt x="432" y="2042"/>
                </a:lnTo>
                <a:lnTo>
                  <a:pt x="438" y="2041"/>
                </a:lnTo>
                <a:lnTo>
                  <a:pt x="446" y="2040"/>
                </a:lnTo>
                <a:lnTo>
                  <a:pt x="453" y="2038"/>
                </a:lnTo>
                <a:lnTo>
                  <a:pt x="460" y="2037"/>
                </a:lnTo>
                <a:lnTo>
                  <a:pt x="467" y="2036"/>
                </a:lnTo>
                <a:lnTo>
                  <a:pt x="475" y="2034"/>
                </a:lnTo>
                <a:lnTo>
                  <a:pt x="482" y="2033"/>
                </a:lnTo>
                <a:lnTo>
                  <a:pt x="489" y="2030"/>
                </a:lnTo>
                <a:lnTo>
                  <a:pt x="496" y="2029"/>
                </a:lnTo>
                <a:lnTo>
                  <a:pt x="504" y="2027"/>
                </a:lnTo>
                <a:lnTo>
                  <a:pt x="510" y="2025"/>
                </a:lnTo>
                <a:lnTo>
                  <a:pt x="518" y="2023"/>
                </a:lnTo>
                <a:lnTo>
                  <a:pt x="525" y="2021"/>
                </a:lnTo>
                <a:lnTo>
                  <a:pt x="532" y="2018"/>
                </a:lnTo>
                <a:lnTo>
                  <a:pt x="539" y="2016"/>
                </a:lnTo>
                <a:lnTo>
                  <a:pt x="547" y="2013"/>
                </a:lnTo>
                <a:lnTo>
                  <a:pt x="554" y="2010"/>
                </a:lnTo>
                <a:lnTo>
                  <a:pt x="561" y="2007"/>
                </a:lnTo>
                <a:lnTo>
                  <a:pt x="568" y="2004"/>
                </a:lnTo>
                <a:lnTo>
                  <a:pt x="575" y="2001"/>
                </a:lnTo>
                <a:lnTo>
                  <a:pt x="582" y="1998"/>
                </a:lnTo>
                <a:lnTo>
                  <a:pt x="590" y="1994"/>
                </a:lnTo>
                <a:lnTo>
                  <a:pt x="597" y="1990"/>
                </a:lnTo>
                <a:lnTo>
                  <a:pt x="604" y="1986"/>
                </a:lnTo>
                <a:lnTo>
                  <a:pt x="611" y="1982"/>
                </a:lnTo>
                <a:lnTo>
                  <a:pt x="619" y="1977"/>
                </a:lnTo>
                <a:lnTo>
                  <a:pt x="626" y="1973"/>
                </a:lnTo>
                <a:lnTo>
                  <a:pt x="633" y="1968"/>
                </a:lnTo>
                <a:lnTo>
                  <a:pt x="640" y="1963"/>
                </a:lnTo>
                <a:lnTo>
                  <a:pt x="647" y="1957"/>
                </a:lnTo>
                <a:lnTo>
                  <a:pt x="654" y="1952"/>
                </a:lnTo>
                <a:lnTo>
                  <a:pt x="662" y="1946"/>
                </a:lnTo>
                <a:lnTo>
                  <a:pt x="669" y="1940"/>
                </a:lnTo>
                <a:lnTo>
                  <a:pt x="676" y="1933"/>
                </a:lnTo>
                <a:lnTo>
                  <a:pt x="683" y="1926"/>
                </a:lnTo>
                <a:lnTo>
                  <a:pt x="691" y="1919"/>
                </a:lnTo>
                <a:lnTo>
                  <a:pt x="698" y="1912"/>
                </a:lnTo>
                <a:lnTo>
                  <a:pt x="705" y="1905"/>
                </a:lnTo>
                <a:lnTo>
                  <a:pt x="712" y="1897"/>
                </a:lnTo>
                <a:lnTo>
                  <a:pt x="720" y="1889"/>
                </a:lnTo>
                <a:lnTo>
                  <a:pt x="726" y="1880"/>
                </a:lnTo>
                <a:lnTo>
                  <a:pt x="734" y="1870"/>
                </a:lnTo>
                <a:lnTo>
                  <a:pt x="741" y="1862"/>
                </a:lnTo>
                <a:lnTo>
                  <a:pt x="748" y="1852"/>
                </a:lnTo>
                <a:lnTo>
                  <a:pt x="755" y="1842"/>
                </a:lnTo>
                <a:lnTo>
                  <a:pt x="763" y="1831"/>
                </a:lnTo>
                <a:lnTo>
                  <a:pt x="770" y="1820"/>
                </a:lnTo>
                <a:lnTo>
                  <a:pt x="777" y="1809"/>
                </a:lnTo>
                <a:lnTo>
                  <a:pt x="784" y="1798"/>
                </a:lnTo>
                <a:lnTo>
                  <a:pt x="792" y="1785"/>
                </a:lnTo>
                <a:lnTo>
                  <a:pt x="798" y="1773"/>
                </a:lnTo>
                <a:lnTo>
                  <a:pt x="806" y="1761"/>
                </a:lnTo>
                <a:lnTo>
                  <a:pt x="813" y="1747"/>
                </a:lnTo>
                <a:lnTo>
                  <a:pt x="820" y="1734"/>
                </a:lnTo>
                <a:lnTo>
                  <a:pt x="827" y="1719"/>
                </a:lnTo>
                <a:lnTo>
                  <a:pt x="835" y="1705"/>
                </a:lnTo>
                <a:lnTo>
                  <a:pt x="842" y="1689"/>
                </a:lnTo>
                <a:lnTo>
                  <a:pt x="849" y="1674"/>
                </a:lnTo>
                <a:lnTo>
                  <a:pt x="856" y="1658"/>
                </a:lnTo>
                <a:lnTo>
                  <a:pt x="863" y="1642"/>
                </a:lnTo>
                <a:lnTo>
                  <a:pt x="870" y="1625"/>
                </a:lnTo>
                <a:lnTo>
                  <a:pt x="878" y="1608"/>
                </a:lnTo>
                <a:lnTo>
                  <a:pt x="885" y="1590"/>
                </a:lnTo>
                <a:lnTo>
                  <a:pt x="892" y="1572"/>
                </a:lnTo>
                <a:lnTo>
                  <a:pt x="899" y="1553"/>
                </a:lnTo>
                <a:lnTo>
                  <a:pt x="907" y="1534"/>
                </a:lnTo>
                <a:lnTo>
                  <a:pt x="914" y="1514"/>
                </a:lnTo>
                <a:lnTo>
                  <a:pt x="921" y="1494"/>
                </a:lnTo>
                <a:lnTo>
                  <a:pt x="928" y="1474"/>
                </a:lnTo>
                <a:lnTo>
                  <a:pt x="936" y="1453"/>
                </a:lnTo>
                <a:lnTo>
                  <a:pt x="942" y="1431"/>
                </a:lnTo>
                <a:lnTo>
                  <a:pt x="950" y="1410"/>
                </a:lnTo>
                <a:lnTo>
                  <a:pt x="957" y="1388"/>
                </a:lnTo>
                <a:lnTo>
                  <a:pt x="964" y="1365"/>
                </a:lnTo>
                <a:lnTo>
                  <a:pt x="971" y="1342"/>
                </a:lnTo>
                <a:lnTo>
                  <a:pt x="979" y="1318"/>
                </a:lnTo>
                <a:lnTo>
                  <a:pt x="986" y="1294"/>
                </a:lnTo>
                <a:lnTo>
                  <a:pt x="993" y="1270"/>
                </a:lnTo>
                <a:lnTo>
                  <a:pt x="1000" y="1246"/>
                </a:lnTo>
                <a:lnTo>
                  <a:pt x="1007" y="1221"/>
                </a:lnTo>
                <a:lnTo>
                  <a:pt x="1014" y="1196"/>
                </a:lnTo>
                <a:lnTo>
                  <a:pt x="1022" y="1170"/>
                </a:lnTo>
                <a:lnTo>
                  <a:pt x="1029" y="1144"/>
                </a:lnTo>
                <a:lnTo>
                  <a:pt x="1036" y="1118"/>
                </a:lnTo>
                <a:lnTo>
                  <a:pt x="1043" y="1092"/>
                </a:lnTo>
                <a:lnTo>
                  <a:pt x="1051" y="1065"/>
                </a:lnTo>
                <a:lnTo>
                  <a:pt x="1058" y="1038"/>
                </a:lnTo>
                <a:lnTo>
                  <a:pt x="1065" y="1011"/>
                </a:lnTo>
                <a:lnTo>
                  <a:pt x="1072" y="984"/>
                </a:lnTo>
                <a:lnTo>
                  <a:pt x="1080" y="956"/>
                </a:lnTo>
                <a:lnTo>
                  <a:pt x="1086" y="929"/>
                </a:lnTo>
                <a:lnTo>
                  <a:pt x="1094" y="901"/>
                </a:lnTo>
                <a:lnTo>
                  <a:pt x="1101" y="874"/>
                </a:lnTo>
                <a:lnTo>
                  <a:pt x="1108" y="845"/>
                </a:lnTo>
                <a:lnTo>
                  <a:pt x="1115" y="818"/>
                </a:lnTo>
                <a:lnTo>
                  <a:pt x="1123" y="789"/>
                </a:lnTo>
                <a:lnTo>
                  <a:pt x="1130" y="762"/>
                </a:lnTo>
                <a:lnTo>
                  <a:pt x="1137" y="734"/>
                </a:lnTo>
                <a:lnTo>
                  <a:pt x="1144" y="707"/>
                </a:lnTo>
                <a:lnTo>
                  <a:pt x="1151" y="679"/>
                </a:lnTo>
                <a:lnTo>
                  <a:pt x="1158" y="651"/>
                </a:lnTo>
                <a:lnTo>
                  <a:pt x="1166" y="624"/>
                </a:lnTo>
                <a:lnTo>
                  <a:pt x="1173" y="597"/>
                </a:lnTo>
                <a:lnTo>
                  <a:pt x="1180" y="570"/>
                </a:lnTo>
                <a:lnTo>
                  <a:pt x="1187" y="543"/>
                </a:lnTo>
                <a:lnTo>
                  <a:pt x="1195" y="517"/>
                </a:lnTo>
                <a:lnTo>
                  <a:pt x="1202" y="491"/>
                </a:lnTo>
                <a:lnTo>
                  <a:pt x="1209" y="465"/>
                </a:lnTo>
                <a:lnTo>
                  <a:pt x="1216" y="440"/>
                </a:lnTo>
                <a:lnTo>
                  <a:pt x="1223" y="415"/>
                </a:lnTo>
                <a:lnTo>
                  <a:pt x="1230" y="391"/>
                </a:lnTo>
                <a:lnTo>
                  <a:pt x="1238" y="367"/>
                </a:lnTo>
                <a:lnTo>
                  <a:pt x="1245" y="343"/>
                </a:lnTo>
                <a:lnTo>
                  <a:pt x="1252" y="320"/>
                </a:lnTo>
                <a:lnTo>
                  <a:pt x="1259" y="298"/>
                </a:lnTo>
                <a:lnTo>
                  <a:pt x="1267" y="277"/>
                </a:lnTo>
                <a:lnTo>
                  <a:pt x="1274" y="256"/>
                </a:lnTo>
                <a:lnTo>
                  <a:pt x="1281" y="235"/>
                </a:lnTo>
                <a:lnTo>
                  <a:pt x="1288" y="215"/>
                </a:lnTo>
                <a:lnTo>
                  <a:pt x="1295" y="196"/>
                </a:lnTo>
                <a:lnTo>
                  <a:pt x="1302" y="178"/>
                </a:lnTo>
                <a:lnTo>
                  <a:pt x="1309" y="160"/>
                </a:lnTo>
                <a:lnTo>
                  <a:pt x="1316" y="144"/>
                </a:lnTo>
                <a:lnTo>
                  <a:pt x="1324" y="128"/>
                </a:lnTo>
                <a:lnTo>
                  <a:pt x="1331" y="113"/>
                </a:lnTo>
                <a:lnTo>
                  <a:pt x="1338" y="99"/>
                </a:lnTo>
                <a:lnTo>
                  <a:pt x="1345" y="85"/>
                </a:lnTo>
                <a:lnTo>
                  <a:pt x="1353" y="73"/>
                </a:lnTo>
                <a:lnTo>
                  <a:pt x="1360" y="61"/>
                </a:lnTo>
                <a:lnTo>
                  <a:pt x="1367" y="51"/>
                </a:lnTo>
                <a:lnTo>
                  <a:pt x="1374" y="42"/>
                </a:lnTo>
                <a:lnTo>
                  <a:pt x="1381" y="33"/>
                </a:lnTo>
                <a:lnTo>
                  <a:pt x="1388" y="26"/>
                </a:lnTo>
                <a:lnTo>
                  <a:pt x="1396" y="19"/>
                </a:lnTo>
                <a:lnTo>
                  <a:pt x="1403" y="13"/>
                </a:lnTo>
                <a:lnTo>
                  <a:pt x="1410" y="9"/>
                </a:lnTo>
                <a:lnTo>
                  <a:pt x="1417" y="5"/>
                </a:lnTo>
                <a:lnTo>
                  <a:pt x="1425" y="3"/>
                </a:lnTo>
                <a:lnTo>
                  <a:pt x="1432" y="1"/>
                </a:lnTo>
                <a:lnTo>
                  <a:pt x="1439" y="0"/>
                </a:lnTo>
                <a:lnTo>
                  <a:pt x="1446" y="1"/>
                </a:lnTo>
                <a:lnTo>
                  <a:pt x="1453" y="3"/>
                </a:lnTo>
                <a:lnTo>
                  <a:pt x="1460" y="5"/>
                </a:lnTo>
                <a:lnTo>
                  <a:pt x="1468" y="9"/>
                </a:lnTo>
                <a:lnTo>
                  <a:pt x="1475" y="13"/>
                </a:lnTo>
                <a:lnTo>
                  <a:pt x="1482" y="19"/>
                </a:lnTo>
                <a:lnTo>
                  <a:pt x="1489" y="26"/>
                </a:lnTo>
                <a:lnTo>
                  <a:pt x="1497" y="33"/>
                </a:lnTo>
                <a:lnTo>
                  <a:pt x="1504" y="42"/>
                </a:lnTo>
                <a:lnTo>
                  <a:pt x="1511" y="51"/>
                </a:lnTo>
                <a:lnTo>
                  <a:pt x="1518" y="61"/>
                </a:lnTo>
                <a:lnTo>
                  <a:pt x="1525" y="73"/>
                </a:lnTo>
                <a:lnTo>
                  <a:pt x="1532" y="85"/>
                </a:lnTo>
                <a:lnTo>
                  <a:pt x="1540" y="99"/>
                </a:lnTo>
                <a:lnTo>
                  <a:pt x="1547" y="113"/>
                </a:lnTo>
                <a:lnTo>
                  <a:pt x="1554" y="128"/>
                </a:lnTo>
                <a:lnTo>
                  <a:pt x="1561" y="144"/>
                </a:lnTo>
                <a:lnTo>
                  <a:pt x="1569" y="160"/>
                </a:lnTo>
                <a:lnTo>
                  <a:pt x="1576" y="178"/>
                </a:lnTo>
                <a:lnTo>
                  <a:pt x="1583" y="196"/>
                </a:lnTo>
                <a:lnTo>
                  <a:pt x="1590" y="215"/>
                </a:lnTo>
                <a:lnTo>
                  <a:pt x="1597" y="235"/>
                </a:lnTo>
                <a:lnTo>
                  <a:pt x="1604" y="256"/>
                </a:lnTo>
                <a:lnTo>
                  <a:pt x="1612" y="277"/>
                </a:lnTo>
                <a:lnTo>
                  <a:pt x="1619" y="298"/>
                </a:lnTo>
                <a:lnTo>
                  <a:pt x="1626" y="320"/>
                </a:lnTo>
                <a:lnTo>
                  <a:pt x="1633" y="343"/>
                </a:lnTo>
                <a:lnTo>
                  <a:pt x="1641" y="367"/>
                </a:lnTo>
                <a:lnTo>
                  <a:pt x="1648" y="391"/>
                </a:lnTo>
                <a:lnTo>
                  <a:pt x="1655" y="415"/>
                </a:lnTo>
                <a:lnTo>
                  <a:pt x="1662" y="440"/>
                </a:lnTo>
                <a:lnTo>
                  <a:pt x="1669" y="465"/>
                </a:lnTo>
                <a:lnTo>
                  <a:pt x="1676" y="491"/>
                </a:lnTo>
                <a:lnTo>
                  <a:pt x="1684" y="517"/>
                </a:lnTo>
                <a:lnTo>
                  <a:pt x="1691" y="543"/>
                </a:lnTo>
                <a:lnTo>
                  <a:pt x="1698" y="570"/>
                </a:lnTo>
                <a:lnTo>
                  <a:pt x="1705" y="597"/>
                </a:lnTo>
                <a:lnTo>
                  <a:pt x="1713" y="624"/>
                </a:lnTo>
                <a:lnTo>
                  <a:pt x="1720" y="651"/>
                </a:lnTo>
                <a:lnTo>
                  <a:pt x="1727" y="679"/>
                </a:lnTo>
                <a:lnTo>
                  <a:pt x="1734" y="707"/>
                </a:lnTo>
                <a:lnTo>
                  <a:pt x="1741" y="734"/>
                </a:lnTo>
                <a:lnTo>
                  <a:pt x="1748" y="762"/>
                </a:lnTo>
                <a:lnTo>
                  <a:pt x="1756" y="789"/>
                </a:lnTo>
                <a:lnTo>
                  <a:pt x="1763" y="818"/>
                </a:lnTo>
                <a:lnTo>
                  <a:pt x="1770" y="845"/>
                </a:lnTo>
                <a:lnTo>
                  <a:pt x="1777" y="874"/>
                </a:lnTo>
                <a:lnTo>
                  <a:pt x="1785" y="901"/>
                </a:lnTo>
                <a:lnTo>
                  <a:pt x="1792" y="929"/>
                </a:lnTo>
                <a:lnTo>
                  <a:pt x="1799" y="956"/>
                </a:lnTo>
                <a:lnTo>
                  <a:pt x="1806" y="984"/>
                </a:lnTo>
                <a:lnTo>
                  <a:pt x="1813" y="1011"/>
                </a:lnTo>
                <a:lnTo>
                  <a:pt x="1820" y="1038"/>
                </a:lnTo>
                <a:lnTo>
                  <a:pt x="1828" y="1065"/>
                </a:lnTo>
                <a:lnTo>
                  <a:pt x="1835" y="1092"/>
                </a:lnTo>
                <a:lnTo>
                  <a:pt x="1842" y="1118"/>
                </a:lnTo>
                <a:lnTo>
                  <a:pt x="1849" y="1144"/>
                </a:lnTo>
                <a:lnTo>
                  <a:pt x="1857" y="1170"/>
                </a:lnTo>
                <a:lnTo>
                  <a:pt x="1864" y="1196"/>
                </a:lnTo>
                <a:lnTo>
                  <a:pt x="1871" y="1221"/>
                </a:lnTo>
                <a:lnTo>
                  <a:pt x="1878" y="1246"/>
                </a:lnTo>
                <a:lnTo>
                  <a:pt x="1885" y="1270"/>
                </a:lnTo>
                <a:lnTo>
                  <a:pt x="1892" y="1294"/>
                </a:lnTo>
                <a:lnTo>
                  <a:pt x="1900" y="1318"/>
                </a:lnTo>
                <a:lnTo>
                  <a:pt x="1907" y="1342"/>
                </a:lnTo>
                <a:lnTo>
                  <a:pt x="1914" y="1365"/>
                </a:lnTo>
                <a:lnTo>
                  <a:pt x="1921" y="1388"/>
                </a:lnTo>
                <a:lnTo>
                  <a:pt x="1929" y="1410"/>
                </a:lnTo>
                <a:lnTo>
                  <a:pt x="1936" y="1431"/>
                </a:lnTo>
                <a:lnTo>
                  <a:pt x="1943" y="1453"/>
                </a:lnTo>
                <a:lnTo>
                  <a:pt x="1950" y="1474"/>
                </a:lnTo>
                <a:lnTo>
                  <a:pt x="1957" y="1494"/>
                </a:lnTo>
                <a:lnTo>
                  <a:pt x="1964" y="1514"/>
                </a:lnTo>
                <a:lnTo>
                  <a:pt x="1972" y="1534"/>
                </a:lnTo>
                <a:lnTo>
                  <a:pt x="1979" y="1553"/>
                </a:lnTo>
                <a:lnTo>
                  <a:pt x="1986" y="1572"/>
                </a:lnTo>
                <a:lnTo>
                  <a:pt x="1993" y="1590"/>
                </a:lnTo>
                <a:lnTo>
                  <a:pt x="2001" y="1608"/>
                </a:lnTo>
                <a:lnTo>
                  <a:pt x="2008" y="1625"/>
                </a:lnTo>
                <a:lnTo>
                  <a:pt x="2015" y="1642"/>
                </a:lnTo>
                <a:lnTo>
                  <a:pt x="2022" y="1658"/>
                </a:lnTo>
                <a:lnTo>
                  <a:pt x="2029" y="1674"/>
                </a:lnTo>
                <a:lnTo>
                  <a:pt x="2036" y="1689"/>
                </a:lnTo>
                <a:lnTo>
                  <a:pt x="2044" y="1705"/>
                </a:lnTo>
                <a:lnTo>
                  <a:pt x="2051" y="1719"/>
                </a:lnTo>
                <a:lnTo>
                  <a:pt x="2058" y="1734"/>
                </a:lnTo>
                <a:lnTo>
                  <a:pt x="2065" y="1747"/>
                </a:lnTo>
                <a:lnTo>
                  <a:pt x="2073" y="1761"/>
                </a:lnTo>
                <a:lnTo>
                  <a:pt x="2080" y="1773"/>
                </a:lnTo>
                <a:lnTo>
                  <a:pt x="2087" y="1785"/>
                </a:lnTo>
                <a:lnTo>
                  <a:pt x="2094" y="1798"/>
                </a:lnTo>
                <a:lnTo>
                  <a:pt x="2101" y="1809"/>
                </a:lnTo>
                <a:lnTo>
                  <a:pt x="2108" y="1820"/>
                </a:lnTo>
                <a:lnTo>
                  <a:pt x="2116" y="1831"/>
                </a:lnTo>
                <a:lnTo>
                  <a:pt x="2123" y="1842"/>
                </a:lnTo>
                <a:lnTo>
                  <a:pt x="2130" y="1852"/>
                </a:lnTo>
                <a:lnTo>
                  <a:pt x="2137" y="1862"/>
                </a:lnTo>
                <a:lnTo>
                  <a:pt x="2145" y="1870"/>
                </a:lnTo>
                <a:lnTo>
                  <a:pt x="2152" y="1880"/>
                </a:lnTo>
                <a:lnTo>
                  <a:pt x="2159" y="1889"/>
                </a:lnTo>
                <a:lnTo>
                  <a:pt x="2166" y="1897"/>
                </a:lnTo>
                <a:lnTo>
                  <a:pt x="2173" y="1905"/>
                </a:lnTo>
                <a:lnTo>
                  <a:pt x="2180" y="1912"/>
                </a:lnTo>
                <a:lnTo>
                  <a:pt x="2188" y="1919"/>
                </a:lnTo>
                <a:lnTo>
                  <a:pt x="2195" y="1926"/>
                </a:lnTo>
                <a:lnTo>
                  <a:pt x="2202" y="1933"/>
                </a:lnTo>
                <a:lnTo>
                  <a:pt x="2209" y="1940"/>
                </a:lnTo>
                <a:lnTo>
                  <a:pt x="2217" y="1946"/>
                </a:lnTo>
                <a:lnTo>
                  <a:pt x="2224" y="1952"/>
                </a:lnTo>
                <a:lnTo>
                  <a:pt x="2231" y="1957"/>
                </a:lnTo>
                <a:lnTo>
                  <a:pt x="2238" y="1963"/>
                </a:lnTo>
                <a:lnTo>
                  <a:pt x="2245" y="1968"/>
                </a:lnTo>
                <a:lnTo>
                  <a:pt x="2252" y="1973"/>
                </a:lnTo>
                <a:lnTo>
                  <a:pt x="2260" y="1977"/>
                </a:lnTo>
                <a:lnTo>
                  <a:pt x="2267" y="1982"/>
                </a:lnTo>
                <a:lnTo>
                  <a:pt x="2274" y="1986"/>
                </a:lnTo>
                <a:lnTo>
                  <a:pt x="2281" y="1990"/>
                </a:lnTo>
                <a:lnTo>
                  <a:pt x="2289" y="1994"/>
                </a:lnTo>
                <a:lnTo>
                  <a:pt x="2296" y="1998"/>
                </a:lnTo>
                <a:lnTo>
                  <a:pt x="2303" y="2001"/>
                </a:lnTo>
                <a:lnTo>
                  <a:pt x="2310" y="2004"/>
                </a:lnTo>
                <a:lnTo>
                  <a:pt x="2317" y="2007"/>
                </a:lnTo>
                <a:lnTo>
                  <a:pt x="2324" y="2010"/>
                </a:lnTo>
                <a:lnTo>
                  <a:pt x="2332" y="2013"/>
                </a:lnTo>
                <a:lnTo>
                  <a:pt x="2339" y="2016"/>
                </a:lnTo>
                <a:lnTo>
                  <a:pt x="2346" y="2018"/>
                </a:lnTo>
                <a:lnTo>
                  <a:pt x="2353" y="2021"/>
                </a:lnTo>
                <a:lnTo>
                  <a:pt x="2361" y="2023"/>
                </a:lnTo>
                <a:lnTo>
                  <a:pt x="2368" y="2025"/>
                </a:lnTo>
                <a:lnTo>
                  <a:pt x="2375" y="2027"/>
                </a:lnTo>
                <a:lnTo>
                  <a:pt x="2382" y="2029"/>
                </a:lnTo>
                <a:lnTo>
                  <a:pt x="2389" y="2030"/>
                </a:lnTo>
                <a:lnTo>
                  <a:pt x="2396" y="2033"/>
                </a:lnTo>
                <a:lnTo>
                  <a:pt x="2404" y="2034"/>
                </a:lnTo>
                <a:lnTo>
                  <a:pt x="2411" y="2036"/>
                </a:lnTo>
                <a:lnTo>
                  <a:pt x="2418" y="2037"/>
                </a:lnTo>
                <a:lnTo>
                  <a:pt x="2425" y="2038"/>
                </a:lnTo>
                <a:lnTo>
                  <a:pt x="2433" y="2040"/>
                </a:lnTo>
                <a:lnTo>
                  <a:pt x="2440" y="2041"/>
                </a:lnTo>
                <a:lnTo>
                  <a:pt x="2447" y="2042"/>
                </a:lnTo>
                <a:lnTo>
                  <a:pt x="2454" y="2043"/>
                </a:lnTo>
                <a:lnTo>
                  <a:pt x="2461" y="2044"/>
                </a:lnTo>
                <a:lnTo>
                  <a:pt x="2468" y="2045"/>
                </a:lnTo>
                <a:lnTo>
                  <a:pt x="2476" y="2046"/>
                </a:lnTo>
                <a:lnTo>
                  <a:pt x="2483" y="2046"/>
                </a:lnTo>
                <a:lnTo>
                  <a:pt x="2490" y="2047"/>
                </a:lnTo>
                <a:lnTo>
                  <a:pt x="2497" y="2048"/>
                </a:lnTo>
                <a:lnTo>
                  <a:pt x="2505" y="2049"/>
                </a:lnTo>
                <a:lnTo>
                  <a:pt x="2512" y="2049"/>
                </a:lnTo>
                <a:lnTo>
                  <a:pt x="2519" y="2050"/>
                </a:lnTo>
                <a:lnTo>
                  <a:pt x="2526" y="2050"/>
                </a:lnTo>
                <a:lnTo>
                  <a:pt x="2533" y="2051"/>
                </a:lnTo>
                <a:lnTo>
                  <a:pt x="2540" y="2052"/>
                </a:lnTo>
                <a:lnTo>
                  <a:pt x="2548" y="2052"/>
                </a:lnTo>
                <a:lnTo>
                  <a:pt x="2555" y="2052"/>
                </a:lnTo>
                <a:lnTo>
                  <a:pt x="2562" y="2052"/>
                </a:lnTo>
                <a:lnTo>
                  <a:pt x="2569" y="2053"/>
                </a:lnTo>
                <a:lnTo>
                  <a:pt x="2577" y="2053"/>
                </a:lnTo>
                <a:lnTo>
                  <a:pt x="2584" y="2054"/>
                </a:lnTo>
                <a:lnTo>
                  <a:pt x="2591" y="2054"/>
                </a:lnTo>
                <a:lnTo>
                  <a:pt x="2598" y="2054"/>
                </a:lnTo>
                <a:lnTo>
                  <a:pt x="2605" y="2054"/>
                </a:lnTo>
                <a:lnTo>
                  <a:pt x="2612" y="2054"/>
                </a:lnTo>
                <a:lnTo>
                  <a:pt x="2620" y="2054"/>
                </a:lnTo>
                <a:lnTo>
                  <a:pt x="2627" y="2055"/>
                </a:lnTo>
                <a:lnTo>
                  <a:pt x="2634" y="2055"/>
                </a:lnTo>
                <a:lnTo>
                  <a:pt x="2641" y="2055"/>
                </a:lnTo>
                <a:lnTo>
                  <a:pt x="2649" y="2055"/>
                </a:lnTo>
                <a:lnTo>
                  <a:pt x="2656" y="2056"/>
                </a:lnTo>
                <a:lnTo>
                  <a:pt x="2663" y="2056"/>
                </a:lnTo>
                <a:lnTo>
                  <a:pt x="2670" y="2056"/>
                </a:lnTo>
                <a:lnTo>
                  <a:pt x="2677" y="2056"/>
                </a:lnTo>
                <a:lnTo>
                  <a:pt x="2684" y="2056"/>
                </a:lnTo>
                <a:lnTo>
                  <a:pt x="2692" y="2056"/>
                </a:lnTo>
                <a:lnTo>
                  <a:pt x="2699" y="2056"/>
                </a:lnTo>
                <a:lnTo>
                  <a:pt x="2706" y="2057"/>
                </a:lnTo>
                <a:lnTo>
                  <a:pt x="2713" y="2057"/>
                </a:lnTo>
                <a:lnTo>
                  <a:pt x="2721" y="2057"/>
                </a:lnTo>
                <a:lnTo>
                  <a:pt x="2728" y="2057"/>
                </a:lnTo>
                <a:lnTo>
                  <a:pt x="2735" y="2057"/>
                </a:lnTo>
                <a:lnTo>
                  <a:pt x="2742" y="2057"/>
                </a:lnTo>
                <a:lnTo>
                  <a:pt x="2749" y="2057"/>
                </a:lnTo>
                <a:lnTo>
                  <a:pt x="2756" y="2057"/>
                </a:lnTo>
                <a:lnTo>
                  <a:pt x="2764" y="2057"/>
                </a:lnTo>
                <a:lnTo>
                  <a:pt x="2771" y="2057"/>
                </a:lnTo>
                <a:lnTo>
                  <a:pt x="2778" y="2057"/>
                </a:lnTo>
                <a:lnTo>
                  <a:pt x="2785" y="2057"/>
                </a:lnTo>
                <a:lnTo>
                  <a:pt x="2793" y="2057"/>
                </a:lnTo>
                <a:lnTo>
                  <a:pt x="2800" y="2057"/>
                </a:lnTo>
                <a:lnTo>
                  <a:pt x="2807" y="2057"/>
                </a:lnTo>
                <a:lnTo>
                  <a:pt x="2814" y="2057"/>
                </a:lnTo>
                <a:lnTo>
                  <a:pt x="2821" y="2057"/>
                </a:lnTo>
                <a:lnTo>
                  <a:pt x="2828" y="2057"/>
                </a:lnTo>
                <a:lnTo>
                  <a:pt x="2836" y="2057"/>
                </a:lnTo>
                <a:lnTo>
                  <a:pt x="2843" y="2057"/>
                </a:lnTo>
                <a:lnTo>
                  <a:pt x="2850" y="2057"/>
                </a:lnTo>
                <a:lnTo>
                  <a:pt x="2857" y="2057"/>
                </a:lnTo>
                <a:lnTo>
                  <a:pt x="2865" y="2057"/>
                </a:lnTo>
                <a:lnTo>
                  <a:pt x="2872" y="2057"/>
                </a:lnTo>
                <a:lnTo>
                  <a:pt x="2879" y="2057"/>
                </a:lnTo>
              </a:path>
            </a:pathLst>
          </a:custGeom>
          <a:ln>
            <a:solidFill>
              <a:srgbClr val="FF0000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48" name="Freeform 43"/>
          <p:cNvSpPr>
            <a:spLocks/>
          </p:cNvSpPr>
          <p:nvPr/>
        </p:nvSpPr>
        <p:spPr bwMode="auto">
          <a:xfrm>
            <a:off x="2730677" y="5230868"/>
            <a:ext cx="341313" cy="115457"/>
          </a:xfrm>
          <a:custGeom>
            <a:avLst/>
            <a:gdLst>
              <a:gd name="T0" fmla="*/ 43 w 2879"/>
              <a:gd name="T1" fmla="*/ 2057 h 2057"/>
              <a:gd name="T2" fmla="*/ 93 w 2879"/>
              <a:gd name="T3" fmla="*/ 2057 h 2057"/>
              <a:gd name="T4" fmla="*/ 144 w 2879"/>
              <a:gd name="T5" fmla="*/ 2057 h 2057"/>
              <a:gd name="T6" fmla="*/ 194 w 2879"/>
              <a:gd name="T7" fmla="*/ 2056 h 2057"/>
              <a:gd name="T8" fmla="*/ 244 w 2879"/>
              <a:gd name="T9" fmla="*/ 2055 h 2057"/>
              <a:gd name="T10" fmla="*/ 294 w 2879"/>
              <a:gd name="T11" fmla="*/ 2054 h 2057"/>
              <a:gd name="T12" fmla="*/ 345 w 2879"/>
              <a:gd name="T13" fmla="*/ 2051 h 2057"/>
              <a:gd name="T14" fmla="*/ 395 w 2879"/>
              <a:gd name="T15" fmla="*/ 2046 h 2057"/>
              <a:gd name="T16" fmla="*/ 446 w 2879"/>
              <a:gd name="T17" fmla="*/ 2040 h 2057"/>
              <a:gd name="T18" fmla="*/ 496 w 2879"/>
              <a:gd name="T19" fmla="*/ 2029 h 2057"/>
              <a:gd name="T20" fmla="*/ 547 w 2879"/>
              <a:gd name="T21" fmla="*/ 2013 h 2057"/>
              <a:gd name="T22" fmla="*/ 597 w 2879"/>
              <a:gd name="T23" fmla="*/ 1990 h 2057"/>
              <a:gd name="T24" fmla="*/ 647 w 2879"/>
              <a:gd name="T25" fmla="*/ 1957 h 2057"/>
              <a:gd name="T26" fmla="*/ 698 w 2879"/>
              <a:gd name="T27" fmla="*/ 1912 h 2057"/>
              <a:gd name="T28" fmla="*/ 748 w 2879"/>
              <a:gd name="T29" fmla="*/ 1852 h 2057"/>
              <a:gd name="T30" fmla="*/ 798 w 2879"/>
              <a:gd name="T31" fmla="*/ 1773 h 2057"/>
              <a:gd name="T32" fmla="*/ 849 w 2879"/>
              <a:gd name="T33" fmla="*/ 1674 h 2057"/>
              <a:gd name="T34" fmla="*/ 899 w 2879"/>
              <a:gd name="T35" fmla="*/ 1553 h 2057"/>
              <a:gd name="T36" fmla="*/ 950 w 2879"/>
              <a:gd name="T37" fmla="*/ 1410 h 2057"/>
              <a:gd name="T38" fmla="*/ 1000 w 2879"/>
              <a:gd name="T39" fmla="*/ 1246 h 2057"/>
              <a:gd name="T40" fmla="*/ 1051 w 2879"/>
              <a:gd name="T41" fmla="*/ 1065 h 2057"/>
              <a:gd name="T42" fmla="*/ 1101 w 2879"/>
              <a:gd name="T43" fmla="*/ 874 h 2057"/>
              <a:gd name="T44" fmla="*/ 1151 w 2879"/>
              <a:gd name="T45" fmla="*/ 679 h 2057"/>
              <a:gd name="T46" fmla="*/ 1202 w 2879"/>
              <a:gd name="T47" fmla="*/ 491 h 2057"/>
              <a:gd name="T48" fmla="*/ 1252 w 2879"/>
              <a:gd name="T49" fmla="*/ 320 h 2057"/>
              <a:gd name="T50" fmla="*/ 1302 w 2879"/>
              <a:gd name="T51" fmla="*/ 178 h 2057"/>
              <a:gd name="T52" fmla="*/ 1353 w 2879"/>
              <a:gd name="T53" fmla="*/ 73 h 2057"/>
              <a:gd name="T54" fmla="*/ 1403 w 2879"/>
              <a:gd name="T55" fmla="*/ 13 h 2057"/>
              <a:gd name="T56" fmla="*/ 1453 w 2879"/>
              <a:gd name="T57" fmla="*/ 3 h 2057"/>
              <a:gd name="T58" fmla="*/ 1504 w 2879"/>
              <a:gd name="T59" fmla="*/ 42 h 2057"/>
              <a:gd name="T60" fmla="*/ 1554 w 2879"/>
              <a:gd name="T61" fmla="*/ 128 h 2057"/>
              <a:gd name="T62" fmla="*/ 1604 w 2879"/>
              <a:gd name="T63" fmla="*/ 256 h 2057"/>
              <a:gd name="T64" fmla="*/ 1655 w 2879"/>
              <a:gd name="T65" fmla="*/ 415 h 2057"/>
              <a:gd name="T66" fmla="*/ 1705 w 2879"/>
              <a:gd name="T67" fmla="*/ 597 h 2057"/>
              <a:gd name="T68" fmla="*/ 1756 w 2879"/>
              <a:gd name="T69" fmla="*/ 789 h 2057"/>
              <a:gd name="T70" fmla="*/ 1806 w 2879"/>
              <a:gd name="T71" fmla="*/ 984 h 2057"/>
              <a:gd name="T72" fmla="*/ 1857 w 2879"/>
              <a:gd name="T73" fmla="*/ 1170 h 2057"/>
              <a:gd name="T74" fmla="*/ 1907 w 2879"/>
              <a:gd name="T75" fmla="*/ 1342 h 2057"/>
              <a:gd name="T76" fmla="*/ 1957 w 2879"/>
              <a:gd name="T77" fmla="*/ 1494 h 2057"/>
              <a:gd name="T78" fmla="*/ 2008 w 2879"/>
              <a:gd name="T79" fmla="*/ 1625 h 2057"/>
              <a:gd name="T80" fmla="*/ 2058 w 2879"/>
              <a:gd name="T81" fmla="*/ 1734 h 2057"/>
              <a:gd name="T82" fmla="*/ 2108 w 2879"/>
              <a:gd name="T83" fmla="*/ 1820 h 2057"/>
              <a:gd name="T84" fmla="*/ 2159 w 2879"/>
              <a:gd name="T85" fmla="*/ 1889 h 2057"/>
              <a:gd name="T86" fmla="*/ 2209 w 2879"/>
              <a:gd name="T87" fmla="*/ 1940 h 2057"/>
              <a:gd name="T88" fmla="*/ 2260 w 2879"/>
              <a:gd name="T89" fmla="*/ 1977 h 2057"/>
              <a:gd name="T90" fmla="*/ 2310 w 2879"/>
              <a:gd name="T91" fmla="*/ 2004 h 2057"/>
              <a:gd name="T92" fmla="*/ 2361 w 2879"/>
              <a:gd name="T93" fmla="*/ 2023 h 2057"/>
              <a:gd name="T94" fmla="*/ 2411 w 2879"/>
              <a:gd name="T95" fmla="*/ 2036 h 2057"/>
              <a:gd name="T96" fmla="*/ 2461 w 2879"/>
              <a:gd name="T97" fmla="*/ 2044 h 2057"/>
              <a:gd name="T98" fmla="*/ 2512 w 2879"/>
              <a:gd name="T99" fmla="*/ 2049 h 2057"/>
              <a:gd name="T100" fmla="*/ 2562 w 2879"/>
              <a:gd name="T101" fmla="*/ 2052 h 2057"/>
              <a:gd name="T102" fmla="*/ 2612 w 2879"/>
              <a:gd name="T103" fmla="*/ 2054 h 2057"/>
              <a:gd name="T104" fmla="*/ 2663 w 2879"/>
              <a:gd name="T105" fmla="*/ 2056 h 2057"/>
              <a:gd name="T106" fmla="*/ 2713 w 2879"/>
              <a:gd name="T107" fmla="*/ 2057 h 2057"/>
              <a:gd name="T108" fmla="*/ 2764 w 2879"/>
              <a:gd name="T109" fmla="*/ 2057 h 2057"/>
              <a:gd name="T110" fmla="*/ 2814 w 2879"/>
              <a:gd name="T111" fmla="*/ 2057 h 2057"/>
              <a:gd name="T112" fmla="*/ 2865 w 2879"/>
              <a:gd name="T113" fmla="*/ 2057 h 2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879" h="2057">
                <a:moveTo>
                  <a:pt x="0" y="2057"/>
                </a:moveTo>
                <a:lnTo>
                  <a:pt x="6" y="2057"/>
                </a:lnTo>
                <a:lnTo>
                  <a:pt x="14" y="2057"/>
                </a:lnTo>
                <a:lnTo>
                  <a:pt x="21" y="2057"/>
                </a:lnTo>
                <a:lnTo>
                  <a:pt x="28" y="2057"/>
                </a:lnTo>
                <a:lnTo>
                  <a:pt x="35" y="2057"/>
                </a:lnTo>
                <a:lnTo>
                  <a:pt x="43" y="2057"/>
                </a:lnTo>
                <a:lnTo>
                  <a:pt x="50" y="2057"/>
                </a:lnTo>
                <a:lnTo>
                  <a:pt x="57" y="2057"/>
                </a:lnTo>
                <a:lnTo>
                  <a:pt x="64" y="2057"/>
                </a:lnTo>
                <a:lnTo>
                  <a:pt x="72" y="2057"/>
                </a:lnTo>
                <a:lnTo>
                  <a:pt x="78" y="2057"/>
                </a:lnTo>
                <a:lnTo>
                  <a:pt x="86" y="2057"/>
                </a:lnTo>
                <a:lnTo>
                  <a:pt x="93" y="2057"/>
                </a:lnTo>
                <a:lnTo>
                  <a:pt x="100" y="2057"/>
                </a:lnTo>
                <a:lnTo>
                  <a:pt x="107" y="2057"/>
                </a:lnTo>
                <a:lnTo>
                  <a:pt x="115" y="2057"/>
                </a:lnTo>
                <a:lnTo>
                  <a:pt x="122" y="2057"/>
                </a:lnTo>
                <a:lnTo>
                  <a:pt x="129" y="2057"/>
                </a:lnTo>
                <a:lnTo>
                  <a:pt x="136" y="2057"/>
                </a:lnTo>
                <a:lnTo>
                  <a:pt x="144" y="2057"/>
                </a:lnTo>
                <a:lnTo>
                  <a:pt x="150" y="2057"/>
                </a:lnTo>
                <a:lnTo>
                  <a:pt x="158" y="2057"/>
                </a:lnTo>
                <a:lnTo>
                  <a:pt x="165" y="2057"/>
                </a:lnTo>
                <a:lnTo>
                  <a:pt x="172" y="2057"/>
                </a:lnTo>
                <a:lnTo>
                  <a:pt x="179" y="2056"/>
                </a:lnTo>
                <a:lnTo>
                  <a:pt x="187" y="2056"/>
                </a:lnTo>
                <a:lnTo>
                  <a:pt x="194" y="2056"/>
                </a:lnTo>
                <a:lnTo>
                  <a:pt x="201" y="2056"/>
                </a:lnTo>
                <a:lnTo>
                  <a:pt x="208" y="2056"/>
                </a:lnTo>
                <a:lnTo>
                  <a:pt x="215" y="2056"/>
                </a:lnTo>
                <a:lnTo>
                  <a:pt x="222" y="2056"/>
                </a:lnTo>
                <a:lnTo>
                  <a:pt x="230" y="2055"/>
                </a:lnTo>
                <a:lnTo>
                  <a:pt x="237" y="2055"/>
                </a:lnTo>
                <a:lnTo>
                  <a:pt x="244" y="2055"/>
                </a:lnTo>
                <a:lnTo>
                  <a:pt x="251" y="2055"/>
                </a:lnTo>
                <a:lnTo>
                  <a:pt x="259" y="2054"/>
                </a:lnTo>
                <a:lnTo>
                  <a:pt x="266" y="2054"/>
                </a:lnTo>
                <a:lnTo>
                  <a:pt x="273" y="2054"/>
                </a:lnTo>
                <a:lnTo>
                  <a:pt x="280" y="2054"/>
                </a:lnTo>
                <a:lnTo>
                  <a:pt x="287" y="2054"/>
                </a:lnTo>
                <a:lnTo>
                  <a:pt x="294" y="2054"/>
                </a:lnTo>
                <a:lnTo>
                  <a:pt x="302" y="2053"/>
                </a:lnTo>
                <a:lnTo>
                  <a:pt x="309" y="2053"/>
                </a:lnTo>
                <a:lnTo>
                  <a:pt x="316" y="2052"/>
                </a:lnTo>
                <a:lnTo>
                  <a:pt x="323" y="2052"/>
                </a:lnTo>
                <a:lnTo>
                  <a:pt x="331" y="2052"/>
                </a:lnTo>
                <a:lnTo>
                  <a:pt x="338" y="2052"/>
                </a:lnTo>
                <a:lnTo>
                  <a:pt x="345" y="2051"/>
                </a:lnTo>
                <a:lnTo>
                  <a:pt x="352" y="2050"/>
                </a:lnTo>
                <a:lnTo>
                  <a:pt x="360" y="2050"/>
                </a:lnTo>
                <a:lnTo>
                  <a:pt x="366" y="2049"/>
                </a:lnTo>
                <a:lnTo>
                  <a:pt x="374" y="2049"/>
                </a:lnTo>
                <a:lnTo>
                  <a:pt x="381" y="2048"/>
                </a:lnTo>
                <a:lnTo>
                  <a:pt x="388" y="2047"/>
                </a:lnTo>
                <a:lnTo>
                  <a:pt x="395" y="2046"/>
                </a:lnTo>
                <a:lnTo>
                  <a:pt x="403" y="2046"/>
                </a:lnTo>
                <a:lnTo>
                  <a:pt x="410" y="2045"/>
                </a:lnTo>
                <a:lnTo>
                  <a:pt x="417" y="2044"/>
                </a:lnTo>
                <a:lnTo>
                  <a:pt x="424" y="2043"/>
                </a:lnTo>
                <a:lnTo>
                  <a:pt x="432" y="2042"/>
                </a:lnTo>
                <a:lnTo>
                  <a:pt x="438" y="2041"/>
                </a:lnTo>
                <a:lnTo>
                  <a:pt x="446" y="2040"/>
                </a:lnTo>
                <a:lnTo>
                  <a:pt x="453" y="2038"/>
                </a:lnTo>
                <a:lnTo>
                  <a:pt x="460" y="2037"/>
                </a:lnTo>
                <a:lnTo>
                  <a:pt x="467" y="2036"/>
                </a:lnTo>
                <a:lnTo>
                  <a:pt x="475" y="2034"/>
                </a:lnTo>
                <a:lnTo>
                  <a:pt x="482" y="2033"/>
                </a:lnTo>
                <a:lnTo>
                  <a:pt x="489" y="2030"/>
                </a:lnTo>
                <a:lnTo>
                  <a:pt x="496" y="2029"/>
                </a:lnTo>
                <a:lnTo>
                  <a:pt x="504" y="2027"/>
                </a:lnTo>
                <a:lnTo>
                  <a:pt x="510" y="2025"/>
                </a:lnTo>
                <a:lnTo>
                  <a:pt x="518" y="2023"/>
                </a:lnTo>
                <a:lnTo>
                  <a:pt x="525" y="2021"/>
                </a:lnTo>
                <a:lnTo>
                  <a:pt x="532" y="2018"/>
                </a:lnTo>
                <a:lnTo>
                  <a:pt x="539" y="2016"/>
                </a:lnTo>
                <a:lnTo>
                  <a:pt x="547" y="2013"/>
                </a:lnTo>
                <a:lnTo>
                  <a:pt x="554" y="2010"/>
                </a:lnTo>
                <a:lnTo>
                  <a:pt x="561" y="2007"/>
                </a:lnTo>
                <a:lnTo>
                  <a:pt x="568" y="2004"/>
                </a:lnTo>
                <a:lnTo>
                  <a:pt x="575" y="2001"/>
                </a:lnTo>
                <a:lnTo>
                  <a:pt x="582" y="1998"/>
                </a:lnTo>
                <a:lnTo>
                  <a:pt x="590" y="1994"/>
                </a:lnTo>
                <a:lnTo>
                  <a:pt x="597" y="1990"/>
                </a:lnTo>
                <a:lnTo>
                  <a:pt x="604" y="1986"/>
                </a:lnTo>
                <a:lnTo>
                  <a:pt x="611" y="1982"/>
                </a:lnTo>
                <a:lnTo>
                  <a:pt x="619" y="1977"/>
                </a:lnTo>
                <a:lnTo>
                  <a:pt x="626" y="1973"/>
                </a:lnTo>
                <a:lnTo>
                  <a:pt x="633" y="1968"/>
                </a:lnTo>
                <a:lnTo>
                  <a:pt x="640" y="1963"/>
                </a:lnTo>
                <a:lnTo>
                  <a:pt x="647" y="1957"/>
                </a:lnTo>
                <a:lnTo>
                  <a:pt x="654" y="1952"/>
                </a:lnTo>
                <a:lnTo>
                  <a:pt x="662" y="1946"/>
                </a:lnTo>
                <a:lnTo>
                  <a:pt x="669" y="1940"/>
                </a:lnTo>
                <a:lnTo>
                  <a:pt x="676" y="1933"/>
                </a:lnTo>
                <a:lnTo>
                  <a:pt x="683" y="1926"/>
                </a:lnTo>
                <a:lnTo>
                  <a:pt x="691" y="1919"/>
                </a:lnTo>
                <a:lnTo>
                  <a:pt x="698" y="1912"/>
                </a:lnTo>
                <a:lnTo>
                  <a:pt x="705" y="1905"/>
                </a:lnTo>
                <a:lnTo>
                  <a:pt x="712" y="1897"/>
                </a:lnTo>
                <a:lnTo>
                  <a:pt x="720" y="1889"/>
                </a:lnTo>
                <a:lnTo>
                  <a:pt x="726" y="1880"/>
                </a:lnTo>
                <a:lnTo>
                  <a:pt x="734" y="1870"/>
                </a:lnTo>
                <a:lnTo>
                  <a:pt x="741" y="1862"/>
                </a:lnTo>
                <a:lnTo>
                  <a:pt x="748" y="1852"/>
                </a:lnTo>
                <a:lnTo>
                  <a:pt x="755" y="1842"/>
                </a:lnTo>
                <a:lnTo>
                  <a:pt x="763" y="1831"/>
                </a:lnTo>
                <a:lnTo>
                  <a:pt x="770" y="1820"/>
                </a:lnTo>
                <a:lnTo>
                  <a:pt x="777" y="1809"/>
                </a:lnTo>
                <a:lnTo>
                  <a:pt x="784" y="1798"/>
                </a:lnTo>
                <a:lnTo>
                  <a:pt x="792" y="1785"/>
                </a:lnTo>
                <a:lnTo>
                  <a:pt x="798" y="1773"/>
                </a:lnTo>
                <a:lnTo>
                  <a:pt x="806" y="1761"/>
                </a:lnTo>
                <a:lnTo>
                  <a:pt x="813" y="1747"/>
                </a:lnTo>
                <a:lnTo>
                  <a:pt x="820" y="1734"/>
                </a:lnTo>
                <a:lnTo>
                  <a:pt x="827" y="1719"/>
                </a:lnTo>
                <a:lnTo>
                  <a:pt x="835" y="1705"/>
                </a:lnTo>
                <a:lnTo>
                  <a:pt x="842" y="1689"/>
                </a:lnTo>
                <a:lnTo>
                  <a:pt x="849" y="1674"/>
                </a:lnTo>
                <a:lnTo>
                  <a:pt x="856" y="1658"/>
                </a:lnTo>
                <a:lnTo>
                  <a:pt x="863" y="1642"/>
                </a:lnTo>
                <a:lnTo>
                  <a:pt x="870" y="1625"/>
                </a:lnTo>
                <a:lnTo>
                  <a:pt x="878" y="1608"/>
                </a:lnTo>
                <a:lnTo>
                  <a:pt x="885" y="1590"/>
                </a:lnTo>
                <a:lnTo>
                  <a:pt x="892" y="1572"/>
                </a:lnTo>
                <a:lnTo>
                  <a:pt x="899" y="1553"/>
                </a:lnTo>
                <a:lnTo>
                  <a:pt x="907" y="1534"/>
                </a:lnTo>
                <a:lnTo>
                  <a:pt x="914" y="1514"/>
                </a:lnTo>
                <a:lnTo>
                  <a:pt x="921" y="1494"/>
                </a:lnTo>
                <a:lnTo>
                  <a:pt x="928" y="1474"/>
                </a:lnTo>
                <a:lnTo>
                  <a:pt x="936" y="1453"/>
                </a:lnTo>
                <a:lnTo>
                  <a:pt x="942" y="1431"/>
                </a:lnTo>
                <a:lnTo>
                  <a:pt x="950" y="1410"/>
                </a:lnTo>
                <a:lnTo>
                  <a:pt x="957" y="1388"/>
                </a:lnTo>
                <a:lnTo>
                  <a:pt x="964" y="1365"/>
                </a:lnTo>
                <a:lnTo>
                  <a:pt x="971" y="1342"/>
                </a:lnTo>
                <a:lnTo>
                  <a:pt x="979" y="1318"/>
                </a:lnTo>
                <a:lnTo>
                  <a:pt x="986" y="1294"/>
                </a:lnTo>
                <a:lnTo>
                  <a:pt x="993" y="1270"/>
                </a:lnTo>
                <a:lnTo>
                  <a:pt x="1000" y="1246"/>
                </a:lnTo>
                <a:lnTo>
                  <a:pt x="1007" y="1221"/>
                </a:lnTo>
                <a:lnTo>
                  <a:pt x="1014" y="1196"/>
                </a:lnTo>
                <a:lnTo>
                  <a:pt x="1022" y="1170"/>
                </a:lnTo>
                <a:lnTo>
                  <a:pt x="1029" y="1144"/>
                </a:lnTo>
                <a:lnTo>
                  <a:pt x="1036" y="1118"/>
                </a:lnTo>
                <a:lnTo>
                  <a:pt x="1043" y="1092"/>
                </a:lnTo>
                <a:lnTo>
                  <a:pt x="1051" y="1065"/>
                </a:lnTo>
                <a:lnTo>
                  <a:pt x="1058" y="1038"/>
                </a:lnTo>
                <a:lnTo>
                  <a:pt x="1065" y="1011"/>
                </a:lnTo>
                <a:lnTo>
                  <a:pt x="1072" y="984"/>
                </a:lnTo>
                <a:lnTo>
                  <a:pt x="1080" y="956"/>
                </a:lnTo>
                <a:lnTo>
                  <a:pt x="1086" y="929"/>
                </a:lnTo>
                <a:lnTo>
                  <a:pt x="1094" y="901"/>
                </a:lnTo>
                <a:lnTo>
                  <a:pt x="1101" y="874"/>
                </a:lnTo>
                <a:lnTo>
                  <a:pt x="1108" y="845"/>
                </a:lnTo>
                <a:lnTo>
                  <a:pt x="1115" y="818"/>
                </a:lnTo>
                <a:lnTo>
                  <a:pt x="1123" y="789"/>
                </a:lnTo>
                <a:lnTo>
                  <a:pt x="1130" y="762"/>
                </a:lnTo>
                <a:lnTo>
                  <a:pt x="1137" y="734"/>
                </a:lnTo>
                <a:lnTo>
                  <a:pt x="1144" y="707"/>
                </a:lnTo>
                <a:lnTo>
                  <a:pt x="1151" y="679"/>
                </a:lnTo>
                <a:lnTo>
                  <a:pt x="1158" y="651"/>
                </a:lnTo>
                <a:lnTo>
                  <a:pt x="1166" y="624"/>
                </a:lnTo>
                <a:lnTo>
                  <a:pt x="1173" y="597"/>
                </a:lnTo>
                <a:lnTo>
                  <a:pt x="1180" y="570"/>
                </a:lnTo>
                <a:lnTo>
                  <a:pt x="1187" y="543"/>
                </a:lnTo>
                <a:lnTo>
                  <a:pt x="1195" y="517"/>
                </a:lnTo>
                <a:lnTo>
                  <a:pt x="1202" y="491"/>
                </a:lnTo>
                <a:lnTo>
                  <a:pt x="1209" y="465"/>
                </a:lnTo>
                <a:lnTo>
                  <a:pt x="1216" y="440"/>
                </a:lnTo>
                <a:lnTo>
                  <a:pt x="1223" y="415"/>
                </a:lnTo>
                <a:lnTo>
                  <a:pt x="1230" y="391"/>
                </a:lnTo>
                <a:lnTo>
                  <a:pt x="1238" y="367"/>
                </a:lnTo>
                <a:lnTo>
                  <a:pt x="1245" y="343"/>
                </a:lnTo>
                <a:lnTo>
                  <a:pt x="1252" y="320"/>
                </a:lnTo>
                <a:lnTo>
                  <a:pt x="1259" y="298"/>
                </a:lnTo>
                <a:lnTo>
                  <a:pt x="1267" y="277"/>
                </a:lnTo>
                <a:lnTo>
                  <a:pt x="1274" y="256"/>
                </a:lnTo>
                <a:lnTo>
                  <a:pt x="1281" y="235"/>
                </a:lnTo>
                <a:lnTo>
                  <a:pt x="1288" y="215"/>
                </a:lnTo>
                <a:lnTo>
                  <a:pt x="1295" y="196"/>
                </a:lnTo>
                <a:lnTo>
                  <a:pt x="1302" y="178"/>
                </a:lnTo>
                <a:lnTo>
                  <a:pt x="1309" y="160"/>
                </a:lnTo>
                <a:lnTo>
                  <a:pt x="1316" y="144"/>
                </a:lnTo>
                <a:lnTo>
                  <a:pt x="1324" y="128"/>
                </a:lnTo>
                <a:lnTo>
                  <a:pt x="1331" y="113"/>
                </a:lnTo>
                <a:lnTo>
                  <a:pt x="1338" y="99"/>
                </a:lnTo>
                <a:lnTo>
                  <a:pt x="1345" y="85"/>
                </a:lnTo>
                <a:lnTo>
                  <a:pt x="1353" y="73"/>
                </a:lnTo>
                <a:lnTo>
                  <a:pt x="1360" y="61"/>
                </a:lnTo>
                <a:lnTo>
                  <a:pt x="1367" y="51"/>
                </a:lnTo>
                <a:lnTo>
                  <a:pt x="1374" y="42"/>
                </a:lnTo>
                <a:lnTo>
                  <a:pt x="1381" y="33"/>
                </a:lnTo>
                <a:lnTo>
                  <a:pt x="1388" y="26"/>
                </a:lnTo>
                <a:lnTo>
                  <a:pt x="1396" y="19"/>
                </a:lnTo>
                <a:lnTo>
                  <a:pt x="1403" y="13"/>
                </a:lnTo>
                <a:lnTo>
                  <a:pt x="1410" y="9"/>
                </a:lnTo>
                <a:lnTo>
                  <a:pt x="1417" y="5"/>
                </a:lnTo>
                <a:lnTo>
                  <a:pt x="1425" y="3"/>
                </a:lnTo>
                <a:lnTo>
                  <a:pt x="1432" y="1"/>
                </a:lnTo>
                <a:lnTo>
                  <a:pt x="1439" y="0"/>
                </a:lnTo>
                <a:lnTo>
                  <a:pt x="1446" y="1"/>
                </a:lnTo>
                <a:lnTo>
                  <a:pt x="1453" y="3"/>
                </a:lnTo>
                <a:lnTo>
                  <a:pt x="1460" y="5"/>
                </a:lnTo>
                <a:lnTo>
                  <a:pt x="1468" y="9"/>
                </a:lnTo>
                <a:lnTo>
                  <a:pt x="1475" y="13"/>
                </a:lnTo>
                <a:lnTo>
                  <a:pt x="1482" y="19"/>
                </a:lnTo>
                <a:lnTo>
                  <a:pt x="1489" y="26"/>
                </a:lnTo>
                <a:lnTo>
                  <a:pt x="1497" y="33"/>
                </a:lnTo>
                <a:lnTo>
                  <a:pt x="1504" y="42"/>
                </a:lnTo>
                <a:lnTo>
                  <a:pt x="1511" y="51"/>
                </a:lnTo>
                <a:lnTo>
                  <a:pt x="1518" y="61"/>
                </a:lnTo>
                <a:lnTo>
                  <a:pt x="1525" y="73"/>
                </a:lnTo>
                <a:lnTo>
                  <a:pt x="1532" y="85"/>
                </a:lnTo>
                <a:lnTo>
                  <a:pt x="1540" y="99"/>
                </a:lnTo>
                <a:lnTo>
                  <a:pt x="1547" y="113"/>
                </a:lnTo>
                <a:lnTo>
                  <a:pt x="1554" y="128"/>
                </a:lnTo>
                <a:lnTo>
                  <a:pt x="1561" y="144"/>
                </a:lnTo>
                <a:lnTo>
                  <a:pt x="1569" y="160"/>
                </a:lnTo>
                <a:lnTo>
                  <a:pt x="1576" y="178"/>
                </a:lnTo>
                <a:lnTo>
                  <a:pt x="1583" y="196"/>
                </a:lnTo>
                <a:lnTo>
                  <a:pt x="1590" y="215"/>
                </a:lnTo>
                <a:lnTo>
                  <a:pt x="1597" y="235"/>
                </a:lnTo>
                <a:lnTo>
                  <a:pt x="1604" y="256"/>
                </a:lnTo>
                <a:lnTo>
                  <a:pt x="1612" y="277"/>
                </a:lnTo>
                <a:lnTo>
                  <a:pt x="1619" y="298"/>
                </a:lnTo>
                <a:lnTo>
                  <a:pt x="1626" y="320"/>
                </a:lnTo>
                <a:lnTo>
                  <a:pt x="1633" y="343"/>
                </a:lnTo>
                <a:lnTo>
                  <a:pt x="1641" y="367"/>
                </a:lnTo>
                <a:lnTo>
                  <a:pt x="1648" y="391"/>
                </a:lnTo>
                <a:lnTo>
                  <a:pt x="1655" y="415"/>
                </a:lnTo>
                <a:lnTo>
                  <a:pt x="1662" y="440"/>
                </a:lnTo>
                <a:lnTo>
                  <a:pt x="1669" y="465"/>
                </a:lnTo>
                <a:lnTo>
                  <a:pt x="1676" y="491"/>
                </a:lnTo>
                <a:lnTo>
                  <a:pt x="1684" y="517"/>
                </a:lnTo>
                <a:lnTo>
                  <a:pt x="1691" y="543"/>
                </a:lnTo>
                <a:lnTo>
                  <a:pt x="1698" y="570"/>
                </a:lnTo>
                <a:lnTo>
                  <a:pt x="1705" y="597"/>
                </a:lnTo>
                <a:lnTo>
                  <a:pt x="1713" y="624"/>
                </a:lnTo>
                <a:lnTo>
                  <a:pt x="1720" y="651"/>
                </a:lnTo>
                <a:lnTo>
                  <a:pt x="1727" y="679"/>
                </a:lnTo>
                <a:lnTo>
                  <a:pt x="1734" y="707"/>
                </a:lnTo>
                <a:lnTo>
                  <a:pt x="1741" y="734"/>
                </a:lnTo>
                <a:lnTo>
                  <a:pt x="1748" y="762"/>
                </a:lnTo>
                <a:lnTo>
                  <a:pt x="1756" y="789"/>
                </a:lnTo>
                <a:lnTo>
                  <a:pt x="1763" y="818"/>
                </a:lnTo>
                <a:lnTo>
                  <a:pt x="1770" y="845"/>
                </a:lnTo>
                <a:lnTo>
                  <a:pt x="1777" y="874"/>
                </a:lnTo>
                <a:lnTo>
                  <a:pt x="1785" y="901"/>
                </a:lnTo>
                <a:lnTo>
                  <a:pt x="1792" y="929"/>
                </a:lnTo>
                <a:lnTo>
                  <a:pt x="1799" y="956"/>
                </a:lnTo>
                <a:lnTo>
                  <a:pt x="1806" y="984"/>
                </a:lnTo>
                <a:lnTo>
                  <a:pt x="1813" y="1011"/>
                </a:lnTo>
                <a:lnTo>
                  <a:pt x="1820" y="1038"/>
                </a:lnTo>
                <a:lnTo>
                  <a:pt x="1828" y="1065"/>
                </a:lnTo>
                <a:lnTo>
                  <a:pt x="1835" y="1092"/>
                </a:lnTo>
                <a:lnTo>
                  <a:pt x="1842" y="1118"/>
                </a:lnTo>
                <a:lnTo>
                  <a:pt x="1849" y="1144"/>
                </a:lnTo>
                <a:lnTo>
                  <a:pt x="1857" y="1170"/>
                </a:lnTo>
                <a:lnTo>
                  <a:pt x="1864" y="1196"/>
                </a:lnTo>
                <a:lnTo>
                  <a:pt x="1871" y="1221"/>
                </a:lnTo>
                <a:lnTo>
                  <a:pt x="1878" y="1246"/>
                </a:lnTo>
                <a:lnTo>
                  <a:pt x="1885" y="1270"/>
                </a:lnTo>
                <a:lnTo>
                  <a:pt x="1892" y="1294"/>
                </a:lnTo>
                <a:lnTo>
                  <a:pt x="1900" y="1318"/>
                </a:lnTo>
                <a:lnTo>
                  <a:pt x="1907" y="1342"/>
                </a:lnTo>
                <a:lnTo>
                  <a:pt x="1914" y="1365"/>
                </a:lnTo>
                <a:lnTo>
                  <a:pt x="1921" y="1388"/>
                </a:lnTo>
                <a:lnTo>
                  <a:pt x="1929" y="1410"/>
                </a:lnTo>
                <a:lnTo>
                  <a:pt x="1936" y="1431"/>
                </a:lnTo>
                <a:lnTo>
                  <a:pt x="1943" y="1453"/>
                </a:lnTo>
                <a:lnTo>
                  <a:pt x="1950" y="1474"/>
                </a:lnTo>
                <a:lnTo>
                  <a:pt x="1957" y="1494"/>
                </a:lnTo>
                <a:lnTo>
                  <a:pt x="1964" y="1514"/>
                </a:lnTo>
                <a:lnTo>
                  <a:pt x="1972" y="1534"/>
                </a:lnTo>
                <a:lnTo>
                  <a:pt x="1979" y="1553"/>
                </a:lnTo>
                <a:lnTo>
                  <a:pt x="1986" y="1572"/>
                </a:lnTo>
                <a:lnTo>
                  <a:pt x="1993" y="1590"/>
                </a:lnTo>
                <a:lnTo>
                  <a:pt x="2001" y="1608"/>
                </a:lnTo>
                <a:lnTo>
                  <a:pt x="2008" y="1625"/>
                </a:lnTo>
                <a:lnTo>
                  <a:pt x="2015" y="1642"/>
                </a:lnTo>
                <a:lnTo>
                  <a:pt x="2022" y="1658"/>
                </a:lnTo>
                <a:lnTo>
                  <a:pt x="2029" y="1674"/>
                </a:lnTo>
                <a:lnTo>
                  <a:pt x="2036" y="1689"/>
                </a:lnTo>
                <a:lnTo>
                  <a:pt x="2044" y="1705"/>
                </a:lnTo>
                <a:lnTo>
                  <a:pt x="2051" y="1719"/>
                </a:lnTo>
                <a:lnTo>
                  <a:pt x="2058" y="1734"/>
                </a:lnTo>
                <a:lnTo>
                  <a:pt x="2065" y="1747"/>
                </a:lnTo>
                <a:lnTo>
                  <a:pt x="2073" y="1761"/>
                </a:lnTo>
                <a:lnTo>
                  <a:pt x="2080" y="1773"/>
                </a:lnTo>
                <a:lnTo>
                  <a:pt x="2087" y="1785"/>
                </a:lnTo>
                <a:lnTo>
                  <a:pt x="2094" y="1798"/>
                </a:lnTo>
                <a:lnTo>
                  <a:pt x="2101" y="1809"/>
                </a:lnTo>
                <a:lnTo>
                  <a:pt x="2108" y="1820"/>
                </a:lnTo>
                <a:lnTo>
                  <a:pt x="2116" y="1831"/>
                </a:lnTo>
                <a:lnTo>
                  <a:pt x="2123" y="1842"/>
                </a:lnTo>
                <a:lnTo>
                  <a:pt x="2130" y="1852"/>
                </a:lnTo>
                <a:lnTo>
                  <a:pt x="2137" y="1862"/>
                </a:lnTo>
                <a:lnTo>
                  <a:pt x="2145" y="1870"/>
                </a:lnTo>
                <a:lnTo>
                  <a:pt x="2152" y="1880"/>
                </a:lnTo>
                <a:lnTo>
                  <a:pt x="2159" y="1889"/>
                </a:lnTo>
                <a:lnTo>
                  <a:pt x="2166" y="1897"/>
                </a:lnTo>
                <a:lnTo>
                  <a:pt x="2173" y="1905"/>
                </a:lnTo>
                <a:lnTo>
                  <a:pt x="2180" y="1912"/>
                </a:lnTo>
                <a:lnTo>
                  <a:pt x="2188" y="1919"/>
                </a:lnTo>
                <a:lnTo>
                  <a:pt x="2195" y="1926"/>
                </a:lnTo>
                <a:lnTo>
                  <a:pt x="2202" y="1933"/>
                </a:lnTo>
                <a:lnTo>
                  <a:pt x="2209" y="1940"/>
                </a:lnTo>
                <a:lnTo>
                  <a:pt x="2217" y="1946"/>
                </a:lnTo>
                <a:lnTo>
                  <a:pt x="2224" y="1952"/>
                </a:lnTo>
                <a:lnTo>
                  <a:pt x="2231" y="1957"/>
                </a:lnTo>
                <a:lnTo>
                  <a:pt x="2238" y="1963"/>
                </a:lnTo>
                <a:lnTo>
                  <a:pt x="2245" y="1968"/>
                </a:lnTo>
                <a:lnTo>
                  <a:pt x="2252" y="1973"/>
                </a:lnTo>
                <a:lnTo>
                  <a:pt x="2260" y="1977"/>
                </a:lnTo>
                <a:lnTo>
                  <a:pt x="2267" y="1982"/>
                </a:lnTo>
                <a:lnTo>
                  <a:pt x="2274" y="1986"/>
                </a:lnTo>
                <a:lnTo>
                  <a:pt x="2281" y="1990"/>
                </a:lnTo>
                <a:lnTo>
                  <a:pt x="2289" y="1994"/>
                </a:lnTo>
                <a:lnTo>
                  <a:pt x="2296" y="1998"/>
                </a:lnTo>
                <a:lnTo>
                  <a:pt x="2303" y="2001"/>
                </a:lnTo>
                <a:lnTo>
                  <a:pt x="2310" y="2004"/>
                </a:lnTo>
                <a:lnTo>
                  <a:pt x="2317" y="2007"/>
                </a:lnTo>
                <a:lnTo>
                  <a:pt x="2324" y="2010"/>
                </a:lnTo>
                <a:lnTo>
                  <a:pt x="2332" y="2013"/>
                </a:lnTo>
                <a:lnTo>
                  <a:pt x="2339" y="2016"/>
                </a:lnTo>
                <a:lnTo>
                  <a:pt x="2346" y="2018"/>
                </a:lnTo>
                <a:lnTo>
                  <a:pt x="2353" y="2021"/>
                </a:lnTo>
                <a:lnTo>
                  <a:pt x="2361" y="2023"/>
                </a:lnTo>
                <a:lnTo>
                  <a:pt x="2368" y="2025"/>
                </a:lnTo>
                <a:lnTo>
                  <a:pt x="2375" y="2027"/>
                </a:lnTo>
                <a:lnTo>
                  <a:pt x="2382" y="2029"/>
                </a:lnTo>
                <a:lnTo>
                  <a:pt x="2389" y="2030"/>
                </a:lnTo>
                <a:lnTo>
                  <a:pt x="2396" y="2033"/>
                </a:lnTo>
                <a:lnTo>
                  <a:pt x="2404" y="2034"/>
                </a:lnTo>
                <a:lnTo>
                  <a:pt x="2411" y="2036"/>
                </a:lnTo>
                <a:lnTo>
                  <a:pt x="2418" y="2037"/>
                </a:lnTo>
                <a:lnTo>
                  <a:pt x="2425" y="2038"/>
                </a:lnTo>
                <a:lnTo>
                  <a:pt x="2433" y="2040"/>
                </a:lnTo>
                <a:lnTo>
                  <a:pt x="2440" y="2041"/>
                </a:lnTo>
                <a:lnTo>
                  <a:pt x="2447" y="2042"/>
                </a:lnTo>
                <a:lnTo>
                  <a:pt x="2454" y="2043"/>
                </a:lnTo>
                <a:lnTo>
                  <a:pt x="2461" y="2044"/>
                </a:lnTo>
                <a:lnTo>
                  <a:pt x="2468" y="2045"/>
                </a:lnTo>
                <a:lnTo>
                  <a:pt x="2476" y="2046"/>
                </a:lnTo>
                <a:lnTo>
                  <a:pt x="2483" y="2046"/>
                </a:lnTo>
                <a:lnTo>
                  <a:pt x="2490" y="2047"/>
                </a:lnTo>
                <a:lnTo>
                  <a:pt x="2497" y="2048"/>
                </a:lnTo>
                <a:lnTo>
                  <a:pt x="2505" y="2049"/>
                </a:lnTo>
                <a:lnTo>
                  <a:pt x="2512" y="2049"/>
                </a:lnTo>
                <a:lnTo>
                  <a:pt x="2519" y="2050"/>
                </a:lnTo>
                <a:lnTo>
                  <a:pt x="2526" y="2050"/>
                </a:lnTo>
                <a:lnTo>
                  <a:pt x="2533" y="2051"/>
                </a:lnTo>
                <a:lnTo>
                  <a:pt x="2540" y="2052"/>
                </a:lnTo>
                <a:lnTo>
                  <a:pt x="2548" y="2052"/>
                </a:lnTo>
                <a:lnTo>
                  <a:pt x="2555" y="2052"/>
                </a:lnTo>
                <a:lnTo>
                  <a:pt x="2562" y="2052"/>
                </a:lnTo>
                <a:lnTo>
                  <a:pt x="2569" y="2053"/>
                </a:lnTo>
                <a:lnTo>
                  <a:pt x="2577" y="2053"/>
                </a:lnTo>
                <a:lnTo>
                  <a:pt x="2584" y="2054"/>
                </a:lnTo>
                <a:lnTo>
                  <a:pt x="2591" y="2054"/>
                </a:lnTo>
                <a:lnTo>
                  <a:pt x="2598" y="2054"/>
                </a:lnTo>
                <a:lnTo>
                  <a:pt x="2605" y="2054"/>
                </a:lnTo>
                <a:lnTo>
                  <a:pt x="2612" y="2054"/>
                </a:lnTo>
                <a:lnTo>
                  <a:pt x="2620" y="2054"/>
                </a:lnTo>
                <a:lnTo>
                  <a:pt x="2627" y="2055"/>
                </a:lnTo>
                <a:lnTo>
                  <a:pt x="2634" y="2055"/>
                </a:lnTo>
                <a:lnTo>
                  <a:pt x="2641" y="2055"/>
                </a:lnTo>
                <a:lnTo>
                  <a:pt x="2649" y="2055"/>
                </a:lnTo>
                <a:lnTo>
                  <a:pt x="2656" y="2056"/>
                </a:lnTo>
                <a:lnTo>
                  <a:pt x="2663" y="2056"/>
                </a:lnTo>
                <a:lnTo>
                  <a:pt x="2670" y="2056"/>
                </a:lnTo>
                <a:lnTo>
                  <a:pt x="2677" y="2056"/>
                </a:lnTo>
                <a:lnTo>
                  <a:pt x="2684" y="2056"/>
                </a:lnTo>
                <a:lnTo>
                  <a:pt x="2692" y="2056"/>
                </a:lnTo>
                <a:lnTo>
                  <a:pt x="2699" y="2056"/>
                </a:lnTo>
                <a:lnTo>
                  <a:pt x="2706" y="2057"/>
                </a:lnTo>
                <a:lnTo>
                  <a:pt x="2713" y="2057"/>
                </a:lnTo>
                <a:lnTo>
                  <a:pt x="2721" y="2057"/>
                </a:lnTo>
                <a:lnTo>
                  <a:pt x="2728" y="2057"/>
                </a:lnTo>
                <a:lnTo>
                  <a:pt x="2735" y="2057"/>
                </a:lnTo>
                <a:lnTo>
                  <a:pt x="2742" y="2057"/>
                </a:lnTo>
                <a:lnTo>
                  <a:pt x="2749" y="2057"/>
                </a:lnTo>
                <a:lnTo>
                  <a:pt x="2756" y="2057"/>
                </a:lnTo>
                <a:lnTo>
                  <a:pt x="2764" y="2057"/>
                </a:lnTo>
                <a:lnTo>
                  <a:pt x="2771" y="2057"/>
                </a:lnTo>
                <a:lnTo>
                  <a:pt x="2778" y="2057"/>
                </a:lnTo>
                <a:lnTo>
                  <a:pt x="2785" y="2057"/>
                </a:lnTo>
                <a:lnTo>
                  <a:pt x="2793" y="2057"/>
                </a:lnTo>
                <a:lnTo>
                  <a:pt x="2800" y="2057"/>
                </a:lnTo>
                <a:lnTo>
                  <a:pt x="2807" y="2057"/>
                </a:lnTo>
                <a:lnTo>
                  <a:pt x="2814" y="2057"/>
                </a:lnTo>
                <a:lnTo>
                  <a:pt x="2821" y="2057"/>
                </a:lnTo>
                <a:lnTo>
                  <a:pt x="2828" y="2057"/>
                </a:lnTo>
                <a:lnTo>
                  <a:pt x="2836" y="2057"/>
                </a:lnTo>
                <a:lnTo>
                  <a:pt x="2843" y="2057"/>
                </a:lnTo>
                <a:lnTo>
                  <a:pt x="2850" y="2057"/>
                </a:lnTo>
                <a:lnTo>
                  <a:pt x="2857" y="2057"/>
                </a:lnTo>
                <a:lnTo>
                  <a:pt x="2865" y="2057"/>
                </a:lnTo>
                <a:lnTo>
                  <a:pt x="2872" y="2057"/>
                </a:lnTo>
                <a:lnTo>
                  <a:pt x="2879" y="2057"/>
                </a:lnTo>
              </a:path>
            </a:pathLst>
          </a:custGeom>
          <a:ln>
            <a:solidFill>
              <a:srgbClr val="660066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49" name="正方形/長方形 48"/>
          <p:cNvSpPr/>
          <p:nvPr/>
        </p:nvSpPr>
        <p:spPr>
          <a:xfrm>
            <a:off x="1203278" y="3536883"/>
            <a:ext cx="2059116" cy="109797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直線コネクタ 49"/>
          <p:cNvCxnSpPr/>
          <p:nvPr/>
        </p:nvCxnSpPr>
        <p:spPr>
          <a:xfrm flipH="1">
            <a:off x="2847297" y="3057566"/>
            <a:ext cx="221799" cy="221799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 flipH="1">
            <a:off x="694723" y="4053694"/>
            <a:ext cx="221799" cy="221799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 rot="16200000" flipH="1">
            <a:off x="910507" y="5294216"/>
            <a:ext cx="221799" cy="221799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カギ線コネクタ 52"/>
          <p:cNvCxnSpPr>
            <a:endCxn id="40" idx="2"/>
          </p:cNvCxnSpPr>
          <p:nvPr/>
        </p:nvCxnSpPr>
        <p:spPr>
          <a:xfrm rot="5400000">
            <a:off x="1876319" y="2086236"/>
            <a:ext cx="774577" cy="1347205"/>
          </a:xfrm>
          <a:prstGeom prst="bentConnector2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74"/>
          <p:cNvSpPr>
            <a:spLocks noChangeAspect="1" noChangeArrowheads="1"/>
          </p:cNvSpPr>
          <p:nvPr/>
        </p:nvSpPr>
        <p:spPr bwMode="auto">
          <a:xfrm>
            <a:off x="2204048" y="4243212"/>
            <a:ext cx="11295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000" dirty="0" smtClean="0">
                <a:latin typeface="Helvetica" charset="0"/>
                <a:cs typeface="Helvetica" charset="0"/>
              </a:rPr>
              <a:t>820.649 nm (</a:t>
            </a:r>
            <a:r>
              <a:rPr kumimoji="0" lang="en-US" altLang="ja-JP" sz="1000" i="1" kern="0" dirty="0" smtClean="0">
                <a:solidFill>
                  <a:sysClr val="windowText" lastClr="000000"/>
                </a:solidFill>
                <a:latin typeface="Helvetica"/>
                <a:cs typeface="Helvetica"/>
                <a:sym typeface="Symbol" charset="0"/>
              </a:rPr>
              <a:t></a:t>
            </a:r>
            <a:r>
              <a:rPr kumimoji="0" lang="en-US" altLang="ja-JP" sz="1000" kern="0" baseline="-25000" dirty="0" smtClean="0">
                <a:solidFill>
                  <a:sysClr val="windowText" lastClr="000000"/>
                </a:solidFill>
                <a:latin typeface="Helvetica"/>
                <a:cs typeface="Helvetica"/>
                <a:sym typeface="Symbol" charset="0"/>
              </a:rPr>
              <a:t>2</a:t>
            </a:r>
            <a:r>
              <a:rPr lang="en-US" altLang="ja-JP" sz="1000" dirty="0" smtClean="0">
                <a:latin typeface="Helvetica" charset="0"/>
                <a:cs typeface="Helvetica" charset="0"/>
              </a:rPr>
              <a:t>)</a:t>
            </a:r>
          </a:p>
          <a:p>
            <a:r>
              <a:rPr lang="en-US" altLang="ja-JP" sz="1000" i="1" dirty="0" smtClean="0">
                <a:latin typeface="Helvetica" charset="0"/>
                <a:cs typeface="Helvetica" charset="0"/>
              </a:rPr>
              <a:t>Δν</a:t>
            </a:r>
            <a:r>
              <a:rPr lang="en-US" altLang="ja-JP" sz="1000" baseline="-25000" dirty="0" smtClean="0">
                <a:latin typeface="Helvetica" charset="0"/>
                <a:cs typeface="Helvetica" charset="0"/>
              </a:rPr>
              <a:t>2</a:t>
            </a:r>
            <a:r>
              <a:rPr lang="en-US" altLang="ja-JP" sz="1000" dirty="0" smtClean="0">
                <a:latin typeface="Helvetica" charset="0"/>
                <a:cs typeface="Helvetica" charset="0"/>
              </a:rPr>
              <a:t> = 230 GHz</a:t>
            </a:r>
            <a:endParaRPr lang="en-US" altLang="ja-JP" sz="1000" dirty="0">
              <a:latin typeface="Helvetica" charset="0"/>
              <a:cs typeface="Helvetica" charset="0"/>
            </a:endParaRPr>
          </a:p>
        </p:txBody>
      </p:sp>
      <p:sp>
        <p:nvSpPr>
          <p:cNvPr id="55" name="Rectangle 30"/>
          <p:cNvSpPr>
            <a:spLocks noChangeArrowheads="1"/>
          </p:cNvSpPr>
          <p:nvPr/>
        </p:nvSpPr>
        <p:spPr bwMode="auto">
          <a:xfrm rot="5641493" flipH="1">
            <a:off x="1827910" y="4045210"/>
            <a:ext cx="135499" cy="264143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6" name="Rectangle 30"/>
          <p:cNvSpPr>
            <a:spLocks noChangeArrowheads="1"/>
          </p:cNvSpPr>
          <p:nvPr/>
        </p:nvSpPr>
        <p:spPr bwMode="auto">
          <a:xfrm rot="5641493" flipH="1">
            <a:off x="2398114" y="4073424"/>
            <a:ext cx="126882" cy="203658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57" name="直線コネクタ 56"/>
          <p:cNvCxnSpPr/>
          <p:nvPr/>
        </p:nvCxnSpPr>
        <p:spPr>
          <a:xfrm flipH="1">
            <a:off x="904157" y="3024345"/>
            <a:ext cx="221799" cy="221799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 rot="16200000" flipH="1">
            <a:off x="692793" y="5300566"/>
            <a:ext cx="221799" cy="221799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30"/>
          <p:cNvSpPr>
            <a:spLocks noChangeArrowheads="1"/>
          </p:cNvSpPr>
          <p:nvPr/>
        </p:nvSpPr>
        <p:spPr bwMode="auto">
          <a:xfrm rot="16200000">
            <a:off x="2737249" y="2085647"/>
            <a:ext cx="399919" cy="554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0" name="Rectangle 30"/>
          <p:cNvSpPr>
            <a:spLocks noChangeArrowheads="1"/>
          </p:cNvSpPr>
          <p:nvPr/>
        </p:nvSpPr>
        <p:spPr bwMode="auto">
          <a:xfrm rot="16200000" flipV="1">
            <a:off x="1272516" y="5353449"/>
            <a:ext cx="313736" cy="6857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" name="Rectangle 30"/>
          <p:cNvSpPr>
            <a:spLocks noChangeArrowheads="1"/>
          </p:cNvSpPr>
          <p:nvPr/>
        </p:nvSpPr>
        <p:spPr bwMode="auto">
          <a:xfrm rot="16200000" flipV="1">
            <a:off x="2416536" y="5353449"/>
            <a:ext cx="313736" cy="68577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2" name="Rectangle 63"/>
          <p:cNvSpPr>
            <a:spLocks noChangeAspect="1" noChangeArrowheads="1"/>
          </p:cNvSpPr>
          <p:nvPr/>
        </p:nvSpPr>
        <p:spPr bwMode="auto">
          <a:xfrm>
            <a:off x="2615542" y="5352497"/>
            <a:ext cx="57226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>
                <a:latin typeface="Helvetica"/>
                <a:ea typeface="+mn-ea"/>
                <a:cs typeface="Helvetica"/>
              </a:rPr>
              <a:t>100 </a:t>
            </a:r>
            <a:r>
              <a:rPr lang="en-US" altLang="ja-JP" sz="1000" dirty="0" smtClean="0">
                <a:latin typeface="Helvetica"/>
                <a:ea typeface="+mn-ea"/>
                <a:cs typeface="Helvetica"/>
              </a:rPr>
              <a:t>µJ</a:t>
            </a:r>
            <a:endParaRPr lang="en-US" altLang="ja-JP" sz="1000" dirty="0">
              <a:latin typeface="Helvetica"/>
              <a:ea typeface="+mn-ea"/>
              <a:cs typeface="Helvetica"/>
            </a:endParaRPr>
          </a:p>
        </p:txBody>
      </p:sp>
      <p:sp>
        <p:nvSpPr>
          <p:cNvPr id="63" name="Text Box 32"/>
          <p:cNvSpPr txBox="1">
            <a:spLocks noChangeAspect="1" noChangeArrowheads="1"/>
          </p:cNvSpPr>
          <p:nvPr/>
        </p:nvSpPr>
        <p:spPr bwMode="auto">
          <a:xfrm>
            <a:off x="2546544" y="4858289"/>
            <a:ext cx="8002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000" dirty="0">
                <a:latin typeface="Helvetica"/>
                <a:cs typeface="Helvetica"/>
              </a:rPr>
              <a:t>Lyman-</a:t>
            </a:r>
            <a:r>
              <a:rPr lang="en-US" altLang="ja-JP" sz="1000" i="1" dirty="0">
                <a:latin typeface="Helvetica"/>
                <a:cs typeface="Helvetica"/>
              </a:rPr>
              <a:t>α</a:t>
            </a:r>
            <a:endParaRPr lang="en-US" altLang="ja-JP" sz="1000" dirty="0">
              <a:latin typeface="Helvetica"/>
              <a:cs typeface="Helvetic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 smtClean="0">
                <a:latin typeface="Helvetica"/>
                <a:ea typeface="+mn-ea"/>
                <a:cs typeface="Helvetica"/>
              </a:rPr>
              <a:t>122.09 </a:t>
            </a:r>
            <a:r>
              <a:rPr lang="en-US" altLang="ja-JP" sz="1000" dirty="0">
                <a:latin typeface="Helvetica"/>
                <a:ea typeface="+mn-ea"/>
                <a:cs typeface="Helvetica"/>
              </a:rPr>
              <a:t>nm</a:t>
            </a:r>
          </a:p>
        </p:txBody>
      </p:sp>
      <p:cxnSp>
        <p:nvCxnSpPr>
          <p:cNvPr id="64" name="カギ線コネクタ 63"/>
          <p:cNvCxnSpPr>
            <a:stCxn id="40" idx="2"/>
            <a:endCxn id="60" idx="2"/>
          </p:cNvCxnSpPr>
          <p:nvPr/>
        </p:nvCxnSpPr>
        <p:spPr>
          <a:xfrm flipH="1">
            <a:off x="1395096" y="3147127"/>
            <a:ext cx="194908" cy="2240611"/>
          </a:xfrm>
          <a:prstGeom prst="bentConnector5">
            <a:avLst>
              <a:gd name="adj1" fmla="val 276926"/>
              <a:gd name="adj2" fmla="val 51733"/>
              <a:gd name="adj3" fmla="val 278101"/>
            </a:avLst>
          </a:prstGeom>
          <a:ln w="19050" cmpd="sng">
            <a:solidFill>
              <a:srgbClr val="0000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Freeform 43"/>
          <p:cNvSpPr>
            <a:spLocks/>
          </p:cNvSpPr>
          <p:nvPr/>
        </p:nvSpPr>
        <p:spPr bwMode="auto">
          <a:xfrm rot="16200000" flipH="1">
            <a:off x="704079" y="3714830"/>
            <a:ext cx="341313" cy="240440"/>
          </a:xfrm>
          <a:custGeom>
            <a:avLst/>
            <a:gdLst>
              <a:gd name="T0" fmla="*/ 43 w 2879"/>
              <a:gd name="T1" fmla="*/ 2057 h 2057"/>
              <a:gd name="T2" fmla="*/ 93 w 2879"/>
              <a:gd name="T3" fmla="*/ 2057 h 2057"/>
              <a:gd name="T4" fmla="*/ 144 w 2879"/>
              <a:gd name="T5" fmla="*/ 2057 h 2057"/>
              <a:gd name="T6" fmla="*/ 194 w 2879"/>
              <a:gd name="T7" fmla="*/ 2056 h 2057"/>
              <a:gd name="T8" fmla="*/ 244 w 2879"/>
              <a:gd name="T9" fmla="*/ 2055 h 2057"/>
              <a:gd name="T10" fmla="*/ 294 w 2879"/>
              <a:gd name="T11" fmla="*/ 2054 h 2057"/>
              <a:gd name="T12" fmla="*/ 345 w 2879"/>
              <a:gd name="T13" fmla="*/ 2051 h 2057"/>
              <a:gd name="T14" fmla="*/ 395 w 2879"/>
              <a:gd name="T15" fmla="*/ 2046 h 2057"/>
              <a:gd name="T16" fmla="*/ 446 w 2879"/>
              <a:gd name="T17" fmla="*/ 2040 h 2057"/>
              <a:gd name="T18" fmla="*/ 496 w 2879"/>
              <a:gd name="T19" fmla="*/ 2029 h 2057"/>
              <a:gd name="T20" fmla="*/ 547 w 2879"/>
              <a:gd name="T21" fmla="*/ 2013 h 2057"/>
              <a:gd name="T22" fmla="*/ 597 w 2879"/>
              <a:gd name="T23" fmla="*/ 1990 h 2057"/>
              <a:gd name="T24" fmla="*/ 647 w 2879"/>
              <a:gd name="T25" fmla="*/ 1957 h 2057"/>
              <a:gd name="T26" fmla="*/ 698 w 2879"/>
              <a:gd name="T27" fmla="*/ 1912 h 2057"/>
              <a:gd name="T28" fmla="*/ 748 w 2879"/>
              <a:gd name="T29" fmla="*/ 1852 h 2057"/>
              <a:gd name="T30" fmla="*/ 798 w 2879"/>
              <a:gd name="T31" fmla="*/ 1773 h 2057"/>
              <a:gd name="T32" fmla="*/ 849 w 2879"/>
              <a:gd name="T33" fmla="*/ 1674 h 2057"/>
              <a:gd name="T34" fmla="*/ 899 w 2879"/>
              <a:gd name="T35" fmla="*/ 1553 h 2057"/>
              <a:gd name="T36" fmla="*/ 950 w 2879"/>
              <a:gd name="T37" fmla="*/ 1410 h 2057"/>
              <a:gd name="T38" fmla="*/ 1000 w 2879"/>
              <a:gd name="T39" fmla="*/ 1246 h 2057"/>
              <a:gd name="T40" fmla="*/ 1051 w 2879"/>
              <a:gd name="T41" fmla="*/ 1065 h 2057"/>
              <a:gd name="T42" fmla="*/ 1101 w 2879"/>
              <a:gd name="T43" fmla="*/ 874 h 2057"/>
              <a:gd name="T44" fmla="*/ 1151 w 2879"/>
              <a:gd name="T45" fmla="*/ 679 h 2057"/>
              <a:gd name="T46" fmla="*/ 1202 w 2879"/>
              <a:gd name="T47" fmla="*/ 491 h 2057"/>
              <a:gd name="T48" fmla="*/ 1252 w 2879"/>
              <a:gd name="T49" fmla="*/ 320 h 2057"/>
              <a:gd name="T50" fmla="*/ 1302 w 2879"/>
              <a:gd name="T51" fmla="*/ 178 h 2057"/>
              <a:gd name="T52" fmla="*/ 1353 w 2879"/>
              <a:gd name="T53" fmla="*/ 73 h 2057"/>
              <a:gd name="T54" fmla="*/ 1403 w 2879"/>
              <a:gd name="T55" fmla="*/ 13 h 2057"/>
              <a:gd name="T56" fmla="*/ 1453 w 2879"/>
              <a:gd name="T57" fmla="*/ 3 h 2057"/>
              <a:gd name="T58" fmla="*/ 1504 w 2879"/>
              <a:gd name="T59" fmla="*/ 42 h 2057"/>
              <a:gd name="T60" fmla="*/ 1554 w 2879"/>
              <a:gd name="T61" fmla="*/ 128 h 2057"/>
              <a:gd name="T62" fmla="*/ 1604 w 2879"/>
              <a:gd name="T63" fmla="*/ 256 h 2057"/>
              <a:gd name="T64" fmla="*/ 1655 w 2879"/>
              <a:gd name="T65" fmla="*/ 415 h 2057"/>
              <a:gd name="T66" fmla="*/ 1705 w 2879"/>
              <a:gd name="T67" fmla="*/ 597 h 2057"/>
              <a:gd name="T68" fmla="*/ 1756 w 2879"/>
              <a:gd name="T69" fmla="*/ 789 h 2057"/>
              <a:gd name="T70" fmla="*/ 1806 w 2879"/>
              <a:gd name="T71" fmla="*/ 984 h 2057"/>
              <a:gd name="T72" fmla="*/ 1857 w 2879"/>
              <a:gd name="T73" fmla="*/ 1170 h 2057"/>
              <a:gd name="T74" fmla="*/ 1907 w 2879"/>
              <a:gd name="T75" fmla="*/ 1342 h 2057"/>
              <a:gd name="T76" fmla="*/ 1957 w 2879"/>
              <a:gd name="T77" fmla="*/ 1494 h 2057"/>
              <a:gd name="T78" fmla="*/ 2008 w 2879"/>
              <a:gd name="T79" fmla="*/ 1625 h 2057"/>
              <a:gd name="T80" fmla="*/ 2058 w 2879"/>
              <a:gd name="T81" fmla="*/ 1734 h 2057"/>
              <a:gd name="T82" fmla="*/ 2108 w 2879"/>
              <a:gd name="T83" fmla="*/ 1820 h 2057"/>
              <a:gd name="T84" fmla="*/ 2159 w 2879"/>
              <a:gd name="T85" fmla="*/ 1889 h 2057"/>
              <a:gd name="T86" fmla="*/ 2209 w 2879"/>
              <a:gd name="T87" fmla="*/ 1940 h 2057"/>
              <a:gd name="T88" fmla="*/ 2260 w 2879"/>
              <a:gd name="T89" fmla="*/ 1977 h 2057"/>
              <a:gd name="T90" fmla="*/ 2310 w 2879"/>
              <a:gd name="T91" fmla="*/ 2004 h 2057"/>
              <a:gd name="T92" fmla="*/ 2361 w 2879"/>
              <a:gd name="T93" fmla="*/ 2023 h 2057"/>
              <a:gd name="T94" fmla="*/ 2411 w 2879"/>
              <a:gd name="T95" fmla="*/ 2036 h 2057"/>
              <a:gd name="T96" fmla="*/ 2461 w 2879"/>
              <a:gd name="T97" fmla="*/ 2044 h 2057"/>
              <a:gd name="T98" fmla="*/ 2512 w 2879"/>
              <a:gd name="T99" fmla="*/ 2049 h 2057"/>
              <a:gd name="T100" fmla="*/ 2562 w 2879"/>
              <a:gd name="T101" fmla="*/ 2052 h 2057"/>
              <a:gd name="T102" fmla="*/ 2612 w 2879"/>
              <a:gd name="T103" fmla="*/ 2054 h 2057"/>
              <a:gd name="T104" fmla="*/ 2663 w 2879"/>
              <a:gd name="T105" fmla="*/ 2056 h 2057"/>
              <a:gd name="T106" fmla="*/ 2713 w 2879"/>
              <a:gd name="T107" fmla="*/ 2057 h 2057"/>
              <a:gd name="T108" fmla="*/ 2764 w 2879"/>
              <a:gd name="T109" fmla="*/ 2057 h 2057"/>
              <a:gd name="T110" fmla="*/ 2814 w 2879"/>
              <a:gd name="T111" fmla="*/ 2057 h 2057"/>
              <a:gd name="T112" fmla="*/ 2865 w 2879"/>
              <a:gd name="T113" fmla="*/ 2057 h 2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879" h="2057">
                <a:moveTo>
                  <a:pt x="0" y="2057"/>
                </a:moveTo>
                <a:lnTo>
                  <a:pt x="6" y="2057"/>
                </a:lnTo>
                <a:lnTo>
                  <a:pt x="14" y="2057"/>
                </a:lnTo>
                <a:lnTo>
                  <a:pt x="21" y="2057"/>
                </a:lnTo>
                <a:lnTo>
                  <a:pt x="28" y="2057"/>
                </a:lnTo>
                <a:lnTo>
                  <a:pt x="35" y="2057"/>
                </a:lnTo>
                <a:lnTo>
                  <a:pt x="43" y="2057"/>
                </a:lnTo>
                <a:lnTo>
                  <a:pt x="50" y="2057"/>
                </a:lnTo>
                <a:lnTo>
                  <a:pt x="57" y="2057"/>
                </a:lnTo>
                <a:lnTo>
                  <a:pt x="64" y="2057"/>
                </a:lnTo>
                <a:lnTo>
                  <a:pt x="72" y="2057"/>
                </a:lnTo>
                <a:lnTo>
                  <a:pt x="78" y="2057"/>
                </a:lnTo>
                <a:lnTo>
                  <a:pt x="86" y="2057"/>
                </a:lnTo>
                <a:lnTo>
                  <a:pt x="93" y="2057"/>
                </a:lnTo>
                <a:lnTo>
                  <a:pt x="100" y="2057"/>
                </a:lnTo>
                <a:lnTo>
                  <a:pt x="107" y="2057"/>
                </a:lnTo>
                <a:lnTo>
                  <a:pt x="115" y="2057"/>
                </a:lnTo>
                <a:lnTo>
                  <a:pt x="122" y="2057"/>
                </a:lnTo>
                <a:lnTo>
                  <a:pt x="129" y="2057"/>
                </a:lnTo>
                <a:lnTo>
                  <a:pt x="136" y="2057"/>
                </a:lnTo>
                <a:lnTo>
                  <a:pt x="144" y="2057"/>
                </a:lnTo>
                <a:lnTo>
                  <a:pt x="150" y="2057"/>
                </a:lnTo>
                <a:lnTo>
                  <a:pt x="158" y="2057"/>
                </a:lnTo>
                <a:lnTo>
                  <a:pt x="165" y="2057"/>
                </a:lnTo>
                <a:lnTo>
                  <a:pt x="172" y="2057"/>
                </a:lnTo>
                <a:lnTo>
                  <a:pt x="179" y="2056"/>
                </a:lnTo>
                <a:lnTo>
                  <a:pt x="187" y="2056"/>
                </a:lnTo>
                <a:lnTo>
                  <a:pt x="194" y="2056"/>
                </a:lnTo>
                <a:lnTo>
                  <a:pt x="201" y="2056"/>
                </a:lnTo>
                <a:lnTo>
                  <a:pt x="208" y="2056"/>
                </a:lnTo>
                <a:lnTo>
                  <a:pt x="215" y="2056"/>
                </a:lnTo>
                <a:lnTo>
                  <a:pt x="222" y="2056"/>
                </a:lnTo>
                <a:lnTo>
                  <a:pt x="230" y="2055"/>
                </a:lnTo>
                <a:lnTo>
                  <a:pt x="237" y="2055"/>
                </a:lnTo>
                <a:lnTo>
                  <a:pt x="244" y="2055"/>
                </a:lnTo>
                <a:lnTo>
                  <a:pt x="251" y="2055"/>
                </a:lnTo>
                <a:lnTo>
                  <a:pt x="259" y="2054"/>
                </a:lnTo>
                <a:lnTo>
                  <a:pt x="266" y="2054"/>
                </a:lnTo>
                <a:lnTo>
                  <a:pt x="273" y="2054"/>
                </a:lnTo>
                <a:lnTo>
                  <a:pt x="280" y="2054"/>
                </a:lnTo>
                <a:lnTo>
                  <a:pt x="287" y="2054"/>
                </a:lnTo>
                <a:lnTo>
                  <a:pt x="294" y="2054"/>
                </a:lnTo>
                <a:lnTo>
                  <a:pt x="302" y="2053"/>
                </a:lnTo>
                <a:lnTo>
                  <a:pt x="309" y="2053"/>
                </a:lnTo>
                <a:lnTo>
                  <a:pt x="316" y="2052"/>
                </a:lnTo>
                <a:lnTo>
                  <a:pt x="323" y="2052"/>
                </a:lnTo>
                <a:lnTo>
                  <a:pt x="331" y="2052"/>
                </a:lnTo>
                <a:lnTo>
                  <a:pt x="338" y="2052"/>
                </a:lnTo>
                <a:lnTo>
                  <a:pt x="345" y="2051"/>
                </a:lnTo>
                <a:lnTo>
                  <a:pt x="352" y="2050"/>
                </a:lnTo>
                <a:lnTo>
                  <a:pt x="360" y="2050"/>
                </a:lnTo>
                <a:lnTo>
                  <a:pt x="366" y="2049"/>
                </a:lnTo>
                <a:lnTo>
                  <a:pt x="374" y="2049"/>
                </a:lnTo>
                <a:lnTo>
                  <a:pt x="381" y="2048"/>
                </a:lnTo>
                <a:lnTo>
                  <a:pt x="388" y="2047"/>
                </a:lnTo>
                <a:lnTo>
                  <a:pt x="395" y="2046"/>
                </a:lnTo>
                <a:lnTo>
                  <a:pt x="403" y="2046"/>
                </a:lnTo>
                <a:lnTo>
                  <a:pt x="410" y="2045"/>
                </a:lnTo>
                <a:lnTo>
                  <a:pt x="417" y="2044"/>
                </a:lnTo>
                <a:lnTo>
                  <a:pt x="424" y="2043"/>
                </a:lnTo>
                <a:lnTo>
                  <a:pt x="432" y="2042"/>
                </a:lnTo>
                <a:lnTo>
                  <a:pt x="438" y="2041"/>
                </a:lnTo>
                <a:lnTo>
                  <a:pt x="446" y="2040"/>
                </a:lnTo>
                <a:lnTo>
                  <a:pt x="453" y="2038"/>
                </a:lnTo>
                <a:lnTo>
                  <a:pt x="460" y="2037"/>
                </a:lnTo>
                <a:lnTo>
                  <a:pt x="467" y="2036"/>
                </a:lnTo>
                <a:lnTo>
                  <a:pt x="475" y="2034"/>
                </a:lnTo>
                <a:lnTo>
                  <a:pt x="482" y="2033"/>
                </a:lnTo>
                <a:lnTo>
                  <a:pt x="489" y="2030"/>
                </a:lnTo>
                <a:lnTo>
                  <a:pt x="496" y="2029"/>
                </a:lnTo>
                <a:lnTo>
                  <a:pt x="504" y="2027"/>
                </a:lnTo>
                <a:lnTo>
                  <a:pt x="510" y="2025"/>
                </a:lnTo>
                <a:lnTo>
                  <a:pt x="518" y="2023"/>
                </a:lnTo>
                <a:lnTo>
                  <a:pt x="525" y="2021"/>
                </a:lnTo>
                <a:lnTo>
                  <a:pt x="532" y="2018"/>
                </a:lnTo>
                <a:lnTo>
                  <a:pt x="539" y="2016"/>
                </a:lnTo>
                <a:lnTo>
                  <a:pt x="547" y="2013"/>
                </a:lnTo>
                <a:lnTo>
                  <a:pt x="554" y="2010"/>
                </a:lnTo>
                <a:lnTo>
                  <a:pt x="561" y="2007"/>
                </a:lnTo>
                <a:lnTo>
                  <a:pt x="568" y="2004"/>
                </a:lnTo>
                <a:lnTo>
                  <a:pt x="575" y="2001"/>
                </a:lnTo>
                <a:lnTo>
                  <a:pt x="582" y="1998"/>
                </a:lnTo>
                <a:lnTo>
                  <a:pt x="590" y="1994"/>
                </a:lnTo>
                <a:lnTo>
                  <a:pt x="597" y="1990"/>
                </a:lnTo>
                <a:lnTo>
                  <a:pt x="604" y="1986"/>
                </a:lnTo>
                <a:lnTo>
                  <a:pt x="611" y="1982"/>
                </a:lnTo>
                <a:lnTo>
                  <a:pt x="619" y="1977"/>
                </a:lnTo>
                <a:lnTo>
                  <a:pt x="626" y="1973"/>
                </a:lnTo>
                <a:lnTo>
                  <a:pt x="633" y="1968"/>
                </a:lnTo>
                <a:lnTo>
                  <a:pt x="640" y="1963"/>
                </a:lnTo>
                <a:lnTo>
                  <a:pt x="647" y="1957"/>
                </a:lnTo>
                <a:lnTo>
                  <a:pt x="654" y="1952"/>
                </a:lnTo>
                <a:lnTo>
                  <a:pt x="662" y="1946"/>
                </a:lnTo>
                <a:lnTo>
                  <a:pt x="669" y="1940"/>
                </a:lnTo>
                <a:lnTo>
                  <a:pt x="676" y="1933"/>
                </a:lnTo>
                <a:lnTo>
                  <a:pt x="683" y="1926"/>
                </a:lnTo>
                <a:lnTo>
                  <a:pt x="691" y="1919"/>
                </a:lnTo>
                <a:lnTo>
                  <a:pt x="698" y="1912"/>
                </a:lnTo>
                <a:lnTo>
                  <a:pt x="705" y="1905"/>
                </a:lnTo>
                <a:lnTo>
                  <a:pt x="712" y="1897"/>
                </a:lnTo>
                <a:lnTo>
                  <a:pt x="720" y="1889"/>
                </a:lnTo>
                <a:lnTo>
                  <a:pt x="726" y="1880"/>
                </a:lnTo>
                <a:lnTo>
                  <a:pt x="734" y="1870"/>
                </a:lnTo>
                <a:lnTo>
                  <a:pt x="741" y="1862"/>
                </a:lnTo>
                <a:lnTo>
                  <a:pt x="748" y="1852"/>
                </a:lnTo>
                <a:lnTo>
                  <a:pt x="755" y="1842"/>
                </a:lnTo>
                <a:lnTo>
                  <a:pt x="763" y="1831"/>
                </a:lnTo>
                <a:lnTo>
                  <a:pt x="770" y="1820"/>
                </a:lnTo>
                <a:lnTo>
                  <a:pt x="777" y="1809"/>
                </a:lnTo>
                <a:lnTo>
                  <a:pt x="784" y="1798"/>
                </a:lnTo>
                <a:lnTo>
                  <a:pt x="792" y="1785"/>
                </a:lnTo>
                <a:lnTo>
                  <a:pt x="798" y="1773"/>
                </a:lnTo>
                <a:lnTo>
                  <a:pt x="806" y="1761"/>
                </a:lnTo>
                <a:lnTo>
                  <a:pt x="813" y="1747"/>
                </a:lnTo>
                <a:lnTo>
                  <a:pt x="820" y="1734"/>
                </a:lnTo>
                <a:lnTo>
                  <a:pt x="827" y="1719"/>
                </a:lnTo>
                <a:lnTo>
                  <a:pt x="835" y="1705"/>
                </a:lnTo>
                <a:lnTo>
                  <a:pt x="842" y="1689"/>
                </a:lnTo>
                <a:lnTo>
                  <a:pt x="849" y="1674"/>
                </a:lnTo>
                <a:lnTo>
                  <a:pt x="856" y="1658"/>
                </a:lnTo>
                <a:lnTo>
                  <a:pt x="863" y="1642"/>
                </a:lnTo>
                <a:lnTo>
                  <a:pt x="870" y="1625"/>
                </a:lnTo>
                <a:lnTo>
                  <a:pt x="878" y="1608"/>
                </a:lnTo>
                <a:lnTo>
                  <a:pt x="885" y="1590"/>
                </a:lnTo>
                <a:lnTo>
                  <a:pt x="892" y="1572"/>
                </a:lnTo>
                <a:lnTo>
                  <a:pt x="899" y="1553"/>
                </a:lnTo>
                <a:lnTo>
                  <a:pt x="907" y="1534"/>
                </a:lnTo>
                <a:lnTo>
                  <a:pt x="914" y="1514"/>
                </a:lnTo>
                <a:lnTo>
                  <a:pt x="921" y="1494"/>
                </a:lnTo>
                <a:lnTo>
                  <a:pt x="928" y="1474"/>
                </a:lnTo>
                <a:lnTo>
                  <a:pt x="936" y="1453"/>
                </a:lnTo>
                <a:lnTo>
                  <a:pt x="942" y="1431"/>
                </a:lnTo>
                <a:lnTo>
                  <a:pt x="950" y="1410"/>
                </a:lnTo>
                <a:lnTo>
                  <a:pt x="957" y="1388"/>
                </a:lnTo>
                <a:lnTo>
                  <a:pt x="964" y="1365"/>
                </a:lnTo>
                <a:lnTo>
                  <a:pt x="971" y="1342"/>
                </a:lnTo>
                <a:lnTo>
                  <a:pt x="979" y="1318"/>
                </a:lnTo>
                <a:lnTo>
                  <a:pt x="986" y="1294"/>
                </a:lnTo>
                <a:lnTo>
                  <a:pt x="993" y="1270"/>
                </a:lnTo>
                <a:lnTo>
                  <a:pt x="1000" y="1246"/>
                </a:lnTo>
                <a:lnTo>
                  <a:pt x="1007" y="1221"/>
                </a:lnTo>
                <a:lnTo>
                  <a:pt x="1014" y="1196"/>
                </a:lnTo>
                <a:lnTo>
                  <a:pt x="1022" y="1170"/>
                </a:lnTo>
                <a:lnTo>
                  <a:pt x="1029" y="1144"/>
                </a:lnTo>
                <a:lnTo>
                  <a:pt x="1036" y="1118"/>
                </a:lnTo>
                <a:lnTo>
                  <a:pt x="1043" y="1092"/>
                </a:lnTo>
                <a:lnTo>
                  <a:pt x="1051" y="1065"/>
                </a:lnTo>
                <a:lnTo>
                  <a:pt x="1058" y="1038"/>
                </a:lnTo>
                <a:lnTo>
                  <a:pt x="1065" y="1011"/>
                </a:lnTo>
                <a:lnTo>
                  <a:pt x="1072" y="984"/>
                </a:lnTo>
                <a:lnTo>
                  <a:pt x="1080" y="956"/>
                </a:lnTo>
                <a:lnTo>
                  <a:pt x="1086" y="929"/>
                </a:lnTo>
                <a:lnTo>
                  <a:pt x="1094" y="901"/>
                </a:lnTo>
                <a:lnTo>
                  <a:pt x="1101" y="874"/>
                </a:lnTo>
                <a:lnTo>
                  <a:pt x="1108" y="845"/>
                </a:lnTo>
                <a:lnTo>
                  <a:pt x="1115" y="818"/>
                </a:lnTo>
                <a:lnTo>
                  <a:pt x="1123" y="789"/>
                </a:lnTo>
                <a:lnTo>
                  <a:pt x="1130" y="762"/>
                </a:lnTo>
                <a:lnTo>
                  <a:pt x="1137" y="734"/>
                </a:lnTo>
                <a:lnTo>
                  <a:pt x="1144" y="707"/>
                </a:lnTo>
                <a:lnTo>
                  <a:pt x="1151" y="679"/>
                </a:lnTo>
                <a:lnTo>
                  <a:pt x="1158" y="651"/>
                </a:lnTo>
                <a:lnTo>
                  <a:pt x="1166" y="624"/>
                </a:lnTo>
                <a:lnTo>
                  <a:pt x="1173" y="597"/>
                </a:lnTo>
                <a:lnTo>
                  <a:pt x="1180" y="570"/>
                </a:lnTo>
                <a:lnTo>
                  <a:pt x="1187" y="543"/>
                </a:lnTo>
                <a:lnTo>
                  <a:pt x="1195" y="517"/>
                </a:lnTo>
                <a:lnTo>
                  <a:pt x="1202" y="491"/>
                </a:lnTo>
                <a:lnTo>
                  <a:pt x="1209" y="465"/>
                </a:lnTo>
                <a:lnTo>
                  <a:pt x="1216" y="440"/>
                </a:lnTo>
                <a:lnTo>
                  <a:pt x="1223" y="415"/>
                </a:lnTo>
                <a:lnTo>
                  <a:pt x="1230" y="391"/>
                </a:lnTo>
                <a:lnTo>
                  <a:pt x="1238" y="367"/>
                </a:lnTo>
                <a:lnTo>
                  <a:pt x="1245" y="343"/>
                </a:lnTo>
                <a:lnTo>
                  <a:pt x="1252" y="320"/>
                </a:lnTo>
                <a:lnTo>
                  <a:pt x="1259" y="298"/>
                </a:lnTo>
                <a:lnTo>
                  <a:pt x="1267" y="277"/>
                </a:lnTo>
                <a:lnTo>
                  <a:pt x="1274" y="256"/>
                </a:lnTo>
                <a:lnTo>
                  <a:pt x="1281" y="235"/>
                </a:lnTo>
                <a:lnTo>
                  <a:pt x="1288" y="215"/>
                </a:lnTo>
                <a:lnTo>
                  <a:pt x="1295" y="196"/>
                </a:lnTo>
                <a:lnTo>
                  <a:pt x="1302" y="178"/>
                </a:lnTo>
                <a:lnTo>
                  <a:pt x="1309" y="160"/>
                </a:lnTo>
                <a:lnTo>
                  <a:pt x="1316" y="144"/>
                </a:lnTo>
                <a:lnTo>
                  <a:pt x="1324" y="128"/>
                </a:lnTo>
                <a:lnTo>
                  <a:pt x="1331" y="113"/>
                </a:lnTo>
                <a:lnTo>
                  <a:pt x="1338" y="99"/>
                </a:lnTo>
                <a:lnTo>
                  <a:pt x="1345" y="85"/>
                </a:lnTo>
                <a:lnTo>
                  <a:pt x="1353" y="73"/>
                </a:lnTo>
                <a:lnTo>
                  <a:pt x="1360" y="61"/>
                </a:lnTo>
                <a:lnTo>
                  <a:pt x="1367" y="51"/>
                </a:lnTo>
                <a:lnTo>
                  <a:pt x="1374" y="42"/>
                </a:lnTo>
                <a:lnTo>
                  <a:pt x="1381" y="33"/>
                </a:lnTo>
                <a:lnTo>
                  <a:pt x="1388" y="26"/>
                </a:lnTo>
                <a:lnTo>
                  <a:pt x="1396" y="19"/>
                </a:lnTo>
                <a:lnTo>
                  <a:pt x="1403" y="13"/>
                </a:lnTo>
                <a:lnTo>
                  <a:pt x="1410" y="9"/>
                </a:lnTo>
                <a:lnTo>
                  <a:pt x="1417" y="5"/>
                </a:lnTo>
                <a:lnTo>
                  <a:pt x="1425" y="3"/>
                </a:lnTo>
                <a:lnTo>
                  <a:pt x="1432" y="1"/>
                </a:lnTo>
                <a:lnTo>
                  <a:pt x="1439" y="0"/>
                </a:lnTo>
                <a:lnTo>
                  <a:pt x="1446" y="1"/>
                </a:lnTo>
                <a:lnTo>
                  <a:pt x="1453" y="3"/>
                </a:lnTo>
                <a:lnTo>
                  <a:pt x="1460" y="5"/>
                </a:lnTo>
                <a:lnTo>
                  <a:pt x="1468" y="9"/>
                </a:lnTo>
                <a:lnTo>
                  <a:pt x="1475" y="13"/>
                </a:lnTo>
                <a:lnTo>
                  <a:pt x="1482" y="19"/>
                </a:lnTo>
                <a:lnTo>
                  <a:pt x="1489" y="26"/>
                </a:lnTo>
                <a:lnTo>
                  <a:pt x="1497" y="33"/>
                </a:lnTo>
                <a:lnTo>
                  <a:pt x="1504" y="42"/>
                </a:lnTo>
                <a:lnTo>
                  <a:pt x="1511" y="51"/>
                </a:lnTo>
                <a:lnTo>
                  <a:pt x="1518" y="61"/>
                </a:lnTo>
                <a:lnTo>
                  <a:pt x="1525" y="73"/>
                </a:lnTo>
                <a:lnTo>
                  <a:pt x="1532" y="85"/>
                </a:lnTo>
                <a:lnTo>
                  <a:pt x="1540" y="99"/>
                </a:lnTo>
                <a:lnTo>
                  <a:pt x="1547" y="113"/>
                </a:lnTo>
                <a:lnTo>
                  <a:pt x="1554" y="128"/>
                </a:lnTo>
                <a:lnTo>
                  <a:pt x="1561" y="144"/>
                </a:lnTo>
                <a:lnTo>
                  <a:pt x="1569" y="160"/>
                </a:lnTo>
                <a:lnTo>
                  <a:pt x="1576" y="178"/>
                </a:lnTo>
                <a:lnTo>
                  <a:pt x="1583" y="196"/>
                </a:lnTo>
                <a:lnTo>
                  <a:pt x="1590" y="215"/>
                </a:lnTo>
                <a:lnTo>
                  <a:pt x="1597" y="235"/>
                </a:lnTo>
                <a:lnTo>
                  <a:pt x="1604" y="256"/>
                </a:lnTo>
                <a:lnTo>
                  <a:pt x="1612" y="277"/>
                </a:lnTo>
                <a:lnTo>
                  <a:pt x="1619" y="298"/>
                </a:lnTo>
                <a:lnTo>
                  <a:pt x="1626" y="320"/>
                </a:lnTo>
                <a:lnTo>
                  <a:pt x="1633" y="343"/>
                </a:lnTo>
                <a:lnTo>
                  <a:pt x="1641" y="367"/>
                </a:lnTo>
                <a:lnTo>
                  <a:pt x="1648" y="391"/>
                </a:lnTo>
                <a:lnTo>
                  <a:pt x="1655" y="415"/>
                </a:lnTo>
                <a:lnTo>
                  <a:pt x="1662" y="440"/>
                </a:lnTo>
                <a:lnTo>
                  <a:pt x="1669" y="465"/>
                </a:lnTo>
                <a:lnTo>
                  <a:pt x="1676" y="491"/>
                </a:lnTo>
                <a:lnTo>
                  <a:pt x="1684" y="517"/>
                </a:lnTo>
                <a:lnTo>
                  <a:pt x="1691" y="543"/>
                </a:lnTo>
                <a:lnTo>
                  <a:pt x="1698" y="570"/>
                </a:lnTo>
                <a:lnTo>
                  <a:pt x="1705" y="597"/>
                </a:lnTo>
                <a:lnTo>
                  <a:pt x="1713" y="624"/>
                </a:lnTo>
                <a:lnTo>
                  <a:pt x="1720" y="651"/>
                </a:lnTo>
                <a:lnTo>
                  <a:pt x="1727" y="679"/>
                </a:lnTo>
                <a:lnTo>
                  <a:pt x="1734" y="707"/>
                </a:lnTo>
                <a:lnTo>
                  <a:pt x="1741" y="734"/>
                </a:lnTo>
                <a:lnTo>
                  <a:pt x="1748" y="762"/>
                </a:lnTo>
                <a:lnTo>
                  <a:pt x="1756" y="789"/>
                </a:lnTo>
                <a:lnTo>
                  <a:pt x="1763" y="818"/>
                </a:lnTo>
                <a:lnTo>
                  <a:pt x="1770" y="845"/>
                </a:lnTo>
                <a:lnTo>
                  <a:pt x="1777" y="874"/>
                </a:lnTo>
                <a:lnTo>
                  <a:pt x="1785" y="901"/>
                </a:lnTo>
                <a:lnTo>
                  <a:pt x="1792" y="929"/>
                </a:lnTo>
                <a:lnTo>
                  <a:pt x="1799" y="956"/>
                </a:lnTo>
                <a:lnTo>
                  <a:pt x="1806" y="984"/>
                </a:lnTo>
                <a:lnTo>
                  <a:pt x="1813" y="1011"/>
                </a:lnTo>
                <a:lnTo>
                  <a:pt x="1820" y="1038"/>
                </a:lnTo>
                <a:lnTo>
                  <a:pt x="1828" y="1065"/>
                </a:lnTo>
                <a:lnTo>
                  <a:pt x="1835" y="1092"/>
                </a:lnTo>
                <a:lnTo>
                  <a:pt x="1842" y="1118"/>
                </a:lnTo>
                <a:lnTo>
                  <a:pt x="1849" y="1144"/>
                </a:lnTo>
                <a:lnTo>
                  <a:pt x="1857" y="1170"/>
                </a:lnTo>
                <a:lnTo>
                  <a:pt x="1864" y="1196"/>
                </a:lnTo>
                <a:lnTo>
                  <a:pt x="1871" y="1221"/>
                </a:lnTo>
                <a:lnTo>
                  <a:pt x="1878" y="1246"/>
                </a:lnTo>
                <a:lnTo>
                  <a:pt x="1885" y="1270"/>
                </a:lnTo>
                <a:lnTo>
                  <a:pt x="1892" y="1294"/>
                </a:lnTo>
                <a:lnTo>
                  <a:pt x="1900" y="1318"/>
                </a:lnTo>
                <a:lnTo>
                  <a:pt x="1907" y="1342"/>
                </a:lnTo>
                <a:lnTo>
                  <a:pt x="1914" y="1365"/>
                </a:lnTo>
                <a:lnTo>
                  <a:pt x="1921" y="1388"/>
                </a:lnTo>
                <a:lnTo>
                  <a:pt x="1929" y="1410"/>
                </a:lnTo>
                <a:lnTo>
                  <a:pt x="1936" y="1431"/>
                </a:lnTo>
                <a:lnTo>
                  <a:pt x="1943" y="1453"/>
                </a:lnTo>
                <a:lnTo>
                  <a:pt x="1950" y="1474"/>
                </a:lnTo>
                <a:lnTo>
                  <a:pt x="1957" y="1494"/>
                </a:lnTo>
                <a:lnTo>
                  <a:pt x="1964" y="1514"/>
                </a:lnTo>
                <a:lnTo>
                  <a:pt x="1972" y="1534"/>
                </a:lnTo>
                <a:lnTo>
                  <a:pt x="1979" y="1553"/>
                </a:lnTo>
                <a:lnTo>
                  <a:pt x="1986" y="1572"/>
                </a:lnTo>
                <a:lnTo>
                  <a:pt x="1993" y="1590"/>
                </a:lnTo>
                <a:lnTo>
                  <a:pt x="2001" y="1608"/>
                </a:lnTo>
                <a:lnTo>
                  <a:pt x="2008" y="1625"/>
                </a:lnTo>
                <a:lnTo>
                  <a:pt x="2015" y="1642"/>
                </a:lnTo>
                <a:lnTo>
                  <a:pt x="2022" y="1658"/>
                </a:lnTo>
                <a:lnTo>
                  <a:pt x="2029" y="1674"/>
                </a:lnTo>
                <a:lnTo>
                  <a:pt x="2036" y="1689"/>
                </a:lnTo>
                <a:lnTo>
                  <a:pt x="2044" y="1705"/>
                </a:lnTo>
                <a:lnTo>
                  <a:pt x="2051" y="1719"/>
                </a:lnTo>
                <a:lnTo>
                  <a:pt x="2058" y="1734"/>
                </a:lnTo>
                <a:lnTo>
                  <a:pt x="2065" y="1747"/>
                </a:lnTo>
                <a:lnTo>
                  <a:pt x="2073" y="1761"/>
                </a:lnTo>
                <a:lnTo>
                  <a:pt x="2080" y="1773"/>
                </a:lnTo>
                <a:lnTo>
                  <a:pt x="2087" y="1785"/>
                </a:lnTo>
                <a:lnTo>
                  <a:pt x="2094" y="1798"/>
                </a:lnTo>
                <a:lnTo>
                  <a:pt x="2101" y="1809"/>
                </a:lnTo>
                <a:lnTo>
                  <a:pt x="2108" y="1820"/>
                </a:lnTo>
                <a:lnTo>
                  <a:pt x="2116" y="1831"/>
                </a:lnTo>
                <a:lnTo>
                  <a:pt x="2123" y="1842"/>
                </a:lnTo>
                <a:lnTo>
                  <a:pt x="2130" y="1852"/>
                </a:lnTo>
                <a:lnTo>
                  <a:pt x="2137" y="1862"/>
                </a:lnTo>
                <a:lnTo>
                  <a:pt x="2145" y="1870"/>
                </a:lnTo>
                <a:lnTo>
                  <a:pt x="2152" y="1880"/>
                </a:lnTo>
                <a:lnTo>
                  <a:pt x="2159" y="1889"/>
                </a:lnTo>
                <a:lnTo>
                  <a:pt x="2166" y="1897"/>
                </a:lnTo>
                <a:lnTo>
                  <a:pt x="2173" y="1905"/>
                </a:lnTo>
                <a:lnTo>
                  <a:pt x="2180" y="1912"/>
                </a:lnTo>
                <a:lnTo>
                  <a:pt x="2188" y="1919"/>
                </a:lnTo>
                <a:lnTo>
                  <a:pt x="2195" y="1926"/>
                </a:lnTo>
                <a:lnTo>
                  <a:pt x="2202" y="1933"/>
                </a:lnTo>
                <a:lnTo>
                  <a:pt x="2209" y="1940"/>
                </a:lnTo>
                <a:lnTo>
                  <a:pt x="2217" y="1946"/>
                </a:lnTo>
                <a:lnTo>
                  <a:pt x="2224" y="1952"/>
                </a:lnTo>
                <a:lnTo>
                  <a:pt x="2231" y="1957"/>
                </a:lnTo>
                <a:lnTo>
                  <a:pt x="2238" y="1963"/>
                </a:lnTo>
                <a:lnTo>
                  <a:pt x="2245" y="1968"/>
                </a:lnTo>
                <a:lnTo>
                  <a:pt x="2252" y="1973"/>
                </a:lnTo>
                <a:lnTo>
                  <a:pt x="2260" y="1977"/>
                </a:lnTo>
                <a:lnTo>
                  <a:pt x="2267" y="1982"/>
                </a:lnTo>
                <a:lnTo>
                  <a:pt x="2274" y="1986"/>
                </a:lnTo>
                <a:lnTo>
                  <a:pt x="2281" y="1990"/>
                </a:lnTo>
                <a:lnTo>
                  <a:pt x="2289" y="1994"/>
                </a:lnTo>
                <a:lnTo>
                  <a:pt x="2296" y="1998"/>
                </a:lnTo>
                <a:lnTo>
                  <a:pt x="2303" y="2001"/>
                </a:lnTo>
                <a:lnTo>
                  <a:pt x="2310" y="2004"/>
                </a:lnTo>
                <a:lnTo>
                  <a:pt x="2317" y="2007"/>
                </a:lnTo>
                <a:lnTo>
                  <a:pt x="2324" y="2010"/>
                </a:lnTo>
                <a:lnTo>
                  <a:pt x="2332" y="2013"/>
                </a:lnTo>
                <a:lnTo>
                  <a:pt x="2339" y="2016"/>
                </a:lnTo>
                <a:lnTo>
                  <a:pt x="2346" y="2018"/>
                </a:lnTo>
                <a:lnTo>
                  <a:pt x="2353" y="2021"/>
                </a:lnTo>
                <a:lnTo>
                  <a:pt x="2361" y="2023"/>
                </a:lnTo>
                <a:lnTo>
                  <a:pt x="2368" y="2025"/>
                </a:lnTo>
                <a:lnTo>
                  <a:pt x="2375" y="2027"/>
                </a:lnTo>
                <a:lnTo>
                  <a:pt x="2382" y="2029"/>
                </a:lnTo>
                <a:lnTo>
                  <a:pt x="2389" y="2030"/>
                </a:lnTo>
                <a:lnTo>
                  <a:pt x="2396" y="2033"/>
                </a:lnTo>
                <a:lnTo>
                  <a:pt x="2404" y="2034"/>
                </a:lnTo>
                <a:lnTo>
                  <a:pt x="2411" y="2036"/>
                </a:lnTo>
                <a:lnTo>
                  <a:pt x="2418" y="2037"/>
                </a:lnTo>
                <a:lnTo>
                  <a:pt x="2425" y="2038"/>
                </a:lnTo>
                <a:lnTo>
                  <a:pt x="2433" y="2040"/>
                </a:lnTo>
                <a:lnTo>
                  <a:pt x="2440" y="2041"/>
                </a:lnTo>
                <a:lnTo>
                  <a:pt x="2447" y="2042"/>
                </a:lnTo>
                <a:lnTo>
                  <a:pt x="2454" y="2043"/>
                </a:lnTo>
                <a:lnTo>
                  <a:pt x="2461" y="2044"/>
                </a:lnTo>
                <a:lnTo>
                  <a:pt x="2468" y="2045"/>
                </a:lnTo>
                <a:lnTo>
                  <a:pt x="2476" y="2046"/>
                </a:lnTo>
                <a:lnTo>
                  <a:pt x="2483" y="2046"/>
                </a:lnTo>
                <a:lnTo>
                  <a:pt x="2490" y="2047"/>
                </a:lnTo>
                <a:lnTo>
                  <a:pt x="2497" y="2048"/>
                </a:lnTo>
                <a:lnTo>
                  <a:pt x="2505" y="2049"/>
                </a:lnTo>
                <a:lnTo>
                  <a:pt x="2512" y="2049"/>
                </a:lnTo>
                <a:lnTo>
                  <a:pt x="2519" y="2050"/>
                </a:lnTo>
                <a:lnTo>
                  <a:pt x="2526" y="2050"/>
                </a:lnTo>
                <a:lnTo>
                  <a:pt x="2533" y="2051"/>
                </a:lnTo>
                <a:lnTo>
                  <a:pt x="2540" y="2052"/>
                </a:lnTo>
                <a:lnTo>
                  <a:pt x="2548" y="2052"/>
                </a:lnTo>
                <a:lnTo>
                  <a:pt x="2555" y="2052"/>
                </a:lnTo>
                <a:lnTo>
                  <a:pt x="2562" y="2052"/>
                </a:lnTo>
                <a:lnTo>
                  <a:pt x="2569" y="2053"/>
                </a:lnTo>
                <a:lnTo>
                  <a:pt x="2577" y="2053"/>
                </a:lnTo>
                <a:lnTo>
                  <a:pt x="2584" y="2054"/>
                </a:lnTo>
                <a:lnTo>
                  <a:pt x="2591" y="2054"/>
                </a:lnTo>
                <a:lnTo>
                  <a:pt x="2598" y="2054"/>
                </a:lnTo>
                <a:lnTo>
                  <a:pt x="2605" y="2054"/>
                </a:lnTo>
                <a:lnTo>
                  <a:pt x="2612" y="2054"/>
                </a:lnTo>
                <a:lnTo>
                  <a:pt x="2620" y="2054"/>
                </a:lnTo>
                <a:lnTo>
                  <a:pt x="2627" y="2055"/>
                </a:lnTo>
                <a:lnTo>
                  <a:pt x="2634" y="2055"/>
                </a:lnTo>
                <a:lnTo>
                  <a:pt x="2641" y="2055"/>
                </a:lnTo>
                <a:lnTo>
                  <a:pt x="2649" y="2055"/>
                </a:lnTo>
                <a:lnTo>
                  <a:pt x="2656" y="2056"/>
                </a:lnTo>
                <a:lnTo>
                  <a:pt x="2663" y="2056"/>
                </a:lnTo>
                <a:lnTo>
                  <a:pt x="2670" y="2056"/>
                </a:lnTo>
                <a:lnTo>
                  <a:pt x="2677" y="2056"/>
                </a:lnTo>
                <a:lnTo>
                  <a:pt x="2684" y="2056"/>
                </a:lnTo>
                <a:lnTo>
                  <a:pt x="2692" y="2056"/>
                </a:lnTo>
                <a:lnTo>
                  <a:pt x="2699" y="2056"/>
                </a:lnTo>
                <a:lnTo>
                  <a:pt x="2706" y="2057"/>
                </a:lnTo>
                <a:lnTo>
                  <a:pt x="2713" y="2057"/>
                </a:lnTo>
                <a:lnTo>
                  <a:pt x="2721" y="2057"/>
                </a:lnTo>
                <a:lnTo>
                  <a:pt x="2728" y="2057"/>
                </a:lnTo>
                <a:lnTo>
                  <a:pt x="2735" y="2057"/>
                </a:lnTo>
                <a:lnTo>
                  <a:pt x="2742" y="2057"/>
                </a:lnTo>
                <a:lnTo>
                  <a:pt x="2749" y="2057"/>
                </a:lnTo>
                <a:lnTo>
                  <a:pt x="2756" y="2057"/>
                </a:lnTo>
                <a:lnTo>
                  <a:pt x="2764" y="2057"/>
                </a:lnTo>
                <a:lnTo>
                  <a:pt x="2771" y="2057"/>
                </a:lnTo>
                <a:lnTo>
                  <a:pt x="2778" y="2057"/>
                </a:lnTo>
                <a:lnTo>
                  <a:pt x="2785" y="2057"/>
                </a:lnTo>
                <a:lnTo>
                  <a:pt x="2793" y="2057"/>
                </a:lnTo>
                <a:lnTo>
                  <a:pt x="2800" y="2057"/>
                </a:lnTo>
                <a:lnTo>
                  <a:pt x="2807" y="2057"/>
                </a:lnTo>
                <a:lnTo>
                  <a:pt x="2814" y="2057"/>
                </a:lnTo>
                <a:lnTo>
                  <a:pt x="2821" y="2057"/>
                </a:lnTo>
                <a:lnTo>
                  <a:pt x="2828" y="2057"/>
                </a:lnTo>
                <a:lnTo>
                  <a:pt x="2836" y="2057"/>
                </a:lnTo>
                <a:lnTo>
                  <a:pt x="2843" y="2057"/>
                </a:lnTo>
                <a:lnTo>
                  <a:pt x="2850" y="2057"/>
                </a:lnTo>
                <a:lnTo>
                  <a:pt x="2857" y="2057"/>
                </a:lnTo>
                <a:lnTo>
                  <a:pt x="2865" y="2057"/>
                </a:lnTo>
                <a:lnTo>
                  <a:pt x="2872" y="2057"/>
                </a:lnTo>
                <a:lnTo>
                  <a:pt x="2879" y="2057"/>
                </a:lnTo>
              </a:path>
            </a:pathLst>
          </a:custGeom>
          <a:ln>
            <a:solidFill>
              <a:srgbClr val="0000FF"/>
            </a:solidFill>
            <a:headEnd/>
            <a:tailE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66" name="Text Box 32"/>
          <p:cNvSpPr txBox="1">
            <a:spLocks noChangeAspect="1" noChangeArrowheads="1"/>
          </p:cNvSpPr>
          <p:nvPr/>
        </p:nvSpPr>
        <p:spPr bwMode="auto">
          <a:xfrm rot="16200000">
            <a:off x="299773" y="3295034"/>
            <a:ext cx="861997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 smtClean="0">
                <a:latin typeface="Helvetica"/>
                <a:ea typeface="+mn-ea"/>
                <a:cs typeface="Helvetica"/>
              </a:rPr>
              <a:t>212.556 </a:t>
            </a:r>
            <a:r>
              <a:rPr lang="en-US" altLang="ja-JP" sz="1000" dirty="0">
                <a:latin typeface="Helvetica"/>
                <a:ea typeface="+mn-ea"/>
                <a:cs typeface="Helvetica"/>
              </a:rPr>
              <a:t>nm</a:t>
            </a:r>
          </a:p>
        </p:txBody>
      </p:sp>
      <p:sp>
        <p:nvSpPr>
          <p:cNvPr id="67" name="Text Box 40"/>
          <p:cNvSpPr txBox="1">
            <a:spLocks noChangeAspect="1" noChangeArrowheads="1"/>
          </p:cNvSpPr>
          <p:nvPr/>
        </p:nvSpPr>
        <p:spPr bwMode="auto">
          <a:xfrm rot="16200000">
            <a:off x="601527" y="3408146"/>
            <a:ext cx="533883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 smtClean="0">
                <a:latin typeface="Helvetica"/>
                <a:ea typeface="+mn-ea"/>
                <a:cs typeface="Helvetica"/>
              </a:rPr>
              <a:t>50 </a:t>
            </a:r>
            <a:r>
              <a:rPr lang="en-US" altLang="ja-JP" sz="1000" dirty="0" err="1" smtClean="0">
                <a:latin typeface="Helvetica"/>
                <a:ea typeface="+mn-ea"/>
                <a:cs typeface="Helvetica"/>
              </a:rPr>
              <a:t>mJ</a:t>
            </a:r>
            <a:endParaRPr lang="en-US" altLang="ja-JP" sz="1000" dirty="0">
              <a:latin typeface="Helvetica"/>
              <a:ea typeface="+mn-ea"/>
              <a:cs typeface="Helvetica"/>
            </a:endParaRPr>
          </a:p>
        </p:txBody>
      </p:sp>
      <p:sp>
        <p:nvSpPr>
          <p:cNvPr id="68" name="Text Box 40"/>
          <p:cNvSpPr txBox="1">
            <a:spLocks noChangeAspect="1" noChangeArrowheads="1"/>
          </p:cNvSpPr>
          <p:nvPr/>
        </p:nvSpPr>
        <p:spPr bwMode="auto">
          <a:xfrm rot="16200000">
            <a:off x="403804" y="4560499"/>
            <a:ext cx="533883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 smtClean="0">
                <a:latin typeface="Helvetica"/>
                <a:ea typeface="+mn-ea"/>
                <a:cs typeface="Helvetica"/>
              </a:rPr>
              <a:t>50 </a:t>
            </a:r>
            <a:r>
              <a:rPr lang="en-US" altLang="ja-JP" sz="1000" dirty="0" err="1" smtClean="0">
                <a:latin typeface="Helvetica"/>
                <a:ea typeface="+mn-ea"/>
                <a:cs typeface="Helvetica"/>
              </a:rPr>
              <a:t>mJ</a:t>
            </a:r>
            <a:endParaRPr lang="en-US" altLang="ja-JP" sz="1000" dirty="0">
              <a:latin typeface="Helvetica"/>
              <a:ea typeface="+mn-ea"/>
              <a:cs typeface="Helvetica"/>
            </a:endParaRPr>
          </a:p>
        </p:txBody>
      </p:sp>
      <p:sp>
        <p:nvSpPr>
          <p:cNvPr id="69" name="Rectangle 30"/>
          <p:cNvSpPr>
            <a:spLocks noChangeArrowheads="1"/>
          </p:cNvSpPr>
          <p:nvPr/>
        </p:nvSpPr>
        <p:spPr bwMode="auto">
          <a:xfrm rot="16200000">
            <a:off x="2858599" y="4050422"/>
            <a:ext cx="191831" cy="254001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0" name="正方形/長方形 69"/>
          <p:cNvSpPr/>
          <p:nvPr/>
        </p:nvSpPr>
        <p:spPr>
          <a:xfrm>
            <a:off x="516441" y="4726996"/>
            <a:ext cx="2830758" cy="109855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Rectangle 30"/>
          <p:cNvSpPr>
            <a:spLocks noChangeArrowheads="1"/>
          </p:cNvSpPr>
          <p:nvPr/>
        </p:nvSpPr>
        <p:spPr bwMode="auto">
          <a:xfrm rot="16200000">
            <a:off x="1146979" y="2292866"/>
            <a:ext cx="78597" cy="133342"/>
          </a:xfrm>
          <a:custGeom>
            <a:avLst/>
            <a:gdLst>
              <a:gd name="connsiteX0" fmla="*/ 0 w 157194"/>
              <a:gd name="connsiteY0" fmla="*/ 0 h 272018"/>
              <a:gd name="connsiteX1" fmla="*/ 157194 w 157194"/>
              <a:gd name="connsiteY1" fmla="*/ 0 h 272018"/>
              <a:gd name="connsiteX2" fmla="*/ 157194 w 157194"/>
              <a:gd name="connsiteY2" fmla="*/ 272018 h 272018"/>
              <a:gd name="connsiteX3" fmla="*/ 0 w 157194"/>
              <a:gd name="connsiteY3" fmla="*/ 272018 h 272018"/>
              <a:gd name="connsiteX4" fmla="*/ 0 w 157194"/>
              <a:gd name="connsiteY4" fmla="*/ 0 h 272018"/>
              <a:gd name="connsiteX0" fmla="*/ 0 w 157194"/>
              <a:gd name="connsiteY0" fmla="*/ 0 h 272018"/>
              <a:gd name="connsiteX1" fmla="*/ 157194 w 157194"/>
              <a:gd name="connsiteY1" fmla="*/ 0 h 272018"/>
              <a:gd name="connsiteX2" fmla="*/ 122269 w 157194"/>
              <a:gd name="connsiteY2" fmla="*/ 268843 h 272018"/>
              <a:gd name="connsiteX3" fmla="*/ 0 w 157194"/>
              <a:gd name="connsiteY3" fmla="*/ 272018 h 272018"/>
              <a:gd name="connsiteX4" fmla="*/ 0 w 157194"/>
              <a:gd name="connsiteY4" fmla="*/ 0 h 272018"/>
              <a:gd name="connsiteX0" fmla="*/ 0 w 157194"/>
              <a:gd name="connsiteY0" fmla="*/ 0 h 268843"/>
              <a:gd name="connsiteX1" fmla="*/ 157194 w 157194"/>
              <a:gd name="connsiteY1" fmla="*/ 0 h 268843"/>
              <a:gd name="connsiteX2" fmla="*/ 122269 w 157194"/>
              <a:gd name="connsiteY2" fmla="*/ 268843 h 268843"/>
              <a:gd name="connsiteX3" fmla="*/ 50800 w 157194"/>
              <a:gd name="connsiteY3" fmla="*/ 265668 h 268843"/>
              <a:gd name="connsiteX4" fmla="*/ 0 w 157194"/>
              <a:gd name="connsiteY4" fmla="*/ 0 h 268843"/>
              <a:gd name="connsiteX0" fmla="*/ 0 w 157194"/>
              <a:gd name="connsiteY0" fmla="*/ 0 h 268843"/>
              <a:gd name="connsiteX1" fmla="*/ 157194 w 157194"/>
              <a:gd name="connsiteY1" fmla="*/ 0 h 268843"/>
              <a:gd name="connsiteX2" fmla="*/ 122269 w 157194"/>
              <a:gd name="connsiteY2" fmla="*/ 268843 h 268843"/>
              <a:gd name="connsiteX3" fmla="*/ 38100 w 157194"/>
              <a:gd name="connsiteY3" fmla="*/ 265671 h 268843"/>
              <a:gd name="connsiteX4" fmla="*/ 0 w 157194"/>
              <a:gd name="connsiteY4" fmla="*/ 0 h 26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94" h="268843">
                <a:moveTo>
                  <a:pt x="0" y="0"/>
                </a:moveTo>
                <a:lnTo>
                  <a:pt x="157194" y="0"/>
                </a:lnTo>
                <a:lnTo>
                  <a:pt x="122269" y="268843"/>
                </a:lnTo>
                <a:lnTo>
                  <a:pt x="38100" y="2656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9050" cmpd="sng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ja-JP" altLang="en-US" dirty="0"/>
          </a:p>
        </p:txBody>
      </p:sp>
      <p:cxnSp>
        <p:nvCxnSpPr>
          <p:cNvPr id="72" name="直線コネクタ 71"/>
          <p:cNvCxnSpPr/>
          <p:nvPr/>
        </p:nvCxnSpPr>
        <p:spPr>
          <a:xfrm>
            <a:off x="906997" y="2163130"/>
            <a:ext cx="0" cy="111452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>
            <a:off x="957797" y="2163130"/>
            <a:ext cx="0" cy="111452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>
          <a:xfrm>
            <a:off x="1008597" y="2163130"/>
            <a:ext cx="0" cy="111452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/>
          <p:cNvCxnSpPr/>
          <p:nvPr/>
        </p:nvCxnSpPr>
        <p:spPr>
          <a:xfrm>
            <a:off x="1059397" y="2163130"/>
            <a:ext cx="0" cy="111452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/>
          <p:cNvCxnSpPr/>
          <p:nvPr/>
        </p:nvCxnSpPr>
        <p:spPr>
          <a:xfrm>
            <a:off x="907089" y="2438134"/>
            <a:ext cx="0" cy="111452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/>
        </p:nvCxnSpPr>
        <p:spPr>
          <a:xfrm>
            <a:off x="957889" y="2438134"/>
            <a:ext cx="0" cy="111452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>
            <a:off x="1008689" y="2438134"/>
            <a:ext cx="0" cy="111452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/>
          <p:cNvCxnSpPr/>
          <p:nvPr/>
        </p:nvCxnSpPr>
        <p:spPr>
          <a:xfrm>
            <a:off x="1059489" y="2438134"/>
            <a:ext cx="0" cy="111452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30"/>
          <p:cNvSpPr>
            <a:spLocks noChangeArrowheads="1"/>
          </p:cNvSpPr>
          <p:nvPr/>
        </p:nvSpPr>
        <p:spPr bwMode="auto">
          <a:xfrm rot="16200000">
            <a:off x="907175" y="2223528"/>
            <a:ext cx="157194" cy="272018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81" name="正方形/長方形 80"/>
          <p:cNvSpPr/>
          <p:nvPr/>
        </p:nvSpPr>
        <p:spPr>
          <a:xfrm>
            <a:off x="2624004" y="4087388"/>
            <a:ext cx="45719" cy="17184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正方形/長方形 81"/>
          <p:cNvSpPr/>
          <p:nvPr/>
        </p:nvSpPr>
        <p:spPr>
          <a:xfrm>
            <a:off x="2251958" y="4091500"/>
            <a:ext cx="45719" cy="17184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146546" y="897949"/>
            <a:ext cx="3511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800" b="1" dirty="0" smtClean="0"/>
              <a:t>Coherent Lyman-α Resonance</a:t>
            </a:r>
          </a:p>
          <a:p>
            <a:pPr algn="ctr"/>
            <a:r>
              <a:rPr kumimoji="1" lang="en-US" altLang="ja-JP" sz="1800" b="1" dirty="0" smtClean="0"/>
              <a:t>Radiation Source</a:t>
            </a:r>
            <a:endParaRPr kumimoji="1" lang="ja-JP" altLang="en-US" sz="1800" b="1" dirty="0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1026054" y="116632"/>
            <a:ext cx="3082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Ultra Slow </a:t>
            </a:r>
            <a:r>
              <a:rPr kumimoji="1" lang="en-US" altLang="ja-JP" sz="3200" dirty="0" err="1" smtClean="0"/>
              <a:t>Muon</a:t>
            </a:r>
            <a:r>
              <a:rPr kumimoji="1" lang="en-US" altLang="ja-JP" sz="3200" dirty="0" smtClean="0"/>
              <a:t> 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980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 descr="ピクチャ 2.png"/>
          <p:cNvPicPr>
            <a:picLocks noChangeAspect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689900" y="1247288"/>
            <a:ext cx="7842540" cy="563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 </a:t>
            </a:r>
            <a:r>
              <a:rPr kumimoji="1" lang="en-US" altLang="ja-JP" dirty="0" smtClean="0"/>
              <a:t>line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30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Design concept of H </a:t>
            </a:r>
            <a:r>
              <a:rPr lang="en-US" altLang="ja-JP" dirty="0"/>
              <a:t>line 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(Kawamura, Aoki </a:t>
            </a:r>
            <a:r>
              <a:rPr lang="en-US" altLang="ja-JP" i="1" dirty="0"/>
              <a:t>et al. 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46856" y="1646236"/>
            <a:ext cx="8229600" cy="5211764"/>
          </a:xfrm>
          <a:noFill/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High muon intensity </a:t>
            </a:r>
            <a:r>
              <a:rPr lang="ja-JP" altLang="en-US" dirty="0" smtClean="0"/>
              <a:t>⇒ </a:t>
            </a:r>
            <a:r>
              <a:rPr lang="en-US" altLang="ja-JP" dirty="0" smtClean="0"/>
              <a:t>capture solenoid</a:t>
            </a:r>
            <a:br>
              <a:rPr lang="en-US" altLang="ja-JP" dirty="0" smtClean="0"/>
            </a:br>
            <a:r>
              <a:rPr lang="en-US" altLang="ja-JP" dirty="0" smtClean="0"/>
              <a:t>and axial focusing elements</a:t>
            </a:r>
          </a:p>
          <a:p>
            <a:r>
              <a:rPr kumimoji="1" lang="en-US" altLang="ja-JP" dirty="0" smtClean="0"/>
              <a:t>Momentum </a:t>
            </a:r>
            <a:r>
              <a:rPr kumimoji="1" lang="en-US" altLang="ja-JP" dirty="0" err="1" smtClean="0"/>
              <a:t>tunability</a:t>
            </a:r>
            <a:r>
              <a:rPr lang="en-US" altLang="ja-JP" dirty="0" smtClean="0"/>
              <a:t>, install-ability of kicker and </a:t>
            </a:r>
            <a:r>
              <a:rPr lang="en-US" altLang="ja-JP" dirty="0" err="1" smtClean="0"/>
              <a:t>wien</a:t>
            </a:r>
            <a:r>
              <a:rPr lang="en-US" altLang="ja-JP" dirty="0" smtClean="0"/>
              <a:t> filter </a:t>
            </a:r>
            <a:r>
              <a:rPr lang="ja-JP" altLang="en-US" dirty="0" smtClean="0"/>
              <a:t>⇒ </a:t>
            </a:r>
            <a:r>
              <a:rPr lang="en-US" altLang="ja-JP" dirty="0" smtClean="0"/>
              <a:t>long focus</a:t>
            </a:r>
            <a:br>
              <a:rPr lang="en-US" altLang="ja-JP" dirty="0" smtClean="0"/>
            </a:br>
            <a:r>
              <a:rPr lang="en-US" altLang="ja-JP" dirty="0" smtClean="0"/>
              <a:t>×high field axial focusing elements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Fusion of these two conflict(?) concept:</a:t>
            </a:r>
            <a:br>
              <a:rPr lang="en-US" altLang="ja-JP" dirty="0" smtClean="0"/>
            </a:br>
            <a:r>
              <a:rPr lang="en-US" altLang="ja-JP" dirty="0" smtClean="0"/>
              <a:t>high field capture solenoid </a:t>
            </a:r>
            <a:r>
              <a:rPr lang="ja-JP" altLang="en-US" dirty="0" smtClean="0"/>
              <a:t>→ </a:t>
            </a:r>
            <a:r>
              <a:rPr lang="en-US" altLang="ja-JP" dirty="0" smtClean="0"/>
              <a:t>bend </a:t>
            </a:r>
            <a:r>
              <a:rPr lang="ja-JP" altLang="en-US" dirty="0" smtClean="0"/>
              <a:t>→ </a:t>
            </a:r>
            <a:r>
              <a:rPr lang="en-US" altLang="ja-JP" dirty="0" smtClean="0"/>
              <a:t>pair of opposite field solenoids</a:t>
            </a:r>
          </a:p>
          <a:p>
            <a:pPr>
              <a:buClr>
                <a:schemeClr val="accent6"/>
              </a:buClr>
            </a:pPr>
            <a:r>
              <a:rPr lang="en-US" altLang="ja-JP" dirty="0" smtClean="0"/>
              <a:t>High intensity, good characteristic beam</a:t>
            </a:r>
          </a:p>
        </p:txBody>
      </p:sp>
    </p:spTree>
    <p:extLst>
      <p:ext uri="{BB962C8B-B14F-4D97-AF65-F5344CB8AC3E}">
        <p14:creationId xmlns:p14="http://schemas.microsoft.com/office/powerpoint/2010/main" val="42530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 5" descr="g4o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48680"/>
            <a:ext cx="6382153" cy="6249683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Optics design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496" y="1052736"/>
            <a:ext cx="265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Capture solenoid (HS1)</a:t>
            </a:r>
            <a:endParaRPr kumimoji="1" lang="en-US" altLang="ja-JP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496" y="1916832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Bending magnet (HB1)</a:t>
            </a:r>
            <a:endParaRPr kumimoji="1" lang="en-US" altLang="ja-JP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9512" y="2492896"/>
            <a:ext cx="218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Gate valve (HGV1)</a:t>
            </a:r>
            <a:endParaRPr kumimoji="1" lang="en-US" altLang="ja-JP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9512" y="4438853"/>
            <a:ext cx="2189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Transport solenoid</a:t>
            </a:r>
          </a:p>
          <a:p>
            <a:r>
              <a:rPr lang="en-US" altLang="ja-JP" dirty="0" smtClean="0"/>
              <a:t>(HS2 and HS3)</a:t>
            </a:r>
            <a:endParaRPr kumimoji="1" lang="en-US" altLang="ja-JP" dirty="0" smtClean="0"/>
          </a:p>
        </p:txBody>
      </p:sp>
      <p:cxnSp>
        <p:nvCxnSpPr>
          <p:cNvPr id="12" name="直線コネクタ 11"/>
          <p:cNvCxnSpPr/>
          <p:nvPr/>
        </p:nvCxnSpPr>
        <p:spPr>
          <a:xfrm rot="-1800000">
            <a:off x="2057582" y="3032956"/>
            <a:ext cx="331236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-1800000">
            <a:off x="2978702" y="2248793"/>
            <a:ext cx="276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↑</a:t>
            </a:r>
            <a:r>
              <a:rPr lang="en-US" altLang="ja-JP" dirty="0" smtClean="0"/>
              <a:t>beam transport tunnel</a:t>
            </a:r>
            <a:endParaRPr kumimoji="1" lang="en-US" altLang="ja-JP" dirty="0" smtClean="0"/>
          </a:p>
        </p:txBody>
      </p:sp>
      <p:sp>
        <p:nvSpPr>
          <p:cNvPr id="14" name="右中かっこ 13"/>
          <p:cNvSpPr/>
          <p:nvPr/>
        </p:nvSpPr>
        <p:spPr>
          <a:xfrm rot="-1800000">
            <a:off x="3462939" y="3254149"/>
            <a:ext cx="432048" cy="115212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 rot="-1800000">
            <a:off x="3674960" y="2676044"/>
            <a:ext cx="2903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Kicker magnets</a:t>
            </a:r>
            <a:r>
              <a:rPr lang="en-US" altLang="ja-JP" dirty="0" smtClean="0"/>
              <a:t> and/or</a:t>
            </a:r>
            <a:br>
              <a:rPr lang="en-US" altLang="ja-JP" dirty="0" smtClean="0"/>
            </a:br>
            <a:r>
              <a:rPr lang="en-US" altLang="ja-JP" dirty="0" err="1" smtClean="0"/>
              <a:t>wien</a:t>
            </a:r>
            <a:r>
              <a:rPr lang="en-US" altLang="ja-JP" dirty="0" smtClean="0"/>
              <a:t> filers are installable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9552" y="5661248"/>
            <a:ext cx="374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Septum or bending magnet (HB2)</a:t>
            </a:r>
            <a:endParaRPr kumimoji="1" lang="en-US" altLang="ja-JP" dirty="0" smtClean="0"/>
          </a:p>
        </p:txBody>
      </p:sp>
      <p:sp>
        <p:nvSpPr>
          <p:cNvPr id="18" name="下矢印 17"/>
          <p:cNvSpPr/>
          <p:nvPr/>
        </p:nvSpPr>
        <p:spPr>
          <a:xfrm rot="-1800000">
            <a:off x="4507636" y="5932980"/>
            <a:ext cx="265681" cy="706084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826984" y="6525344"/>
            <a:ext cx="3274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Experimental area #2 and #3</a:t>
            </a:r>
            <a:endParaRPr kumimoji="1" lang="en-US" altLang="ja-JP" dirty="0" smtClean="0"/>
          </a:p>
        </p:txBody>
      </p:sp>
      <p:sp>
        <p:nvSpPr>
          <p:cNvPr id="21" name="下矢印 20"/>
          <p:cNvSpPr/>
          <p:nvPr/>
        </p:nvSpPr>
        <p:spPr>
          <a:xfrm rot="-1800000">
            <a:off x="2369640" y="3269221"/>
            <a:ext cx="360040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400" dirty="0" smtClean="0"/>
              <a:t>+</a:t>
            </a:r>
            <a:r>
              <a:rPr kumimoji="1" lang="en-US" altLang="ja-JP" sz="2400" dirty="0" smtClean="0"/>
              <a:t>B</a:t>
            </a:r>
            <a:endParaRPr kumimoji="1" lang="ja-JP" altLang="en-US" sz="2400" dirty="0"/>
          </a:p>
        </p:txBody>
      </p:sp>
      <p:sp>
        <p:nvSpPr>
          <p:cNvPr id="22" name="下矢印 21"/>
          <p:cNvSpPr/>
          <p:nvPr/>
        </p:nvSpPr>
        <p:spPr>
          <a:xfrm rot="9000000">
            <a:off x="3245968" y="4740907"/>
            <a:ext cx="360040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400" dirty="0" smtClean="0"/>
              <a:t>-</a:t>
            </a:r>
            <a:r>
              <a:rPr kumimoji="1" lang="en-US" altLang="ja-JP" sz="2400" dirty="0" smtClean="0"/>
              <a:t>B</a:t>
            </a:r>
            <a:endParaRPr kumimoji="1" lang="ja-JP" altLang="en-US" sz="2400" dirty="0"/>
          </a:p>
        </p:txBody>
      </p:sp>
      <p:cxnSp>
        <p:nvCxnSpPr>
          <p:cNvPr id="24" name="直線コネクタ 23"/>
          <p:cNvCxnSpPr>
            <a:stCxn id="10" idx="3"/>
          </p:cNvCxnSpPr>
          <p:nvPr/>
        </p:nvCxnSpPr>
        <p:spPr>
          <a:xfrm flipV="1">
            <a:off x="2368829" y="3573016"/>
            <a:ext cx="546987" cy="1189003"/>
          </a:xfrm>
          <a:prstGeom prst="line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10" idx="3"/>
          </p:cNvCxnSpPr>
          <p:nvPr/>
        </p:nvCxnSpPr>
        <p:spPr>
          <a:xfrm flipV="1">
            <a:off x="2368829" y="4725144"/>
            <a:ext cx="1195059" cy="36875"/>
          </a:xfrm>
          <a:prstGeom prst="line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0" y="6237312"/>
            <a:ext cx="370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Conceptual design was proposed by J. </a:t>
            </a:r>
            <a:r>
              <a:rPr kumimoji="1" lang="en-US" altLang="ja-JP" dirty="0" err="1" smtClean="0"/>
              <a:t>Doornbos</a:t>
            </a:r>
            <a:r>
              <a:rPr kumimoji="1" lang="en-US" altLang="ja-JP" dirty="0" smtClean="0"/>
              <a:t>, TRIUMF.</a:t>
            </a:r>
            <a:endParaRPr kumimoji="1" lang="ja-JP" altLang="en-US" dirty="0"/>
          </a:p>
        </p:txBody>
      </p:sp>
      <p:pic>
        <p:nvPicPr>
          <p:cNvPr id="31" name="コンテンツ プレースホルダ 8" descr="e4d6139dc332036f0644fe84f4a66c3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6496" y="3356992"/>
            <a:ext cx="3640000" cy="2554286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6516216" y="1369799"/>
            <a:ext cx="26277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30 MeV/c mono-chromatic beam calc.</a:t>
            </a:r>
            <a:br>
              <a:rPr kumimoji="1" lang="en-US" altLang="ja-JP" dirty="0" smtClean="0"/>
            </a:br>
            <a:r>
              <a:rPr kumimoji="1" lang="en-US" altLang="ja-JP" dirty="0" smtClean="0"/>
              <a:t>performed by  a MC-code (G4beamline)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Large aperture short solenoids do not allow </a:t>
            </a:r>
            <a:r>
              <a:rPr lang="en-US" altLang="ja-JP" dirty="0" smtClean="0">
                <a:solidFill>
                  <a:schemeClr val="bg1"/>
                </a:solidFill>
              </a:rPr>
              <a:t>us to use transfer matrix calculation which use near axis assumption.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436096" y="5867980"/>
            <a:ext cx="2481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Experimental area #1</a:t>
            </a:r>
            <a:endParaRPr kumimoji="1" lang="en-US" altLang="ja-JP" dirty="0" smtClean="0"/>
          </a:p>
        </p:txBody>
      </p:sp>
      <p:cxnSp>
        <p:nvCxnSpPr>
          <p:cNvPr id="25" name="直線矢印コネクタ 24"/>
          <p:cNvCxnSpPr/>
          <p:nvPr/>
        </p:nvCxnSpPr>
        <p:spPr>
          <a:xfrm rot="-1800000" flipH="1">
            <a:off x="2282561" y="404664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1944277" y="107340"/>
            <a:ext cx="154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3GeV proton</a:t>
            </a:r>
            <a:endParaRPr kumimoji="1" lang="ja-JP" altLang="en-US" dirty="0"/>
          </a:p>
        </p:txBody>
      </p:sp>
      <p:sp>
        <p:nvSpPr>
          <p:cNvPr id="28" name="角丸四角形 27"/>
          <p:cNvSpPr/>
          <p:nvPr/>
        </p:nvSpPr>
        <p:spPr>
          <a:xfrm>
            <a:off x="1835696" y="692696"/>
            <a:ext cx="1008112" cy="2016224"/>
          </a:xfrm>
          <a:prstGeom prst="roundRect">
            <a:avLst/>
          </a:prstGeom>
          <a:solidFill>
            <a:schemeClr val="accent6">
              <a:lumMod val="75000"/>
              <a:alpha val="5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771800" y="1484784"/>
            <a:ext cx="151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complete</a:t>
            </a:r>
            <a:endParaRPr kumimoji="1" lang="ja-JP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角丸四角形 31"/>
          <p:cNvSpPr/>
          <p:nvPr/>
        </p:nvSpPr>
        <p:spPr>
          <a:xfrm rot="-1800000">
            <a:off x="3174837" y="2560446"/>
            <a:ext cx="1008000" cy="4063788"/>
          </a:xfrm>
          <a:prstGeom prst="round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619672" y="5127575"/>
            <a:ext cx="1963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design work</a:t>
            </a:r>
            <a:endParaRPr kumimoji="1" lang="ja-JP" alt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9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  <p:bldP spid="32" grpId="0" animBg="1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D:\Users\kawamura\Desktop\M2layout_090410 Model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28" y="2132856"/>
            <a:ext cx="4159148" cy="4693674"/>
          </a:xfrm>
          <a:prstGeom prst="rect">
            <a:avLst/>
          </a:prstGeom>
          <a:noFill/>
        </p:spPr>
      </p:pic>
      <p:pic>
        <p:nvPicPr>
          <p:cNvPr id="26626" name="Picture 2" descr="G:\SHライン建設\7.04\P1040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790016"/>
            <a:ext cx="5364480" cy="4023360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53218"/>
            <a:ext cx="86868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Before </a:t>
            </a:r>
            <a:r>
              <a:rPr lang="en-US" altLang="ja-JP" dirty="0"/>
              <a:t>s</a:t>
            </a:r>
            <a:r>
              <a:rPr kumimoji="1" lang="en-US" altLang="ja-JP" dirty="0" smtClean="0"/>
              <a:t>ummer shutdown 2012</a:t>
            </a:r>
            <a:endParaRPr kumimoji="1" lang="ja-JP" altLang="en-US" dirty="0"/>
          </a:p>
        </p:txBody>
      </p:sp>
      <p:sp>
        <p:nvSpPr>
          <p:cNvPr id="3" name="コンテンツ プレースホルダ 22"/>
          <p:cNvSpPr txBox="1">
            <a:spLocks/>
          </p:cNvSpPr>
          <p:nvPr/>
        </p:nvSpPr>
        <p:spPr>
          <a:xfrm>
            <a:off x="2987824" y="1412776"/>
            <a:ext cx="6156176" cy="151216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secondary </a:t>
            </a:r>
            <a:r>
              <a:rPr kumimoji="1" lang="en-US" altLang="ja-JP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beamlines</a:t>
            </a:r>
            <a:r>
              <a:rPr kumimoji="1" lang="en-US" altLang="ja-JP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can be extracted.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1" lang="en-US" altLang="ja-JP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D line</a:t>
            </a:r>
            <a:r>
              <a:rPr lang="en-US" altLang="ja-JP" sz="2600" dirty="0" smtClean="0"/>
              <a:t>: </a:t>
            </a:r>
            <a:r>
              <a:rPr kumimoji="1" lang="en-US" altLang="ja-JP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complete</a:t>
            </a: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1" lang="en-US" altLang="ja-JP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U</a:t>
            </a:r>
            <a:r>
              <a:rPr kumimoji="1" lang="en-US" altLang="ja-JP" sz="2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line: complete and under commissioning.</a:t>
            </a:r>
            <a:endParaRPr kumimoji="1" lang="en-US" altLang="ja-JP" sz="2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1" lang="en-US" altLang="ja-JP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S line: only frontend</a:t>
            </a:r>
            <a:r>
              <a:rPr kumimoji="1" lang="en-US" altLang="ja-JP" sz="2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magnet was installed .</a:t>
            </a:r>
            <a:endParaRPr kumimoji="1" lang="en-US" altLang="ja-JP" sz="2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1" lang="en-US" altLang="ja-JP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H line: nothing</a:t>
            </a:r>
            <a:r>
              <a:rPr kumimoji="1" lang="en-US" altLang="ja-JP" sz="2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(temporary rad. shield is installed)</a:t>
            </a: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55776" y="5589240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line</a:t>
            </a:r>
            <a:endParaRPr kumimoji="1" lang="ja-JP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496" y="5589240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line</a:t>
            </a:r>
            <a:endParaRPr kumimoji="1" lang="ja-JP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624081" y="3140968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line</a:t>
            </a:r>
            <a:endParaRPr kumimoji="1" lang="ja-JP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6295" y="3140968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line</a:t>
            </a:r>
            <a:endParaRPr kumimoji="1" lang="ja-JP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1" name="グループ化 30"/>
          <p:cNvGrpSpPr/>
          <p:nvPr/>
        </p:nvGrpSpPr>
        <p:grpSpPr>
          <a:xfrm rot="5400000">
            <a:off x="-79745" y="3529784"/>
            <a:ext cx="4032450" cy="1958674"/>
            <a:chOff x="179509" y="4166703"/>
            <a:chExt cx="4032450" cy="1958674"/>
          </a:xfrm>
        </p:grpSpPr>
        <p:sp>
          <p:nvSpPr>
            <p:cNvPr id="6" name="フリーフォーム 5"/>
            <p:cNvSpPr/>
            <p:nvPr/>
          </p:nvSpPr>
          <p:spPr>
            <a:xfrm>
              <a:off x="2195734" y="4442881"/>
              <a:ext cx="2016225" cy="714309"/>
            </a:xfrm>
            <a:custGeom>
              <a:avLst/>
              <a:gdLst>
                <a:gd name="connsiteX0" fmla="*/ 0 w 2200275"/>
                <a:gd name="connsiteY0" fmla="*/ 890587 h 890587"/>
                <a:gd name="connsiteX1" fmla="*/ 1323975 w 2200275"/>
                <a:gd name="connsiteY1" fmla="*/ 138112 h 890587"/>
                <a:gd name="connsiteX2" fmla="*/ 2200275 w 2200275"/>
                <a:gd name="connsiteY2" fmla="*/ 61912 h 890587"/>
                <a:gd name="connsiteX0" fmla="*/ 0 w 2200275"/>
                <a:gd name="connsiteY0" fmla="*/ 859631 h 859631"/>
                <a:gd name="connsiteX1" fmla="*/ 1329705 w 2200275"/>
                <a:gd name="connsiteY1" fmla="*/ 195535 h 859631"/>
                <a:gd name="connsiteX2" fmla="*/ 2200275 w 2200275"/>
                <a:gd name="connsiteY2" fmla="*/ 30956 h 859631"/>
                <a:gd name="connsiteX0" fmla="*/ 0 w 2265809"/>
                <a:gd name="connsiteY0" fmla="*/ 786780 h 786780"/>
                <a:gd name="connsiteX1" fmla="*/ 1329705 w 2265809"/>
                <a:gd name="connsiteY1" fmla="*/ 122684 h 786780"/>
                <a:gd name="connsiteX2" fmla="*/ 2265809 w 2265809"/>
                <a:gd name="connsiteY2" fmla="*/ 50676 h 786780"/>
                <a:gd name="connsiteX0" fmla="*/ 0 w 2265809"/>
                <a:gd name="connsiteY0" fmla="*/ 786780 h 786780"/>
                <a:gd name="connsiteX1" fmla="*/ 1329705 w 2265809"/>
                <a:gd name="connsiteY1" fmla="*/ 122684 h 786780"/>
                <a:gd name="connsiteX2" fmla="*/ 2265809 w 2265809"/>
                <a:gd name="connsiteY2" fmla="*/ 50675 h 786780"/>
                <a:gd name="connsiteX0" fmla="*/ 0 w 2265809"/>
                <a:gd name="connsiteY0" fmla="*/ 786781 h 786781"/>
                <a:gd name="connsiteX1" fmla="*/ 1257697 w 2265809"/>
                <a:gd name="connsiteY1" fmla="*/ 122684 h 786781"/>
                <a:gd name="connsiteX2" fmla="*/ 2265809 w 2265809"/>
                <a:gd name="connsiteY2" fmla="*/ 50676 h 786781"/>
                <a:gd name="connsiteX0" fmla="*/ 248063 w 2513872"/>
                <a:gd name="connsiteY0" fmla="*/ 784110 h 878769"/>
                <a:gd name="connsiteX1" fmla="*/ 209616 w 2513872"/>
                <a:gd name="connsiteY1" fmla="*/ 768086 h 878769"/>
                <a:gd name="connsiteX2" fmla="*/ 1505760 w 2513872"/>
                <a:gd name="connsiteY2" fmla="*/ 120013 h 878769"/>
                <a:gd name="connsiteX3" fmla="*/ 2513872 w 2513872"/>
                <a:gd name="connsiteY3" fmla="*/ 48005 h 878769"/>
                <a:gd name="connsiteX0" fmla="*/ 392079 w 2657888"/>
                <a:gd name="connsiteY0" fmla="*/ 832116 h 1214806"/>
                <a:gd name="connsiteX1" fmla="*/ 209616 w 2657888"/>
                <a:gd name="connsiteY1" fmla="*/ 1104123 h 1214806"/>
                <a:gd name="connsiteX2" fmla="*/ 1649776 w 2657888"/>
                <a:gd name="connsiteY2" fmla="*/ 168019 h 1214806"/>
                <a:gd name="connsiteX3" fmla="*/ 2657888 w 2657888"/>
                <a:gd name="connsiteY3" fmla="*/ 96011 h 1214806"/>
                <a:gd name="connsiteX0" fmla="*/ 0 w 2265809"/>
                <a:gd name="connsiteY0" fmla="*/ 767061 h 767061"/>
                <a:gd name="connsiteX1" fmla="*/ 681633 w 2265809"/>
                <a:gd name="connsiteY1" fmla="*/ 390995 h 767061"/>
                <a:gd name="connsiteX2" fmla="*/ 1257697 w 2265809"/>
                <a:gd name="connsiteY2" fmla="*/ 102964 h 767061"/>
                <a:gd name="connsiteX3" fmla="*/ 2265809 w 2265809"/>
                <a:gd name="connsiteY3" fmla="*/ 30956 h 767061"/>
                <a:gd name="connsiteX0" fmla="*/ 529 w 2266338"/>
                <a:gd name="connsiteY0" fmla="*/ 767061 h 1101745"/>
                <a:gd name="connsiteX1" fmla="*/ 250114 w 2266338"/>
                <a:gd name="connsiteY1" fmla="*/ 1039067 h 1101745"/>
                <a:gd name="connsiteX2" fmla="*/ 682162 w 2266338"/>
                <a:gd name="connsiteY2" fmla="*/ 390995 h 1101745"/>
                <a:gd name="connsiteX3" fmla="*/ 1258226 w 2266338"/>
                <a:gd name="connsiteY3" fmla="*/ 102964 h 1101745"/>
                <a:gd name="connsiteX4" fmla="*/ 2266338 w 2266338"/>
                <a:gd name="connsiteY4" fmla="*/ 30956 h 1101745"/>
                <a:gd name="connsiteX0" fmla="*/ 529 w 2266338"/>
                <a:gd name="connsiteY0" fmla="*/ 767061 h 1317769"/>
                <a:gd name="connsiteX1" fmla="*/ 682162 w 2266338"/>
                <a:gd name="connsiteY1" fmla="*/ 1255091 h 1317769"/>
                <a:gd name="connsiteX2" fmla="*/ 682162 w 2266338"/>
                <a:gd name="connsiteY2" fmla="*/ 390995 h 1317769"/>
                <a:gd name="connsiteX3" fmla="*/ 1258226 w 2266338"/>
                <a:gd name="connsiteY3" fmla="*/ 102964 h 1317769"/>
                <a:gd name="connsiteX4" fmla="*/ 2266338 w 2266338"/>
                <a:gd name="connsiteY4" fmla="*/ 30956 h 1317769"/>
                <a:gd name="connsiteX0" fmla="*/ 529 w 2160769"/>
                <a:gd name="connsiteY0" fmla="*/ 1255091 h 1399107"/>
                <a:gd name="connsiteX1" fmla="*/ 576593 w 2160769"/>
                <a:gd name="connsiteY1" fmla="*/ 1255091 h 1399107"/>
                <a:gd name="connsiteX2" fmla="*/ 576593 w 2160769"/>
                <a:gd name="connsiteY2" fmla="*/ 390995 h 1399107"/>
                <a:gd name="connsiteX3" fmla="*/ 1152657 w 2160769"/>
                <a:gd name="connsiteY3" fmla="*/ 102964 h 1399107"/>
                <a:gd name="connsiteX4" fmla="*/ 2160769 w 2160769"/>
                <a:gd name="connsiteY4" fmla="*/ 30956 h 1399107"/>
                <a:gd name="connsiteX0" fmla="*/ 0 w 2160240"/>
                <a:gd name="connsiteY0" fmla="*/ 1255091 h 1596792"/>
                <a:gd name="connsiteX1" fmla="*/ 576064 w 2160240"/>
                <a:gd name="connsiteY1" fmla="*/ 1255091 h 1596792"/>
                <a:gd name="connsiteX2" fmla="*/ 576064 w 2160240"/>
                <a:gd name="connsiteY2" fmla="*/ 390995 h 1596792"/>
                <a:gd name="connsiteX3" fmla="*/ 1152128 w 2160240"/>
                <a:gd name="connsiteY3" fmla="*/ 102964 h 1596792"/>
                <a:gd name="connsiteX4" fmla="*/ 2160240 w 2160240"/>
                <a:gd name="connsiteY4" fmla="*/ 30956 h 1596792"/>
                <a:gd name="connsiteX0" fmla="*/ 0 w 2592289"/>
                <a:gd name="connsiteY0" fmla="*/ 1111074 h 1452775"/>
                <a:gd name="connsiteX1" fmla="*/ 1008113 w 2592289"/>
                <a:gd name="connsiteY1" fmla="*/ 1255091 h 1452775"/>
                <a:gd name="connsiteX2" fmla="*/ 1008113 w 2592289"/>
                <a:gd name="connsiteY2" fmla="*/ 390995 h 1452775"/>
                <a:gd name="connsiteX3" fmla="*/ 1584177 w 2592289"/>
                <a:gd name="connsiteY3" fmla="*/ 102964 h 1452775"/>
                <a:gd name="connsiteX4" fmla="*/ 2592289 w 2592289"/>
                <a:gd name="connsiteY4" fmla="*/ 30956 h 1452775"/>
                <a:gd name="connsiteX0" fmla="*/ 91 w 2592380"/>
                <a:gd name="connsiteY0" fmla="*/ 1111074 h 1315098"/>
                <a:gd name="connsiteX1" fmla="*/ 360132 w 2592380"/>
                <a:gd name="connsiteY1" fmla="*/ 751035 h 1315098"/>
                <a:gd name="connsiteX2" fmla="*/ 1008204 w 2592380"/>
                <a:gd name="connsiteY2" fmla="*/ 1255091 h 1315098"/>
                <a:gd name="connsiteX3" fmla="*/ 1008204 w 2592380"/>
                <a:gd name="connsiteY3" fmla="*/ 390995 h 1315098"/>
                <a:gd name="connsiteX4" fmla="*/ 1584268 w 2592380"/>
                <a:gd name="connsiteY4" fmla="*/ 102964 h 1315098"/>
                <a:gd name="connsiteX5" fmla="*/ 2592380 w 2592380"/>
                <a:gd name="connsiteY5" fmla="*/ 30956 h 1315098"/>
                <a:gd name="connsiteX0" fmla="*/ 91 w 2592380"/>
                <a:gd name="connsiteY0" fmla="*/ 1111074 h 1399107"/>
                <a:gd name="connsiteX1" fmla="*/ 648164 w 2592380"/>
                <a:gd name="connsiteY1" fmla="*/ 1255091 h 1399107"/>
                <a:gd name="connsiteX2" fmla="*/ 1008204 w 2592380"/>
                <a:gd name="connsiteY2" fmla="*/ 1255091 h 1399107"/>
                <a:gd name="connsiteX3" fmla="*/ 1008204 w 2592380"/>
                <a:gd name="connsiteY3" fmla="*/ 390995 h 1399107"/>
                <a:gd name="connsiteX4" fmla="*/ 1584268 w 2592380"/>
                <a:gd name="connsiteY4" fmla="*/ 102964 h 1399107"/>
                <a:gd name="connsiteX5" fmla="*/ 2592380 w 2592380"/>
                <a:gd name="connsiteY5" fmla="*/ 30956 h 1399107"/>
                <a:gd name="connsiteX0" fmla="*/ 91 w 2232339"/>
                <a:gd name="connsiteY0" fmla="*/ 751035 h 1399107"/>
                <a:gd name="connsiteX1" fmla="*/ 288123 w 2232339"/>
                <a:gd name="connsiteY1" fmla="*/ 1255091 h 1399107"/>
                <a:gd name="connsiteX2" fmla="*/ 648163 w 2232339"/>
                <a:gd name="connsiteY2" fmla="*/ 1255091 h 1399107"/>
                <a:gd name="connsiteX3" fmla="*/ 648163 w 2232339"/>
                <a:gd name="connsiteY3" fmla="*/ 390995 h 1399107"/>
                <a:gd name="connsiteX4" fmla="*/ 1224227 w 2232339"/>
                <a:gd name="connsiteY4" fmla="*/ 102964 h 1399107"/>
                <a:gd name="connsiteX5" fmla="*/ 2232339 w 2232339"/>
                <a:gd name="connsiteY5" fmla="*/ 30956 h 1399107"/>
                <a:gd name="connsiteX0" fmla="*/ 17777 w 2250025"/>
                <a:gd name="connsiteY0" fmla="*/ 751035 h 1399107"/>
                <a:gd name="connsiteX1" fmla="*/ 305809 w 2250025"/>
                <a:gd name="connsiteY1" fmla="*/ 1255091 h 1399107"/>
                <a:gd name="connsiteX2" fmla="*/ 665849 w 2250025"/>
                <a:gd name="connsiteY2" fmla="*/ 1255091 h 1399107"/>
                <a:gd name="connsiteX3" fmla="*/ 665849 w 2250025"/>
                <a:gd name="connsiteY3" fmla="*/ 390995 h 1399107"/>
                <a:gd name="connsiteX4" fmla="*/ 1241913 w 2250025"/>
                <a:gd name="connsiteY4" fmla="*/ 102964 h 1399107"/>
                <a:gd name="connsiteX5" fmla="*/ 2250025 w 2250025"/>
                <a:gd name="connsiteY5" fmla="*/ 30956 h 1399107"/>
                <a:gd name="connsiteX0" fmla="*/ 17777 w 2250025"/>
                <a:gd name="connsiteY0" fmla="*/ 751035 h 1291095"/>
                <a:gd name="connsiteX1" fmla="*/ 377817 w 2250025"/>
                <a:gd name="connsiteY1" fmla="*/ 607019 h 1291095"/>
                <a:gd name="connsiteX2" fmla="*/ 665849 w 2250025"/>
                <a:gd name="connsiteY2" fmla="*/ 1255091 h 1291095"/>
                <a:gd name="connsiteX3" fmla="*/ 665849 w 2250025"/>
                <a:gd name="connsiteY3" fmla="*/ 390995 h 1291095"/>
                <a:gd name="connsiteX4" fmla="*/ 1241913 w 2250025"/>
                <a:gd name="connsiteY4" fmla="*/ 102964 h 1291095"/>
                <a:gd name="connsiteX5" fmla="*/ 2250025 w 2250025"/>
                <a:gd name="connsiteY5" fmla="*/ 30956 h 1291095"/>
                <a:gd name="connsiteX0" fmla="*/ 0 w 2232248"/>
                <a:gd name="connsiteY0" fmla="*/ 751035 h 1315098"/>
                <a:gd name="connsiteX1" fmla="*/ 648072 w 2232248"/>
                <a:gd name="connsiteY1" fmla="*/ 1255091 h 1315098"/>
                <a:gd name="connsiteX2" fmla="*/ 648072 w 2232248"/>
                <a:gd name="connsiteY2" fmla="*/ 390995 h 1315098"/>
                <a:gd name="connsiteX3" fmla="*/ 1224136 w 2232248"/>
                <a:gd name="connsiteY3" fmla="*/ 102964 h 1315098"/>
                <a:gd name="connsiteX4" fmla="*/ 2232248 w 2232248"/>
                <a:gd name="connsiteY4" fmla="*/ 30956 h 1315098"/>
                <a:gd name="connsiteX0" fmla="*/ 0 w 2232248"/>
                <a:gd name="connsiteY0" fmla="*/ 751035 h 1363103"/>
                <a:gd name="connsiteX1" fmla="*/ 648072 w 2232248"/>
                <a:gd name="connsiteY1" fmla="*/ 1255091 h 1363103"/>
                <a:gd name="connsiteX2" fmla="*/ 1224136 w 2232248"/>
                <a:gd name="connsiteY2" fmla="*/ 102964 h 1363103"/>
                <a:gd name="connsiteX3" fmla="*/ 2232248 w 2232248"/>
                <a:gd name="connsiteY3" fmla="*/ 30956 h 1363103"/>
                <a:gd name="connsiteX0" fmla="*/ 0 w 2232248"/>
                <a:gd name="connsiteY0" fmla="*/ 751035 h 856047"/>
                <a:gd name="connsiteX1" fmla="*/ 720079 w 2232248"/>
                <a:gd name="connsiteY1" fmla="*/ 318986 h 856047"/>
                <a:gd name="connsiteX2" fmla="*/ 1224136 w 2232248"/>
                <a:gd name="connsiteY2" fmla="*/ 102964 h 856047"/>
                <a:gd name="connsiteX3" fmla="*/ 2232248 w 2232248"/>
                <a:gd name="connsiteY3" fmla="*/ 30956 h 856047"/>
                <a:gd name="connsiteX0" fmla="*/ 0 w 2232248"/>
                <a:gd name="connsiteY0" fmla="*/ 751035 h 751035"/>
                <a:gd name="connsiteX1" fmla="*/ 720079 w 2232248"/>
                <a:gd name="connsiteY1" fmla="*/ 318986 h 751035"/>
                <a:gd name="connsiteX2" fmla="*/ 1224136 w 2232248"/>
                <a:gd name="connsiteY2" fmla="*/ 102964 h 751035"/>
                <a:gd name="connsiteX3" fmla="*/ 2232248 w 2232248"/>
                <a:gd name="connsiteY3" fmla="*/ 30956 h 751035"/>
                <a:gd name="connsiteX0" fmla="*/ 0 w 2232249"/>
                <a:gd name="connsiteY0" fmla="*/ 751034 h 751034"/>
                <a:gd name="connsiteX1" fmla="*/ 720080 w 2232249"/>
                <a:gd name="connsiteY1" fmla="*/ 318986 h 751034"/>
                <a:gd name="connsiteX2" fmla="*/ 1224137 w 2232249"/>
                <a:gd name="connsiteY2" fmla="*/ 102964 h 751034"/>
                <a:gd name="connsiteX3" fmla="*/ 2232249 w 2232249"/>
                <a:gd name="connsiteY3" fmla="*/ 30956 h 751034"/>
                <a:gd name="connsiteX0" fmla="*/ 0 w 2232249"/>
                <a:gd name="connsiteY0" fmla="*/ 751034 h 751034"/>
                <a:gd name="connsiteX1" fmla="*/ 720081 w 2232249"/>
                <a:gd name="connsiteY1" fmla="*/ 390994 h 751034"/>
                <a:gd name="connsiteX2" fmla="*/ 1224137 w 2232249"/>
                <a:gd name="connsiteY2" fmla="*/ 102964 h 751034"/>
                <a:gd name="connsiteX3" fmla="*/ 2232249 w 2232249"/>
                <a:gd name="connsiteY3" fmla="*/ 30956 h 751034"/>
                <a:gd name="connsiteX0" fmla="*/ 0 w 2232249"/>
                <a:gd name="connsiteY0" fmla="*/ 751034 h 751034"/>
                <a:gd name="connsiteX1" fmla="*/ 1224137 w 2232249"/>
                <a:gd name="connsiteY1" fmla="*/ 102964 h 751034"/>
                <a:gd name="connsiteX2" fmla="*/ 2232249 w 2232249"/>
                <a:gd name="connsiteY2" fmla="*/ 30956 h 751034"/>
                <a:gd name="connsiteX0" fmla="*/ 0 w 2232249"/>
                <a:gd name="connsiteY0" fmla="*/ 751034 h 751034"/>
                <a:gd name="connsiteX1" fmla="*/ 1224137 w 2232249"/>
                <a:gd name="connsiteY1" fmla="*/ 102962 h 751034"/>
                <a:gd name="connsiteX2" fmla="*/ 2232249 w 2232249"/>
                <a:gd name="connsiteY2" fmla="*/ 30956 h 751034"/>
                <a:gd name="connsiteX0" fmla="*/ 0 w 2232249"/>
                <a:gd name="connsiteY0" fmla="*/ 780086 h 780086"/>
                <a:gd name="connsiteX1" fmla="*/ 1296145 w 2232249"/>
                <a:gd name="connsiteY1" fmla="*/ 60006 h 780086"/>
                <a:gd name="connsiteX2" fmla="*/ 2232249 w 2232249"/>
                <a:gd name="connsiteY2" fmla="*/ 60008 h 780086"/>
                <a:gd name="connsiteX0" fmla="*/ 0 w 2232249"/>
                <a:gd name="connsiteY0" fmla="*/ 780086 h 780086"/>
                <a:gd name="connsiteX1" fmla="*/ 1296145 w 2232249"/>
                <a:gd name="connsiteY1" fmla="*/ 60006 h 780086"/>
                <a:gd name="connsiteX2" fmla="*/ 2232249 w 2232249"/>
                <a:gd name="connsiteY2" fmla="*/ 60008 h 780086"/>
                <a:gd name="connsiteX0" fmla="*/ 0 w 2232249"/>
                <a:gd name="connsiteY0" fmla="*/ 751034 h 751034"/>
                <a:gd name="connsiteX1" fmla="*/ 1296145 w 2232249"/>
                <a:gd name="connsiteY1" fmla="*/ 30954 h 751034"/>
                <a:gd name="connsiteX2" fmla="*/ 2232249 w 2232249"/>
                <a:gd name="connsiteY2" fmla="*/ 30956 h 751034"/>
                <a:gd name="connsiteX0" fmla="*/ 0 w 2232249"/>
                <a:gd name="connsiteY0" fmla="*/ 751034 h 751034"/>
                <a:gd name="connsiteX1" fmla="*/ 1296145 w 2232249"/>
                <a:gd name="connsiteY1" fmla="*/ 30954 h 751034"/>
                <a:gd name="connsiteX2" fmla="*/ 2232249 w 2232249"/>
                <a:gd name="connsiteY2" fmla="*/ 30956 h 751034"/>
                <a:gd name="connsiteX0" fmla="*/ 0 w 2388266"/>
                <a:gd name="connsiteY0" fmla="*/ 840176 h 840176"/>
                <a:gd name="connsiteX1" fmla="*/ 1296145 w 2388266"/>
                <a:gd name="connsiteY1" fmla="*/ 120096 h 840176"/>
                <a:gd name="connsiteX2" fmla="*/ 2232249 w 2388266"/>
                <a:gd name="connsiteY2" fmla="*/ 120096 h 840176"/>
                <a:gd name="connsiteX3" fmla="*/ 2232249 w 2388266"/>
                <a:gd name="connsiteY3" fmla="*/ 120098 h 840176"/>
                <a:gd name="connsiteX0" fmla="*/ 0 w 2388266"/>
                <a:gd name="connsiteY0" fmla="*/ 840176 h 840176"/>
                <a:gd name="connsiteX1" fmla="*/ 1296145 w 2388266"/>
                <a:gd name="connsiteY1" fmla="*/ 120096 h 840176"/>
                <a:gd name="connsiteX2" fmla="*/ 2232249 w 2388266"/>
                <a:gd name="connsiteY2" fmla="*/ 120096 h 840176"/>
                <a:gd name="connsiteX3" fmla="*/ 2232249 w 2388266"/>
                <a:gd name="connsiteY3" fmla="*/ 120098 h 840176"/>
                <a:gd name="connsiteX0" fmla="*/ 0 w 2388266"/>
                <a:gd name="connsiteY0" fmla="*/ 720161 h 720161"/>
                <a:gd name="connsiteX1" fmla="*/ 1296145 w 2388266"/>
                <a:gd name="connsiteY1" fmla="*/ 81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88210 h 788210"/>
                <a:gd name="connsiteX1" fmla="*/ 1296144 w 2388266"/>
                <a:gd name="connsiteY1" fmla="*/ 68130 h 788210"/>
                <a:gd name="connsiteX2" fmla="*/ 2232249 w 2388266"/>
                <a:gd name="connsiteY2" fmla="*/ 68130 h 788210"/>
                <a:gd name="connsiteX3" fmla="*/ 2232249 w 2388266"/>
                <a:gd name="connsiteY3" fmla="*/ 68132 h 788210"/>
                <a:gd name="connsiteX0" fmla="*/ 0 w 2388266"/>
                <a:gd name="connsiteY0" fmla="*/ 788210 h 788210"/>
                <a:gd name="connsiteX1" fmla="*/ 1296144 w 2388266"/>
                <a:gd name="connsiteY1" fmla="*/ 68130 h 788210"/>
                <a:gd name="connsiteX2" fmla="*/ 2232249 w 2388266"/>
                <a:gd name="connsiteY2" fmla="*/ 68130 h 788210"/>
                <a:gd name="connsiteX3" fmla="*/ 2232249 w 2388266"/>
                <a:gd name="connsiteY3" fmla="*/ 68132 h 788210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3048 h 723048"/>
                <a:gd name="connsiteX1" fmla="*/ 1296144 w 2388266"/>
                <a:gd name="connsiteY1" fmla="*/ 74976 h 723048"/>
                <a:gd name="connsiteX2" fmla="*/ 2232249 w 2388266"/>
                <a:gd name="connsiteY2" fmla="*/ 2968 h 723048"/>
                <a:gd name="connsiteX3" fmla="*/ 2232249 w 2388266"/>
                <a:gd name="connsiteY3" fmla="*/ 2970 h 723048"/>
                <a:gd name="connsiteX0" fmla="*/ 0 w 2232249"/>
                <a:gd name="connsiteY0" fmla="*/ 723048 h 723048"/>
                <a:gd name="connsiteX1" fmla="*/ 1296144 w 2232249"/>
                <a:gd name="connsiteY1" fmla="*/ 74976 h 723048"/>
                <a:gd name="connsiteX2" fmla="*/ 2232249 w 2232249"/>
                <a:gd name="connsiteY2" fmla="*/ 2968 h 723048"/>
                <a:gd name="connsiteX3" fmla="*/ 2160240 w 2232249"/>
                <a:gd name="connsiteY3" fmla="*/ 2968 h 723048"/>
                <a:gd name="connsiteX0" fmla="*/ 0 w 2232249"/>
                <a:gd name="connsiteY0" fmla="*/ 723048 h 723048"/>
                <a:gd name="connsiteX1" fmla="*/ 1296144 w 2232249"/>
                <a:gd name="connsiteY1" fmla="*/ 74976 h 723048"/>
                <a:gd name="connsiteX2" fmla="*/ 2232249 w 2232249"/>
                <a:gd name="connsiteY2" fmla="*/ 2968 h 723048"/>
                <a:gd name="connsiteX3" fmla="*/ 2016225 w 2232249"/>
                <a:gd name="connsiteY3" fmla="*/ 2968 h 723048"/>
                <a:gd name="connsiteX0" fmla="*/ 0 w 2232249"/>
                <a:gd name="connsiteY0" fmla="*/ 723048 h 723048"/>
                <a:gd name="connsiteX1" fmla="*/ 1296144 w 2232249"/>
                <a:gd name="connsiteY1" fmla="*/ 74976 h 723048"/>
                <a:gd name="connsiteX2" fmla="*/ 2232249 w 2232249"/>
                <a:gd name="connsiteY2" fmla="*/ 2968 h 723048"/>
                <a:gd name="connsiteX3" fmla="*/ 2016225 w 2232249"/>
                <a:gd name="connsiteY3" fmla="*/ 2968 h 723048"/>
                <a:gd name="connsiteX0" fmla="*/ 0 w 2160241"/>
                <a:gd name="connsiteY0" fmla="*/ 723048 h 723048"/>
                <a:gd name="connsiteX1" fmla="*/ 1296144 w 2160241"/>
                <a:gd name="connsiteY1" fmla="*/ 74976 h 723048"/>
                <a:gd name="connsiteX2" fmla="*/ 2160241 w 2160241"/>
                <a:gd name="connsiteY2" fmla="*/ 218992 h 723048"/>
                <a:gd name="connsiteX3" fmla="*/ 2016225 w 2160241"/>
                <a:gd name="connsiteY3" fmla="*/ 2968 h 723048"/>
                <a:gd name="connsiteX0" fmla="*/ 0 w 2495005"/>
                <a:gd name="connsiteY0" fmla="*/ 864096 h 864096"/>
                <a:gd name="connsiteX1" fmla="*/ 1296144 w 2495005"/>
                <a:gd name="connsiteY1" fmla="*/ 216024 h 864096"/>
                <a:gd name="connsiteX2" fmla="*/ 2160241 w 2495005"/>
                <a:gd name="connsiteY2" fmla="*/ 360040 h 864096"/>
                <a:gd name="connsiteX3" fmla="*/ 2376265 w 2495005"/>
                <a:gd name="connsiteY3" fmla="*/ 0 h 864096"/>
                <a:gd name="connsiteX0" fmla="*/ 0 w 2376265"/>
                <a:gd name="connsiteY0" fmla="*/ 864096 h 864096"/>
                <a:gd name="connsiteX1" fmla="*/ 1296144 w 2376265"/>
                <a:gd name="connsiteY1" fmla="*/ 216024 h 864096"/>
                <a:gd name="connsiteX2" fmla="*/ 2376265 w 2376265"/>
                <a:gd name="connsiteY2" fmla="*/ 0 h 864096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861879 h 861879"/>
                <a:gd name="connsiteX1" fmla="*/ 1296144 w 2232249"/>
                <a:gd name="connsiteY1" fmla="*/ 213807 h 861879"/>
                <a:gd name="connsiteX2" fmla="*/ 2232249 w 2232249"/>
                <a:gd name="connsiteY2" fmla="*/ 141799 h 861879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144016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144016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144016 h 792088"/>
                <a:gd name="connsiteX0" fmla="*/ 0 w 2160241"/>
                <a:gd name="connsiteY0" fmla="*/ 792088 h 792088"/>
                <a:gd name="connsiteX1" fmla="*/ 1296144 w 2160241"/>
                <a:gd name="connsiteY1" fmla="*/ 144016 h 792088"/>
                <a:gd name="connsiteX2" fmla="*/ 2160241 w 2160241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52326 h 752326"/>
                <a:gd name="connsiteX1" fmla="*/ 1296144 w 2232249"/>
                <a:gd name="connsiteY1" fmla="*/ 104254 h 752326"/>
                <a:gd name="connsiteX2" fmla="*/ 2232249 w 2232249"/>
                <a:gd name="connsiteY2" fmla="*/ 32246 h 752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2249" h="752326">
                  <a:moveTo>
                    <a:pt x="0" y="752326"/>
                  </a:moveTo>
                  <a:cubicBezTo>
                    <a:pt x="255029" y="617312"/>
                    <a:pt x="967709" y="175303"/>
                    <a:pt x="1296144" y="104254"/>
                  </a:cubicBezTo>
                  <a:cubicBezTo>
                    <a:pt x="1667160" y="0"/>
                    <a:pt x="2008588" y="56763"/>
                    <a:pt x="2232249" y="32246"/>
                  </a:cubicBezTo>
                </a:path>
              </a:pathLst>
            </a:cu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 10"/>
            <p:cNvSpPr/>
            <p:nvPr/>
          </p:nvSpPr>
          <p:spPr>
            <a:xfrm flipH="1">
              <a:off x="179509" y="4166703"/>
              <a:ext cx="1944217" cy="990484"/>
            </a:xfrm>
            <a:custGeom>
              <a:avLst/>
              <a:gdLst>
                <a:gd name="connsiteX0" fmla="*/ 0 w 2200275"/>
                <a:gd name="connsiteY0" fmla="*/ 890587 h 890587"/>
                <a:gd name="connsiteX1" fmla="*/ 1323975 w 2200275"/>
                <a:gd name="connsiteY1" fmla="*/ 138112 h 890587"/>
                <a:gd name="connsiteX2" fmla="*/ 2200275 w 2200275"/>
                <a:gd name="connsiteY2" fmla="*/ 61912 h 890587"/>
                <a:gd name="connsiteX0" fmla="*/ 0 w 2200275"/>
                <a:gd name="connsiteY0" fmla="*/ 859631 h 859631"/>
                <a:gd name="connsiteX1" fmla="*/ 1329705 w 2200275"/>
                <a:gd name="connsiteY1" fmla="*/ 195535 h 859631"/>
                <a:gd name="connsiteX2" fmla="*/ 2200275 w 2200275"/>
                <a:gd name="connsiteY2" fmla="*/ 30956 h 859631"/>
                <a:gd name="connsiteX0" fmla="*/ 0 w 2265809"/>
                <a:gd name="connsiteY0" fmla="*/ 786780 h 786780"/>
                <a:gd name="connsiteX1" fmla="*/ 1329705 w 2265809"/>
                <a:gd name="connsiteY1" fmla="*/ 122684 h 786780"/>
                <a:gd name="connsiteX2" fmla="*/ 2265809 w 2265809"/>
                <a:gd name="connsiteY2" fmla="*/ 50676 h 786780"/>
                <a:gd name="connsiteX0" fmla="*/ 0 w 2265809"/>
                <a:gd name="connsiteY0" fmla="*/ 786780 h 786780"/>
                <a:gd name="connsiteX1" fmla="*/ 1329705 w 2265809"/>
                <a:gd name="connsiteY1" fmla="*/ 122684 h 786780"/>
                <a:gd name="connsiteX2" fmla="*/ 2265809 w 2265809"/>
                <a:gd name="connsiteY2" fmla="*/ 50675 h 786780"/>
                <a:gd name="connsiteX0" fmla="*/ 0 w 2265809"/>
                <a:gd name="connsiteY0" fmla="*/ 786781 h 786781"/>
                <a:gd name="connsiteX1" fmla="*/ 1257697 w 2265809"/>
                <a:gd name="connsiteY1" fmla="*/ 122684 h 786781"/>
                <a:gd name="connsiteX2" fmla="*/ 2265809 w 2265809"/>
                <a:gd name="connsiteY2" fmla="*/ 50676 h 786781"/>
                <a:gd name="connsiteX0" fmla="*/ 248063 w 2513872"/>
                <a:gd name="connsiteY0" fmla="*/ 784110 h 878769"/>
                <a:gd name="connsiteX1" fmla="*/ 209616 w 2513872"/>
                <a:gd name="connsiteY1" fmla="*/ 768086 h 878769"/>
                <a:gd name="connsiteX2" fmla="*/ 1505760 w 2513872"/>
                <a:gd name="connsiteY2" fmla="*/ 120013 h 878769"/>
                <a:gd name="connsiteX3" fmla="*/ 2513872 w 2513872"/>
                <a:gd name="connsiteY3" fmla="*/ 48005 h 878769"/>
                <a:gd name="connsiteX0" fmla="*/ 392079 w 2657888"/>
                <a:gd name="connsiteY0" fmla="*/ 832116 h 1214806"/>
                <a:gd name="connsiteX1" fmla="*/ 209616 w 2657888"/>
                <a:gd name="connsiteY1" fmla="*/ 1104123 h 1214806"/>
                <a:gd name="connsiteX2" fmla="*/ 1649776 w 2657888"/>
                <a:gd name="connsiteY2" fmla="*/ 168019 h 1214806"/>
                <a:gd name="connsiteX3" fmla="*/ 2657888 w 2657888"/>
                <a:gd name="connsiteY3" fmla="*/ 96011 h 1214806"/>
                <a:gd name="connsiteX0" fmla="*/ 0 w 2265809"/>
                <a:gd name="connsiteY0" fmla="*/ 767061 h 767061"/>
                <a:gd name="connsiteX1" fmla="*/ 681633 w 2265809"/>
                <a:gd name="connsiteY1" fmla="*/ 390995 h 767061"/>
                <a:gd name="connsiteX2" fmla="*/ 1257697 w 2265809"/>
                <a:gd name="connsiteY2" fmla="*/ 102964 h 767061"/>
                <a:gd name="connsiteX3" fmla="*/ 2265809 w 2265809"/>
                <a:gd name="connsiteY3" fmla="*/ 30956 h 767061"/>
                <a:gd name="connsiteX0" fmla="*/ 529 w 2266338"/>
                <a:gd name="connsiteY0" fmla="*/ 767061 h 1101745"/>
                <a:gd name="connsiteX1" fmla="*/ 250114 w 2266338"/>
                <a:gd name="connsiteY1" fmla="*/ 1039067 h 1101745"/>
                <a:gd name="connsiteX2" fmla="*/ 682162 w 2266338"/>
                <a:gd name="connsiteY2" fmla="*/ 390995 h 1101745"/>
                <a:gd name="connsiteX3" fmla="*/ 1258226 w 2266338"/>
                <a:gd name="connsiteY3" fmla="*/ 102964 h 1101745"/>
                <a:gd name="connsiteX4" fmla="*/ 2266338 w 2266338"/>
                <a:gd name="connsiteY4" fmla="*/ 30956 h 1101745"/>
                <a:gd name="connsiteX0" fmla="*/ 529 w 2266338"/>
                <a:gd name="connsiteY0" fmla="*/ 767061 h 1317769"/>
                <a:gd name="connsiteX1" fmla="*/ 682162 w 2266338"/>
                <a:gd name="connsiteY1" fmla="*/ 1255091 h 1317769"/>
                <a:gd name="connsiteX2" fmla="*/ 682162 w 2266338"/>
                <a:gd name="connsiteY2" fmla="*/ 390995 h 1317769"/>
                <a:gd name="connsiteX3" fmla="*/ 1258226 w 2266338"/>
                <a:gd name="connsiteY3" fmla="*/ 102964 h 1317769"/>
                <a:gd name="connsiteX4" fmla="*/ 2266338 w 2266338"/>
                <a:gd name="connsiteY4" fmla="*/ 30956 h 1317769"/>
                <a:gd name="connsiteX0" fmla="*/ 529 w 2160769"/>
                <a:gd name="connsiteY0" fmla="*/ 1255091 h 1399107"/>
                <a:gd name="connsiteX1" fmla="*/ 576593 w 2160769"/>
                <a:gd name="connsiteY1" fmla="*/ 1255091 h 1399107"/>
                <a:gd name="connsiteX2" fmla="*/ 576593 w 2160769"/>
                <a:gd name="connsiteY2" fmla="*/ 390995 h 1399107"/>
                <a:gd name="connsiteX3" fmla="*/ 1152657 w 2160769"/>
                <a:gd name="connsiteY3" fmla="*/ 102964 h 1399107"/>
                <a:gd name="connsiteX4" fmla="*/ 2160769 w 2160769"/>
                <a:gd name="connsiteY4" fmla="*/ 30956 h 1399107"/>
                <a:gd name="connsiteX0" fmla="*/ 0 w 2160240"/>
                <a:gd name="connsiteY0" fmla="*/ 1255091 h 1596792"/>
                <a:gd name="connsiteX1" fmla="*/ 576064 w 2160240"/>
                <a:gd name="connsiteY1" fmla="*/ 1255091 h 1596792"/>
                <a:gd name="connsiteX2" fmla="*/ 576064 w 2160240"/>
                <a:gd name="connsiteY2" fmla="*/ 390995 h 1596792"/>
                <a:gd name="connsiteX3" fmla="*/ 1152128 w 2160240"/>
                <a:gd name="connsiteY3" fmla="*/ 102964 h 1596792"/>
                <a:gd name="connsiteX4" fmla="*/ 2160240 w 2160240"/>
                <a:gd name="connsiteY4" fmla="*/ 30956 h 1596792"/>
                <a:gd name="connsiteX0" fmla="*/ 0 w 2592289"/>
                <a:gd name="connsiteY0" fmla="*/ 1111074 h 1452775"/>
                <a:gd name="connsiteX1" fmla="*/ 1008113 w 2592289"/>
                <a:gd name="connsiteY1" fmla="*/ 1255091 h 1452775"/>
                <a:gd name="connsiteX2" fmla="*/ 1008113 w 2592289"/>
                <a:gd name="connsiteY2" fmla="*/ 390995 h 1452775"/>
                <a:gd name="connsiteX3" fmla="*/ 1584177 w 2592289"/>
                <a:gd name="connsiteY3" fmla="*/ 102964 h 1452775"/>
                <a:gd name="connsiteX4" fmla="*/ 2592289 w 2592289"/>
                <a:gd name="connsiteY4" fmla="*/ 30956 h 1452775"/>
                <a:gd name="connsiteX0" fmla="*/ 91 w 2592380"/>
                <a:gd name="connsiteY0" fmla="*/ 1111074 h 1315098"/>
                <a:gd name="connsiteX1" fmla="*/ 360132 w 2592380"/>
                <a:gd name="connsiteY1" fmla="*/ 751035 h 1315098"/>
                <a:gd name="connsiteX2" fmla="*/ 1008204 w 2592380"/>
                <a:gd name="connsiteY2" fmla="*/ 1255091 h 1315098"/>
                <a:gd name="connsiteX3" fmla="*/ 1008204 w 2592380"/>
                <a:gd name="connsiteY3" fmla="*/ 390995 h 1315098"/>
                <a:gd name="connsiteX4" fmla="*/ 1584268 w 2592380"/>
                <a:gd name="connsiteY4" fmla="*/ 102964 h 1315098"/>
                <a:gd name="connsiteX5" fmla="*/ 2592380 w 2592380"/>
                <a:gd name="connsiteY5" fmla="*/ 30956 h 1315098"/>
                <a:gd name="connsiteX0" fmla="*/ 91 w 2592380"/>
                <a:gd name="connsiteY0" fmla="*/ 1111074 h 1399107"/>
                <a:gd name="connsiteX1" fmla="*/ 648164 w 2592380"/>
                <a:gd name="connsiteY1" fmla="*/ 1255091 h 1399107"/>
                <a:gd name="connsiteX2" fmla="*/ 1008204 w 2592380"/>
                <a:gd name="connsiteY2" fmla="*/ 1255091 h 1399107"/>
                <a:gd name="connsiteX3" fmla="*/ 1008204 w 2592380"/>
                <a:gd name="connsiteY3" fmla="*/ 390995 h 1399107"/>
                <a:gd name="connsiteX4" fmla="*/ 1584268 w 2592380"/>
                <a:gd name="connsiteY4" fmla="*/ 102964 h 1399107"/>
                <a:gd name="connsiteX5" fmla="*/ 2592380 w 2592380"/>
                <a:gd name="connsiteY5" fmla="*/ 30956 h 1399107"/>
                <a:gd name="connsiteX0" fmla="*/ 91 w 2232339"/>
                <a:gd name="connsiteY0" fmla="*/ 751035 h 1399107"/>
                <a:gd name="connsiteX1" fmla="*/ 288123 w 2232339"/>
                <a:gd name="connsiteY1" fmla="*/ 1255091 h 1399107"/>
                <a:gd name="connsiteX2" fmla="*/ 648163 w 2232339"/>
                <a:gd name="connsiteY2" fmla="*/ 1255091 h 1399107"/>
                <a:gd name="connsiteX3" fmla="*/ 648163 w 2232339"/>
                <a:gd name="connsiteY3" fmla="*/ 390995 h 1399107"/>
                <a:gd name="connsiteX4" fmla="*/ 1224227 w 2232339"/>
                <a:gd name="connsiteY4" fmla="*/ 102964 h 1399107"/>
                <a:gd name="connsiteX5" fmla="*/ 2232339 w 2232339"/>
                <a:gd name="connsiteY5" fmla="*/ 30956 h 1399107"/>
                <a:gd name="connsiteX0" fmla="*/ 17777 w 2250025"/>
                <a:gd name="connsiteY0" fmla="*/ 751035 h 1399107"/>
                <a:gd name="connsiteX1" fmla="*/ 305809 w 2250025"/>
                <a:gd name="connsiteY1" fmla="*/ 1255091 h 1399107"/>
                <a:gd name="connsiteX2" fmla="*/ 665849 w 2250025"/>
                <a:gd name="connsiteY2" fmla="*/ 1255091 h 1399107"/>
                <a:gd name="connsiteX3" fmla="*/ 665849 w 2250025"/>
                <a:gd name="connsiteY3" fmla="*/ 390995 h 1399107"/>
                <a:gd name="connsiteX4" fmla="*/ 1241913 w 2250025"/>
                <a:gd name="connsiteY4" fmla="*/ 102964 h 1399107"/>
                <a:gd name="connsiteX5" fmla="*/ 2250025 w 2250025"/>
                <a:gd name="connsiteY5" fmla="*/ 30956 h 1399107"/>
                <a:gd name="connsiteX0" fmla="*/ 17777 w 2250025"/>
                <a:gd name="connsiteY0" fmla="*/ 751035 h 1291095"/>
                <a:gd name="connsiteX1" fmla="*/ 377817 w 2250025"/>
                <a:gd name="connsiteY1" fmla="*/ 607019 h 1291095"/>
                <a:gd name="connsiteX2" fmla="*/ 665849 w 2250025"/>
                <a:gd name="connsiteY2" fmla="*/ 1255091 h 1291095"/>
                <a:gd name="connsiteX3" fmla="*/ 665849 w 2250025"/>
                <a:gd name="connsiteY3" fmla="*/ 390995 h 1291095"/>
                <a:gd name="connsiteX4" fmla="*/ 1241913 w 2250025"/>
                <a:gd name="connsiteY4" fmla="*/ 102964 h 1291095"/>
                <a:gd name="connsiteX5" fmla="*/ 2250025 w 2250025"/>
                <a:gd name="connsiteY5" fmla="*/ 30956 h 1291095"/>
                <a:gd name="connsiteX0" fmla="*/ 0 w 2232248"/>
                <a:gd name="connsiteY0" fmla="*/ 751035 h 1315098"/>
                <a:gd name="connsiteX1" fmla="*/ 648072 w 2232248"/>
                <a:gd name="connsiteY1" fmla="*/ 1255091 h 1315098"/>
                <a:gd name="connsiteX2" fmla="*/ 648072 w 2232248"/>
                <a:gd name="connsiteY2" fmla="*/ 390995 h 1315098"/>
                <a:gd name="connsiteX3" fmla="*/ 1224136 w 2232248"/>
                <a:gd name="connsiteY3" fmla="*/ 102964 h 1315098"/>
                <a:gd name="connsiteX4" fmla="*/ 2232248 w 2232248"/>
                <a:gd name="connsiteY4" fmla="*/ 30956 h 1315098"/>
                <a:gd name="connsiteX0" fmla="*/ 0 w 2232248"/>
                <a:gd name="connsiteY0" fmla="*/ 751035 h 1363103"/>
                <a:gd name="connsiteX1" fmla="*/ 648072 w 2232248"/>
                <a:gd name="connsiteY1" fmla="*/ 1255091 h 1363103"/>
                <a:gd name="connsiteX2" fmla="*/ 1224136 w 2232248"/>
                <a:gd name="connsiteY2" fmla="*/ 102964 h 1363103"/>
                <a:gd name="connsiteX3" fmla="*/ 2232248 w 2232248"/>
                <a:gd name="connsiteY3" fmla="*/ 30956 h 1363103"/>
                <a:gd name="connsiteX0" fmla="*/ 0 w 2232248"/>
                <a:gd name="connsiteY0" fmla="*/ 751035 h 856047"/>
                <a:gd name="connsiteX1" fmla="*/ 720079 w 2232248"/>
                <a:gd name="connsiteY1" fmla="*/ 318986 h 856047"/>
                <a:gd name="connsiteX2" fmla="*/ 1224136 w 2232248"/>
                <a:gd name="connsiteY2" fmla="*/ 102964 h 856047"/>
                <a:gd name="connsiteX3" fmla="*/ 2232248 w 2232248"/>
                <a:gd name="connsiteY3" fmla="*/ 30956 h 856047"/>
                <a:gd name="connsiteX0" fmla="*/ 0 w 2232248"/>
                <a:gd name="connsiteY0" fmla="*/ 751035 h 751035"/>
                <a:gd name="connsiteX1" fmla="*/ 720079 w 2232248"/>
                <a:gd name="connsiteY1" fmla="*/ 318986 h 751035"/>
                <a:gd name="connsiteX2" fmla="*/ 1224136 w 2232248"/>
                <a:gd name="connsiteY2" fmla="*/ 102964 h 751035"/>
                <a:gd name="connsiteX3" fmla="*/ 2232248 w 2232248"/>
                <a:gd name="connsiteY3" fmla="*/ 30956 h 751035"/>
                <a:gd name="connsiteX0" fmla="*/ 0 w 2232249"/>
                <a:gd name="connsiteY0" fmla="*/ 751034 h 751034"/>
                <a:gd name="connsiteX1" fmla="*/ 720080 w 2232249"/>
                <a:gd name="connsiteY1" fmla="*/ 318986 h 751034"/>
                <a:gd name="connsiteX2" fmla="*/ 1224137 w 2232249"/>
                <a:gd name="connsiteY2" fmla="*/ 102964 h 751034"/>
                <a:gd name="connsiteX3" fmla="*/ 2232249 w 2232249"/>
                <a:gd name="connsiteY3" fmla="*/ 30956 h 751034"/>
                <a:gd name="connsiteX0" fmla="*/ 0 w 2232249"/>
                <a:gd name="connsiteY0" fmla="*/ 751034 h 751034"/>
                <a:gd name="connsiteX1" fmla="*/ 720081 w 2232249"/>
                <a:gd name="connsiteY1" fmla="*/ 390994 h 751034"/>
                <a:gd name="connsiteX2" fmla="*/ 1224137 w 2232249"/>
                <a:gd name="connsiteY2" fmla="*/ 102964 h 751034"/>
                <a:gd name="connsiteX3" fmla="*/ 2232249 w 2232249"/>
                <a:gd name="connsiteY3" fmla="*/ 30956 h 751034"/>
                <a:gd name="connsiteX0" fmla="*/ 0 w 2232249"/>
                <a:gd name="connsiteY0" fmla="*/ 751034 h 751034"/>
                <a:gd name="connsiteX1" fmla="*/ 1224137 w 2232249"/>
                <a:gd name="connsiteY1" fmla="*/ 102964 h 751034"/>
                <a:gd name="connsiteX2" fmla="*/ 2232249 w 2232249"/>
                <a:gd name="connsiteY2" fmla="*/ 30956 h 751034"/>
                <a:gd name="connsiteX0" fmla="*/ 0 w 2232249"/>
                <a:gd name="connsiteY0" fmla="*/ 751034 h 751034"/>
                <a:gd name="connsiteX1" fmla="*/ 1224137 w 2232249"/>
                <a:gd name="connsiteY1" fmla="*/ 102962 h 751034"/>
                <a:gd name="connsiteX2" fmla="*/ 2232249 w 2232249"/>
                <a:gd name="connsiteY2" fmla="*/ 30956 h 751034"/>
                <a:gd name="connsiteX0" fmla="*/ 0 w 2232249"/>
                <a:gd name="connsiteY0" fmla="*/ 780086 h 780086"/>
                <a:gd name="connsiteX1" fmla="*/ 1296145 w 2232249"/>
                <a:gd name="connsiteY1" fmla="*/ 60006 h 780086"/>
                <a:gd name="connsiteX2" fmla="*/ 2232249 w 2232249"/>
                <a:gd name="connsiteY2" fmla="*/ 60008 h 780086"/>
                <a:gd name="connsiteX0" fmla="*/ 0 w 2232249"/>
                <a:gd name="connsiteY0" fmla="*/ 780086 h 780086"/>
                <a:gd name="connsiteX1" fmla="*/ 1296145 w 2232249"/>
                <a:gd name="connsiteY1" fmla="*/ 60006 h 780086"/>
                <a:gd name="connsiteX2" fmla="*/ 2232249 w 2232249"/>
                <a:gd name="connsiteY2" fmla="*/ 60008 h 780086"/>
                <a:gd name="connsiteX0" fmla="*/ 0 w 2232249"/>
                <a:gd name="connsiteY0" fmla="*/ 751034 h 751034"/>
                <a:gd name="connsiteX1" fmla="*/ 1296145 w 2232249"/>
                <a:gd name="connsiteY1" fmla="*/ 30954 h 751034"/>
                <a:gd name="connsiteX2" fmla="*/ 2232249 w 2232249"/>
                <a:gd name="connsiteY2" fmla="*/ 30956 h 751034"/>
                <a:gd name="connsiteX0" fmla="*/ 0 w 2232249"/>
                <a:gd name="connsiteY0" fmla="*/ 751034 h 751034"/>
                <a:gd name="connsiteX1" fmla="*/ 1296145 w 2232249"/>
                <a:gd name="connsiteY1" fmla="*/ 30954 h 751034"/>
                <a:gd name="connsiteX2" fmla="*/ 2232249 w 2232249"/>
                <a:gd name="connsiteY2" fmla="*/ 30956 h 751034"/>
                <a:gd name="connsiteX0" fmla="*/ 0 w 2388266"/>
                <a:gd name="connsiteY0" fmla="*/ 840176 h 840176"/>
                <a:gd name="connsiteX1" fmla="*/ 1296145 w 2388266"/>
                <a:gd name="connsiteY1" fmla="*/ 120096 h 840176"/>
                <a:gd name="connsiteX2" fmla="*/ 2232249 w 2388266"/>
                <a:gd name="connsiteY2" fmla="*/ 120096 h 840176"/>
                <a:gd name="connsiteX3" fmla="*/ 2232249 w 2388266"/>
                <a:gd name="connsiteY3" fmla="*/ 120098 h 840176"/>
                <a:gd name="connsiteX0" fmla="*/ 0 w 2388266"/>
                <a:gd name="connsiteY0" fmla="*/ 840176 h 840176"/>
                <a:gd name="connsiteX1" fmla="*/ 1296145 w 2388266"/>
                <a:gd name="connsiteY1" fmla="*/ 120096 h 840176"/>
                <a:gd name="connsiteX2" fmla="*/ 2232249 w 2388266"/>
                <a:gd name="connsiteY2" fmla="*/ 120096 h 840176"/>
                <a:gd name="connsiteX3" fmla="*/ 2232249 w 2388266"/>
                <a:gd name="connsiteY3" fmla="*/ 120098 h 840176"/>
                <a:gd name="connsiteX0" fmla="*/ 0 w 2388266"/>
                <a:gd name="connsiteY0" fmla="*/ 720161 h 720161"/>
                <a:gd name="connsiteX1" fmla="*/ 1296145 w 2388266"/>
                <a:gd name="connsiteY1" fmla="*/ 81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88210 h 788210"/>
                <a:gd name="connsiteX1" fmla="*/ 1296144 w 2388266"/>
                <a:gd name="connsiteY1" fmla="*/ 68130 h 788210"/>
                <a:gd name="connsiteX2" fmla="*/ 2232249 w 2388266"/>
                <a:gd name="connsiteY2" fmla="*/ 68130 h 788210"/>
                <a:gd name="connsiteX3" fmla="*/ 2232249 w 2388266"/>
                <a:gd name="connsiteY3" fmla="*/ 68132 h 788210"/>
                <a:gd name="connsiteX0" fmla="*/ 0 w 2388266"/>
                <a:gd name="connsiteY0" fmla="*/ 788210 h 788210"/>
                <a:gd name="connsiteX1" fmla="*/ 1296144 w 2388266"/>
                <a:gd name="connsiteY1" fmla="*/ 68130 h 788210"/>
                <a:gd name="connsiteX2" fmla="*/ 2232249 w 2388266"/>
                <a:gd name="connsiteY2" fmla="*/ 68130 h 788210"/>
                <a:gd name="connsiteX3" fmla="*/ 2232249 w 2388266"/>
                <a:gd name="connsiteY3" fmla="*/ 68132 h 788210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3048 h 723048"/>
                <a:gd name="connsiteX1" fmla="*/ 1296144 w 2388266"/>
                <a:gd name="connsiteY1" fmla="*/ 74976 h 723048"/>
                <a:gd name="connsiteX2" fmla="*/ 2232249 w 2388266"/>
                <a:gd name="connsiteY2" fmla="*/ 2968 h 723048"/>
                <a:gd name="connsiteX3" fmla="*/ 2232249 w 2388266"/>
                <a:gd name="connsiteY3" fmla="*/ 2970 h 723048"/>
                <a:gd name="connsiteX0" fmla="*/ 0 w 2232249"/>
                <a:gd name="connsiteY0" fmla="*/ 723048 h 723048"/>
                <a:gd name="connsiteX1" fmla="*/ 1296144 w 2232249"/>
                <a:gd name="connsiteY1" fmla="*/ 74976 h 723048"/>
                <a:gd name="connsiteX2" fmla="*/ 2232249 w 2232249"/>
                <a:gd name="connsiteY2" fmla="*/ 2968 h 723048"/>
                <a:gd name="connsiteX3" fmla="*/ 2160240 w 2232249"/>
                <a:gd name="connsiteY3" fmla="*/ 2968 h 723048"/>
                <a:gd name="connsiteX0" fmla="*/ 0 w 2232249"/>
                <a:gd name="connsiteY0" fmla="*/ 723048 h 723048"/>
                <a:gd name="connsiteX1" fmla="*/ 1296144 w 2232249"/>
                <a:gd name="connsiteY1" fmla="*/ 74976 h 723048"/>
                <a:gd name="connsiteX2" fmla="*/ 2232249 w 2232249"/>
                <a:gd name="connsiteY2" fmla="*/ 2968 h 723048"/>
                <a:gd name="connsiteX3" fmla="*/ 2016225 w 2232249"/>
                <a:gd name="connsiteY3" fmla="*/ 2968 h 723048"/>
                <a:gd name="connsiteX0" fmla="*/ 0 w 2232249"/>
                <a:gd name="connsiteY0" fmla="*/ 723048 h 723048"/>
                <a:gd name="connsiteX1" fmla="*/ 1296144 w 2232249"/>
                <a:gd name="connsiteY1" fmla="*/ 74976 h 723048"/>
                <a:gd name="connsiteX2" fmla="*/ 2232249 w 2232249"/>
                <a:gd name="connsiteY2" fmla="*/ 2968 h 723048"/>
                <a:gd name="connsiteX3" fmla="*/ 2016225 w 2232249"/>
                <a:gd name="connsiteY3" fmla="*/ 2968 h 723048"/>
                <a:gd name="connsiteX0" fmla="*/ 0 w 2160241"/>
                <a:gd name="connsiteY0" fmla="*/ 723048 h 723048"/>
                <a:gd name="connsiteX1" fmla="*/ 1296144 w 2160241"/>
                <a:gd name="connsiteY1" fmla="*/ 74976 h 723048"/>
                <a:gd name="connsiteX2" fmla="*/ 2160241 w 2160241"/>
                <a:gd name="connsiteY2" fmla="*/ 218992 h 723048"/>
                <a:gd name="connsiteX3" fmla="*/ 2016225 w 2160241"/>
                <a:gd name="connsiteY3" fmla="*/ 2968 h 723048"/>
                <a:gd name="connsiteX0" fmla="*/ 0 w 2495005"/>
                <a:gd name="connsiteY0" fmla="*/ 864096 h 864096"/>
                <a:gd name="connsiteX1" fmla="*/ 1296144 w 2495005"/>
                <a:gd name="connsiteY1" fmla="*/ 216024 h 864096"/>
                <a:gd name="connsiteX2" fmla="*/ 2160241 w 2495005"/>
                <a:gd name="connsiteY2" fmla="*/ 360040 h 864096"/>
                <a:gd name="connsiteX3" fmla="*/ 2376265 w 2495005"/>
                <a:gd name="connsiteY3" fmla="*/ 0 h 864096"/>
                <a:gd name="connsiteX0" fmla="*/ 0 w 2376265"/>
                <a:gd name="connsiteY0" fmla="*/ 864096 h 864096"/>
                <a:gd name="connsiteX1" fmla="*/ 1296144 w 2376265"/>
                <a:gd name="connsiteY1" fmla="*/ 216024 h 864096"/>
                <a:gd name="connsiteX2" fmla="*/ 2376265 w 2376265"/>
                <a:gd name="connsiteY2" fmla="*/ 0 h 864096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861879 h 861879"/>
                <a:gd name="connsiteX1" fmla="*/ 1296144 w 2232249"/>
                <a:gd name="connsiteY1" fmla="*/ 213807 h 861879"/>
                <a:gd name="connsiteX2" fmla="*/ 2232249 w 2232249"/>
                <a:gd name="connsiteY2" fmla="*/ 141799 h 861879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144016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144016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144016 h 792088"/>
                <a:gd name="connsiteX0" fmla="*/ 0 w 2160241"/>
                <a:gd name="connsiteY0" fmla="*/ 792088 h 792088"/>
                <a:gd name="connsiteX1" fmla="*/ 1296144 w 2160241"/>
                <a:gd name="connsiteY1" fmla="*/ 144016 h 792088"/>
                <a:gd name="connsiteX2" fmla="*/ 2160241 w 2160241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52326 h 752326"/>
                <a:gd name="connsiteX1" fmla="*/ 1296144 w 2232249"/>
                <a:gd name="connsiteY1" fmla="*/ 104254 h 752326"/>
                <a:gd name="connsiteX2" fmla="*/ 2232249 w 2232249"/>
                <a:gd name="connsiteY2" fmla="*/ 32246 h 752326"/>
                <a:gd name="connsiteX0" fmla="*/ 0 w 2016224"/>
                <a:gd name="connsiteY0" fmla="*/ 868068 h 868068"/>
                <a:gd name="connsiteX1" fmla="*/ 1296144 w 2016224"/>
                <a:gd name="connsiteY1" fmla="*/ 219996 h 868068"/>
                <a:gd name="connsiteX2" fmla="*/ 2016224 w 2016224"/>
                <a:gd name="connsiteY2" fmla="*/ 0 h 868068"/>
                <a:gd name="connsiteX0" fmla="*/ 0 w 2027201"/>
                <a:gd name="connsiteY0" fmla="*/ 914451 h 914451"/>
                <a:gd name="connsiteX1" fmla="*/ 1656185 w 2027201"/>
                <a:gd name="connsiteY1" fmla="*/ 104254 h 914451"/>
                <a:gd name="connsiteX2" fmla="*/ 2016224 w 2027201"/>
                <a:gd name="connsiteY2" fmla="*/ 46383 h 914451"/>
                <a:gd name="connsiteX0" fmla="*/ 0 w 2027201"/>
                <a:gd name="connsiteY0" fmla="*/ 914451 h 914451"/>
                <a:gd name="connsiteX1" fmla="*/ 1656185 w 2027201"/>
                <a:gd name="connsiteY1" fmla="*/ 104254 h 914451"/>
                <a:gd name="connsiteX2" fmla="*/ 2016224 w 2027201"/>
                <a:gd name="connsiteY2" fmla="*/ 46383 h 914451"/>
                <a:gd name="connsiteX0" fmla="*/ 0 w 2123728"/>
                <a:gd name="connsiteY0" fmla="*/ 914451 h 914451"/>
                <a:gd name="connsiteX1" fmla="*/ 1656185 w 2123728"/>
                <a:gd name="connsiteY1" fmla="*/ 104254 h 914451"/>
                <a:gd name="connsiteX2" fmla="*/ 2123728 w 2123728"/>
                <a:gd name="connsiteY2" fmla="*/ 46383 h 914451"/>
                <a:gd name="connsiteX0" fmla="*/ 0 w 2123728"/>
                <a:gd name="connsiteY0" fmla="*/ 868068 h 868068"/>
                <a:gd name="connsiteX1" fmla="*/ 1656184 w 2123728"/>
                <a:gd name="connsiteY1" fmla="*/ 115742 h 868068"/>
                <a:gd name="connsiteX2" fmla="*/ 2123728 w 2123728"/>
                <a:gd name="connsiteY2" fmla="*/ 0 h 868068"/>
                <a:gd name="connsiteX0" fmla="*/ 0 w 2243224"/>
                <a:gd name="connsiteY0" fmla="*/ 914451 h 914451"/>
                <a:gd name="connsiteX1" fmla="*/ 1872208 w 2243224"/>
                <a:gd name="connsiteY1" fmla="*/ 104254 h 914451"/>
                <a:gd name="connsiteX2" fmla="*/ 2123728 w 2243224"/>
                <a:gd name="connsiteY2" fmla="*/ 46383 h 914451"/>
                <a:gd name="connsiteX0" fmla="*/ 0 w 2171216"/>
                <a:gd name="connsiteY0" fmla="*/ 914451 h 914451"/>
                <a:gd name="connsiteX1" fmla="*/ 1800200 w 2171216"/>
                <a:gd name="connsiteY1" fmla="*/ 104254 h 914451"/>
                <a:gd name="connsiteX2" fmla="*/ 2123728 w 2171216"/>
                <a:gd name="connsiteY2" fmla="*/ 46383 h 914451"/>
                <a:gd name="connsiteX0" fmla="*/ 0 w 2234716"/>
                <a:gd name="connsiteY0" fmla="*/ 868068 h 868068"/>
                <a:gd name="connsiteX1" fmla="*/ 1800200 w 2234716"/>
                <a:gd name="connsiteY1" fmla="*/ 57871 h 868068"/>
                <a:gd name="connsiteX2" fmla="*/ 2123728 w 2234716"/>
                <a:gd name="connsiteY2" fmla="*/ 0 h 868068"/>
                <a:gd name="connsiteX0" fmla="*/ 0 w 2234716"/>
                <a:gd name="connsiteY0" fmla="*/ 868068 h 868068"/>
                <a:gd name="connsiteX1" fmla="*/ 1800200 w 2234716"/>
                <a:gd name="connsiteY1" fmla="*/ 115743 h 868068"/>
                <a:gd name="connsiteX2" fmla="*/ 2123728 w 2234716"/>
                <a:gd name="connsiteY2" fmla="*/ 0 h 868068"/>
                <a:gd name="connsiteX0" fmla="*/ 0 w 2162708"/>
                <a:gd name="connsiteY0" fmla="*/ 868068 h 868068"/>
                <a:gd name="connsiteX1" fmla="*/ 1728192 w 2162708"/>
                <a:gd name="connsiteY1" fmla="*/ 57871 h 868068"/>
                <a:gd name="connsiteX2" fmla="*/ 2123728 w 2162708"/>
                <a:gd name="connsiteY2" fmla="*/ 0 h 868068"/>
                <a:gd name="connsiteX0" fmla="*/ 0 w 2162708"/>
                <a:gd name="connsiteY0" fmla="*/ 983811 h 983811"/>
                <a:gd name="connsiteX1" fmla="*/ 1728192 w 2162708"/>
                <a:gd name="connsiteY1" fmla="*/ 173614 h 983811"/>
                <a:gd name="connsiteX2" fmla="*/ 2123728 w 2162708"/>
                <a:gd name="connsiteY2" fmla="*/ 0 h 983811"/>
                <a:gd name="connsiteX0" fmla="*/ 0 w 2162708"/>
                <a:gd name="connsiteY0" fmla="*/ 868068 h 868068"/>
                <a:gd name="connsiteX1" fmla="*/ 1728192 w 2162708"/>
                <a:gd name="connsiteY1" fmla="*/ 57871 h 868068"/>
                <a:gd name="connsiteX2" fmla="*/ 2016224 w 2162708"/>
                <a:gd name="connsiteY2" fmla="*/ 0 h 868068"/>
                <a:gd name="connsiteX0" fmla="*/ 0 w 2162708"/>
                <a:gd name="connsiteY0" fmla="*/ 868068 h 868068"/>
                <a:gd name="connsiteX1" fmla="*/ 1728192 w 2162708"/>
                <a:gd name="connsiteY1" fmla="*/ 57871 h 868068"/>
                <a:gd name="connsiteX2" fmla="*/ 2123728 w 2162708"/>
                <a:gd name="connsiteY2" fmla="*/ 0 h 868068"/>
                <a:gd name="connsiteX0" fmla="*/ 0 w 2123728"/>
                <a:gd name="connsiteY0" fmla="*/ 926790 h 926790"/>
                <a:gd name="connsiteX1" fmla="*/ 1728192 w 2123728"/>
                <a:gd name="connsiteY1" fmla="*/ 116593 h 926790"/>
                <a:gd name="connsiteX2" fmla="*/ 2123728 w 2123728"/>
                <a:gd name="connsiteY2" fmla="*/ 58722 h 926790"/>
                <a:gd name="connsiteX0" fmla="*/ 0 w 2123728"/>
                <a:gd name="connsiteY0" fmla="*/ 891266 h 891266"/>
                <a:gd name="connsiteX1" fmla="*/ 1728192 w 2123728"/>
                <a:gd name="connsiteY1" fmla="*/ 81069 h 891266"/>
                <a:gd name="connsiteX2" fmla="*/ 2123728 w 2123728"/>
                <a:gd name="connsiteY2" fmla="*/ 23198 h 891266"/>
                <a:gd name="connsiteX0" fmla="*/ 0 w 2123728"/>
                <a:gd name="connsiteY0" fmla="*/ 891266 h 891266"/>
                <a:gd name="connsiteX1" fmla="*/ 1728192 w 2123728"/>
                <a:gd name="connsiteY1" fmla="*/ 81069 h 891266"/>
                <a:gd name="connsiteX2" fmla="*/ 2123728 w 2123728"/>
                <a:gd name="connsiteY2" fmla="*/ 23198 h 891266"/>
                <a:gd name="connsiteX0" fmla="*/ 0 w 2123728"/>
                <a:gd name="connsiteY0" fmla="*/ 891266 h 891266"/>
                <a:gd name="connsiteX1" fmla="*/ 1728192 w 2123728"/>
                <a:gd name="connsiteY1" fmla="*/ 81069 h 891266"/>
                <a:gd name="connsiteX2" fmla="*/ 2123728 w 2123728"/>
                <a:gd name="connsiteY2" fmla="*/ 23198 h 891266"/>
                <a:gd name="connsiteX0" fmla="*/ 0 w 2123728"/>
                <a:gd name="connsiteY0" fmla="*/ 868068 h 868068"/>
                <a:gd name="connsiteX1" fmla="*/ 1728192 w 2123728"/>
                <a:gd name="connsiteY1" fmla="*/ 57871 h 868068"/>
                <a:gd name="connsiteX2" fmla="*/ 2123728 w 2123728"/>
                <a:gd name="connsiteY2" fmla="*/ 0 h 868068"/>
                <a:gd name="connsiteX0" fmla="*/ 0 w 2123728"/>
                <a:gd name="connsiteY0" fmla="*/ 868068 h 868068"/>
                <a:gd name="connsiteX1" fmla="*/ 1728192 w 2123728"/>
                <a:gd name="connsiteY1" fmla="*/ 57871 h 868068"/>
                <a:gd name="connsiteX2" fmla="*/ 2123728 w 2123728"/>
                <a:gd name="connsiteY2" fmla="*/ 0 h 868068"/>
                <a:gd name="connsiteX0" fmla="*/ 0 w 2304256"/>
                <a:gd name="connsiteY0" fmla="*/ 868068 h 868068"/>
                <a:gd name="connsiteX1" fmla="*/ 1728192 w 2304256"/>
                <a:gd name="connsiteY1" fmla="*/ 57871 h 868068"/>
                <a:gd name="connsiteX2" fmla="*/ 2304256 w 2304256"/>
                <a:gd name="connsiteY2" fmla="*/ 0 h 868068"/>
                <a:gd name="connsiteX0" fmla="*/ 0 w 2304256"/>
                <a:gd name="connsiteY0" fmla="*/ 868068 h 868068"/>
                <a:gd name="connsiteX1" fmla="*/ 1584176 w 2304256"/>
                <a:gd name="connsiteY1" fmla="*/ 115743 h 868068"/>
                <a:gd name="connsiteX2" fmla="*/ 2304256 w 2304256"/>
                <a:gd name="connsiteY2" fmla="*/ 0 h 868068"/>
                <a:gd name="connsiteX0" fmla="*/ 0 w 2123728"/>
                <a:gd name="connsiteY0" fmla="*/ 868068 h 868068"/>
                <a:gd name="connsiteX1" fmla="*/ 1584176 w 2123728"/>
                <a:gd name="connsiteY1" fmla="*/ 115743 h 868068"/>
                <a:gd name="connsiteX2" fmla="*/ 2123728 w 2123728"/>
                <a:gd name="connsiteY2" fmla="*/ 0 h 868068"/>
                <a:gd name="connsiteX0" fmla="*/ 0 w 2123728"/>
                <a:gd name="connsiteY0" fmla="*/ 877839 h 877839"/>
                <a:gd name="connsiteX1" fmla="*/ 1584176 w 2123728"/>
                <a:gd name="connsiteY1" fmla="*/ 125514 h 877839"/>
                <a:gd name="connsiteX2" fmla="*/ 2123728 w 2123728"/>
                <a:gd name="connsiteY2" fmla="*/ 9771 h 877839"/>
                <a:gd name="connsiteX0" fmla="*/ 0 w 2123728"/>
                <a:gd name="connsiteY0" fmla="*/ 869566 h 869566"/>
                <a:gd name="connsiteX1" fmla="*/ 1584176 w 2123728"/>
                <a:gd name="connsiteY1" fmla="*/ 117241 h 869566"/>
                <a:gd name="connsiteX2" fmla="*/ 2123728 w 2123728"/>
                <a:gd name="connsiteY2" fmla="*/ 1498 h 869566"/>
                <a:gd name="connsiteX0" fmla="*/ 0 w 2123728"/>
                <a:gd name="connsiteY0" fmla="*/ 869566 h 869566"/>
                <a:gd name="connsiteX1" fmla="*/ 1584176 w 2123728"/>
                <a:gd name="connsiteY1" fmla="*/ 117241 h 869566"/>
                <a:gd name="connsiteX2" fmla="*/ 2123728 w 2123728"/>
                <a:gd name="connsiteY2" fmla="*/ 1498 h 86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3728" h="869566">
                  <a:moveTo>
                    <a:pt x="0" y="869566"/>
                  </a:moveTo>
                  <a:cubicBezTo>
                    <a:pt x="255029" y="734552"/>
                    <a:pt x="1249243" y="281188"/>
                    <a:pt x="1584176" y="117241"/>
                  </a:cubicBezTo>
                  <a:cubicBezTo>
                    <a:pt x="1788878" y="40777"/>
                    <a:pt x="1802015" y="0"/>
                    <a:pt x="2123728" y="1498"/>
                  </a:cubicBezTo>
                </a:path>
              </a:pathLst>
            </a:custGeom>
            <a:ln>
              <a:prstDash val="sysDash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11"/>
            <p:cNvSpPr/>
            <p:nvPr/>
          </p:nvSpPr>
          <p:spPr>
            <a:xfrm flipV="1">
              <a:off x="2195737" y="5229198"/>
              <a:ext cx="1944216" cy="881724"/>
            </a:xfrm>
            <a:custGeom>
              <a:avLst/>
              <a:gdLst>
                <a:gd name="connsiteX0" fmla="*/ 0 w 2200275"/>
                <a:gd name="connsiteY0" fmla="*/ 890587 h 890587"/>
                <a:gd name="connsiteX1" fmla="*/ 1323975 w 2200275"/>
                <a:gd name="connsiteY1" fmla="*/ 138112 h 890587"/>
                <a:gd name="connsiteX2" fmla="*/ 2200275 w 2200275"/>
                <a:gd name="connsiteY2" fmla="*/ 61912 h 890587"/>
                <a:gd name="connsiteX0" fmla="*/ 0 w 2200275"/>
                <a:gd name="connsiteY0" fmla="*/ 859631 h 859631"/>
                <a:gd name="connsiteX1" fmla="*/ 1329705 w 2200275"/>
                <a:gd name="connsiteY1" fmla="*/ 195535 h 859631"/>
                <a:gd name="connsiteX2" fmla="*/ 2200275 w 2200275"/>
                <a:gd name="connsiteY2" fmla="*/ 30956 h 859631"/>
                <a:gd name="connsiteX0" fmla="*/ 0 w 2265809"/>
                <a:gd name="connsiteY0" fmla="*/ 786780 h 786780"/>
                <a:gd name="connsiteX1" fmla="*/ 1329705 w 2265809"/>
                <a:gd name="connsiteY1" fmla="*/ 122684 h 786780"/>
                <a:gd name="connsiteX2" fmla="*/ 2265809 w 2265809"/>
                <a:gd name="connsiteY2" fmla="*/ 50676 h 786780"/>
                <a:gd name="connsiteX0" fmla="*/ 0 w 2265809"/>
                <a:gd name="connsiteY0" fmla="*/ 786780 h 786780"/>
                <a:gd name="connsiteX1" fmla="*/ 1329705 w 2265809"/>
                <a:gd name="connsiteY1" fmla="*/ 122684 h 786780"/>
                <a:gd name="connsiteX2" fmla="*/ 2265809 w 2265809"/>
                <a:gd name="connsiteY2" fmla="*/ 50675 h 786780"/>
                <a:gd name="connsiteX0" fmla="*/ 0 w 2265809"/>
                <a:gd name="connsiteY0" fmla="*/ 786781 h 786781"/>
                <a:gd name="connsiteX1" fmla="*/ 1257697 w 2265809"/>
                <a:gd name="connsiteY1" fmla="*/ 122684 h 786781"/>
                <a:gd name="connsiteX2" fmla="*/ 2265809 w 2265809"/>
                <a:gd name="connsiteY2" fmla="*/ 50676 h 786781"/>
                <a:gd name="connsiteX0" fmla="*/ 248063 w 2513872"/>
                <a:gd name="connsiteY0" fmla="*/ 784110 h 878769"/>
                <a:gd name="connsiteX1" fmla="*/ 209616 w 2513872"/>
                <a:gd name="connsiteY1" fmla="*/ 768086 h 878769"/>
                <a:gd name="connsiteX2" fmla="*/ 1505760 w 2513872"/>
                <a:gd name="connsiteY2" fmla="*/ 120013 h 878769"/>
                <a:gd name="connsiteX3" fmla="*/ 2513872 w 2513872"/>
                <a:gd name="connsiteY3" fmla="*/ 48005 h 878769"/>
                <a:gd name="connsiteX0" fmla="*/ 392079 w 2657888"/>
                <a:gd name="connsiteY0" fmla="*/ 832116 h 1214806"/>
                <a:gd name="connsiteX1" fmla="*/ 209616 w 2657888"/>
                <a:gd name="connsiteY1" fmla="*/ 1104123 h 1214806"/>
                <a:gd name="connsiteX2" fmla="*/ 1649776 w 2657888"/>
                <a:gd name="connsiteY2" fmla="*/ 168019 h 1214806"/>
                <a:gd name="connsiteX3" fmla="*/ 2657888 w 2657888"/>
                <a:gd name="connsiteY3" fmla="*/ 96011 h 1214806"/>
                <a:gd name="connsiteX0" fmla="*/ 0 w 2265809"/>
                <a:gd name="connsiteY0" fmla="*/ 767061 h 767061"/>
                <a:gd name="connsiteX1" fmla="*/ 681633 w 2265809"/>
                <a:gd name="connsiteY1" fmla="*/ 390995 h 767061"/>
                <a:gd name="connsiteX2" fmla="*/ 1257697 w 2265809"/>
                <a:gd name="connsiteY2" fmla="*/ 102964 h 767061"/>
                <a:gd name="connsiteX3" fmla="*/ 2265809 w 2265809"/>
                <a:gd name="connsiteY3" fmla="*/ 30956 h 767061"/>
                <a:gd name="connsiteX0" fmla="*/ 529 w 2266338"/>
                <a:gd name="connsiteY0" fmla="*/ 767061 h 1101745"/>
                <a:gd name="connsiteX1" fmla="*/ 250114 w 2266338"/>
                <a:gd name="connsiteY1" fmla="*/ 1039067 h 1101745"/>
                <a:gd name="connsiteX2" fmla="*/ 682162 w 2266338"/>
                <a:gd name="connsiteY2" fmla="*/ 390995 h 1101745"/>
                <a:gd name="connsiteX3" fmla="*/ 1258226 w 2266338"/>
                <a:gd name="connsiteY3" fmla="*/ 102964 h 1101745"/>
                <a:gd name="connsiteX4" fmla="*/ 2266338 w 2266338"/>
                <a:gd name="connsiteY4" fmla="*/ 30956 h 1101745"/>
                <a:gd name="connsiteX0" fmla="*/ 529 w 2266338"/>
                <a:gd name="connsiteY0" fmla="*/ 767061 h 1317769"/>
                <a:gd name="connsiteX1" fmla="*/ 682162 w 2266338"/>
                <a:gd name="connsiteY1" fmla="*/ 1255091 h 1317769"/>
                <a:gd name="connsiteX2" fmla="*/ 682162 w 2266338"/>
                <a:gd name="connsiteY2" fmla="*/ 390995 h 1317769"/>
                <a:gd name="connsiteX3" fmla="*/ 1258226 w 2266338"/>
                <a:gd name="connsiteY3" fmla="*/ 102964 h 1317769"/>
                <a:gd name="connsiteX4" fmla="*/ 2266338 w 2266338"/>
                <a:gd name="connsiteY4" fmla="*/ 30956 h 1317769"/>
                <a:gd name="connsiteX0" fmla="*/ 529 w 2160769"/>
                <a:gd name="connsiteY0" fmla="*/ 1255091 h 1399107"/>
                <a:gd name="connsiteX1" fmla="*/ 576593 w 2160769"/>
                <a:gd name="connsiteY1" fmla="*/ 1255091 h 1399107"/>
                <a:gd name="connsiteX2" fmla="*/ 576593 w 2160769"/>
                <a:gd name="connsiteY2" fmla="*/ 390995 h 1399107"/>
                <a:gd name="connsiteX3" fmla="*/ 1152657 w 2160769"/>
                <a:gd name="connsiteY3" fmla="*/ 102964 h 1399107"/>
                <a:gd name="connsiteX4" fmla="*/ 2160769 w 2160769"/>
                <a:gd name="connsiteY4" fmla="*/ 30956 h 1399107"/>
                <a:gd name="connsiteX0" fmla="*/ 0 w 2160240"/>
                <a:gd name="connsiteY0" fmla="*/ 1255091 h 1596792"/>
                <a:gd name="connsiteX1" fmla="*/ 576064 w 2160240"/>
                <a:gd name="connsiteY1" fmla="*/ 1255091 h 1596792"/>
                <a:gd name="connsiteX2" fmla="*/ 576064 w 2160240"/>
                <a:gd name="connsiteY2" fmla="*/ 390995 h 1596792"/>
                <a:gd name="connsiteX3" fmla="*/ 1152128 w 2160240"/>
                <a:gd name="connsiteY3" fmla="*/ 102964 h 1596792"/>
                <a:gd name="connsiteX4" fmla="*/ 2160240 w 2160240"/>
                <a:gd name="connsiteY4" fmla="*/ 30956 h 1596792"/>
                <a:gd name="connsiteX0" fmla="*/ 0 w 2592289"/>
                <a:gd name="connsiteY0" fmla="*/ 1111074 h 1452775"/>
                <a:gd name="connsiteX1" fmla="*/ 1008113 w 2592289"/>
                <a:gd name="connsiteY1" fmla="*/ 1255091 h 1452775"/>
                <a:gd name="connsiteX2" fmla="*/ 1008113 w 2592289"/>
                <a:gd name="connsiteY2" fmla="*/ 390995 h 1452775"/>
                <a:gd name="connsiteX3" fmla="*/ 1584177 w 2592289"/>
                <a:gd name="connsiteY3" fmla="*/ 102964 h 1452775"/>
                <a:gd name="connsiteX4" fmla="*/ 2592289 w 2592289"/>
                <a:gd name="connsiteY4" fmla="*/ 30956 h 1452775"/>
                <a:gd name="connsiteX0" fmla="*/ 91 w 2592380"/>
                <a:gd name="connsiteY0" fmla="*/ 1111074 h 1315098"/>
                <a:gd name="connsiteX1" fmla="*/ 360132 w 2592380"/>
                <a:gd name="connsiteY1" fmla="*/ 751035 h 1315098"/>
                <a:gd name="connsiteX2" fmla="*/ 1008204 w 2592380"/>
                <a:gd name="connsiteY2" fmla="*/ 1255091 h 1315098"/>
                <a:gd name="connsiteX3" fmla="*/ 1008204 w 2592380"/>
                <a:gd name="connsiteY3" fmla="*/ 390995 h 1315098"/>
                <a:gd name="connsiteX4" fmla="*/ 1584268 w 2592380"/>
                <a:gd name="connsiteY4" fmla="*/ 102964 h 1315098"/>
                <a:gd name="connsiteX5" fmla="*/ 2592380 w 2592380"/>
                <a:gd name="connsiteY5" fmla="*/ 30956 h 1315098"/>
                <a:gd name="connsiteX0" fmla="*/ 91 w 2592380"/>
                <a:gd name="connsiteY0" fmla="*/ 1111074 h 1399107"/>
                <a:gd name="connsiteX1" fmla="*/ 648164 w 2592380"/>
                <a:gd name="connsiteY1" fmla="*/ 1255091 h 1399107"/>
                <a:gd name="connsiteX2" fmla="*/ 1008204 w 2592380"/>
                <a:gd name="connsiteY2" fmla="*/ 1255091 h 1399107"/>
                <a:gd name="connsiteX3" fmla="*/ 1008204 w 2592380"/>
                <a:gd name="connsiteY3" fmla="*/ 390995 h 1399107"/>
                <a:gd name="connsiteX4" fmla="*/ 1584268 w 2592380"/>
                <a:gd name="connsiteY4" fmla="*/ 102964 h 1399107"/>
                <a:gd name="connsiteX5" fmla="*/ 2592380 w 2592380"/>
                <a:gd name="connsiteY5" fmla="*/ 30956 h 1399107"/>
                <a:gd name="connsiteX0" fmla="*/ 91 w 2232339"/>
                <a:gd name="connsiteY0" fmla="*/ 751035 h 1399107"/>
                <a:gd name="connsiteX1" fmla="*/ 288123 w 2232339"/>
                <a:gd name="connsiteY1" fmla="*/ 1255091 h 1399107"/>
                <a:gd name="connsiteX2" fmla="*/ 648163 w 2232339"/>
                <a:gd name="connsiteY2" fmla="*/ 1255091 h 1399107"/>
                <a:gd name="connsiteX3" fmla="*/ 648163 w 2232339"/>
                <a:gd name="connsiteY3" fmla="*/ 390995 h 1399107"/>
                <a:gd name="connsiteX4" fmla="*/ 1224227 w 2232339"/>
                <a:gd name="connsiteY4" fmla="*/ 102964 h 1399107"/>
                <a:gd name="connsiteX5" fmla="*/ 2232339 w 2232339"/>
                <a:gd name="connsiteY5" fmla="*/ 30956 h 1399107"/>
                <a:gd name="connsiteX0" fmla="*/ 17777 w 2250025"/>
                <a:gd name="connsiteY0" fmla="*/ 751035 h 1399107"/>
                <a:gd name="connsiteX1" fmla="*/ 305809 w 2250025"/>
                <a:gd name="connsiteY1" fmla="*/ 1255091 h 1399107"/>
                <a:gd name="connsiteX2" fmla="*/ 665849 w 2250025"/>
                <a:gd name="connsiteY2" fmla="*/ 1255091 h 1399107"/>
                <a:gd name="connsiteX3" fmla="*/ 665849 w 2250025"/>
                <a:gd name="connsiteY3" fmla="*/ 390995 h 1399107"/>
                <a:gd name="connsiteX4" fmla="*/ 1241913 w 2250025"/>
                <a:gd name="connsiteY4" fmla="*/ 102964 h 1399107"/>
                <a:gd name="connsiteX5" fmla="*/ 2250025 w 2250025"/>
                <a:gd name="connsiteY5" fmla="*/ 30956 h 1399107"/>
                <a:gd name="connsiteX0" fmla="*/ 17777 w 2250025"/>
                <a:gd name="connsiteY0" fmla="*/ 751035 h 1291095"/>
                <a:gd name="connsiteX1" fmla="*/ 377817 w 2250025"/>
                <a:gd name="connsiteY1" fmla="*/ 607019 h 1291095"/>
                <a:gd name="connsiteX2" fmla="*/ 665849 w 2250025"/>
                <a:gd name="connsiteY2" fmla="*/ 1255091 h 1291095"/>
                <a:gd name="connsiteX3" fmla="*/ 665849 w 2250025"/>
                <a:gd name="connsiteY3" fmla="*/ 390995 h 1291095"/>
                <a:gd name="connsiteX4" fmla="*/ 1241913 w 2250025"/>
                <a:gd name="connsiteY4" fmla="*/ 102964 h 1291095"/>
                <a:gd name="connsiteX5" fmla="*/ 2250025 w 2250025"/>
                <a:gd name="connsiteY5" fmla="*/ 30956 h 1291095"/>
                <a:gd name="connsiteX0" fmla="*/ 0 w 2232248"/>
                <a:gd name="connsiteY0" fmla="*/ 751035 h 1315098"/>
                <a:gd name="connsiteX1" fmla="*/ 648072 w 2232248"/>
                <a:gd name="connsiteY1" fmla="*/ 1255091 h 1315098"/>
                <a:gd name="connsiteX2" fmla="*/ 648072 w 2232248"/>
                <a:gd name="connsiteY2" fmla="*/ 390995 h 1315098"/>
                <a:gd name="connsiteX3" fmla="*/ 1224136 w 2232248"/>
                <a:gd name="connsiteY3" fmla="*/ 102964 h 1315098"/>
                <a:gd name="connsiteX4" fmla="*/ 2232248 w 2232248"/>
                <a:gd name="connsiteY4" fmla="*/ 30956 h 1315098"/>
                <a:gd name="connsiteX0" fmla="*/ 0 w 2232248"/>
                <a:gd name="connsiteY0" fmla="*/ 751035 h 1363103"/>
                <a:gd name="connsiteX1" fmla="*/ 648072 w 2232248"/>
                <a:gd name="connsiteY1" fmla="*/ 1255091 h 1363103"/>
                <a:gd name="connsiteX2" fmla="*/ 1224136 w 2232248"/>
                <a:gd name="connsiteY2" fmla="*/ 102964 h 1363103"/>
                <a:gd name="connsiteX3" fmla="*/ 2232248 w 2232248"/>
                <a:gd name="connsiteY3" fmla="*/ 30956 h 1363103"/>
                <a:gd name="connsiteX0" fmla="*/ 0 w 2232248"/>
                <a:gd name="connsiteY0" fmla="*/ 751035 h 856047"/>
                <a:gd name="connsiteX1" fmla="*/ 720079 w 2232248"/>
                <a:gd name="connsiteY1" fmla="*/ 318986 h 856047"/>
                <a:gd name="connsiteX2" fmla="*/ 1224136 w 2232248"/>
                <a:gd name="connsiteY2" fmla="*/ 102964 h 856047"/>
                <a:gd name="connsiteX3" fmla="*/ 2232248 w 2232248"/>
                <a:gd name="connsiteY3" fmla="*/ 30956 h 856047"/>
                <a:gd name="connsiteX0" fmla="*/ 0 w 2232248"/>
                <a:gd name="connsiteY0" fmla="*/ 751035 h 751035"/>
                <a:gd name="connsiteX1" fmla="*/ 720079 w 2232248"/>
                <a:gd name="connsiteY1" fmla="*/ 318986 h 751035"/>
                <a:gd name="connsiteX2" fmla="*/ 1224136 w 2232248"/>
                <a:gd name="connsiteY2" fmla="*/ 102964 h 751035"/>
                <a:gd name="connsiteX3" fmla="*/ 2232248 w 2232248"/>
                <a:gd name="connsiteY3" fmla="*/ 30956 h 751035"/>
                <a:gd name="connsiteX0" fmla="*/ 0 w 2232249"/>
                <a:gd name="connsiteY0" fmla="*/ 751034 h 751034"/>
                <a:gd name="connsiteX1" fmla="*/ 720080 w 2232249"/>
                <a:gd name="connsiteY1" fmla="*/ 318986 h 751034"/>
                <a:gd name="connsiteX2" fmla="*/ 1224137 w 2232249"/>
                <a:gd name="connsiteY2" fmla="*/ 102964 h 751034"/>
                <a:gd name="connsiteX3" fmla="*/ 2232249 w 2232249"/>
                <a:gd name="connsiteY3" fmla="*/ 30956 h 751034"/>
                <a:gd name="connsiteX0" fmla="*/ 0 w 2232249"/>
                <a:gd name="connsiteY0" fmla="*/ 751034 h 751034"/>
                <a:gd name="connsiteX1" fmla="*/ 720081 w 2232249"/>
                <a:gd name="connsiteY1" fmla="*/ 390994 h 751034"/>
                <a:gd name="connsiteX2" fmla="*/ 1224137 w 2232249"/>
                <a:gd name="connsiteY2" fmla="*/ 102964 h 751034"/>
                <a:gd name="connsiteX3" fmla="*/ 2232249 w 2232249"/>
                <a:gd name="connsiteY3" fmla="*/ 30956 h 751034"/>
                <a:gd name="connsiteX0" fmla="*/ 0 w 2232249"/>
                <a:gd name="connsiteY0" fmla="*/ 751034 h 751034"/>
                <a:gd name="connsiteX1" fmla="*/ 1224137 w 2232249"/>
                <a:gd name="connsiteY1" fmla="*/ 102964 h 751034"/>
                <a:gd name="connsiteX2" fmla="*/ 2232249 w 2232249"/>
                <a:gd name="connsiteY2" fmla="*/ 30956 h 751034"/>
                <a:gd name="connsiteX0" fmla="*/ 0 w 2232249"/>
                <a:gd name="connsiteY0" fmla="*/ 751034 h 751034"/>
                <a:gd name="connsiteX1" fmla="*/ 1224137 w 2232249"/>
                <a:gd name="connsiteY1" fmla="*/ 102962 h 751034"/>
                <a:gd name="connsiteX2" fmla="*/ 2232249 w 2232249"/>
                <a:gd name="connsiteY2" fmla="*/ 30956 h 751034"/>
                <a:gd name="connsiteX0" fmla="*/ 0 w 2232249"/>
                <a:gd name="connsiteY0" fmla="*/ 780086 h 780086"/>
                <a:gd name="connsiteX1" fmla="*/ 1296145 w 2232249"/>
                <a:gd name="connsiteY1" fmla="*/ 60006 h 780086"/>
                <a:gd name="connsiteX2" fmla="*/ 2232249 w 2232249"/>
                <a:gd name="connsiteY2" fmla="*/ 60008 h 780086"/>
                <a:gd name="connsiteX0" fmla="*/ 0 w 2232249"/>
                <a:gd name="connsiteY0" fmla="*/ 780086 h 780086"/>
                <a:gd name="connsiteX1" fmla="*/ 1296145 w 2232249"/>
                <a:gd name="connsiteY1" fmla="*/ 60006 h 780086"/>
                <a:gd name="connsiteX2" fmla="*/ 2232249 w 2232249"/>
                <a:gd name="connsiteY2" fmla="*/ 60008 h 780086"/>
                <a:gd name="connsiteX0" fmla="*/ 0 w 2232249"/>
                <a:gd name="connsiteY0" fmla="*/ 751034 h 751034"/>
                <a:gd name="connsiteX1" fmla="*/ 1296145 w 2232249"/>
                <a:gd name="connsiteY1" fmla="*/ 30954 h 751034"/>
                <a:gd name="connsiteX2" fmla="*/ 2232249 w 2232249"/>
                <a:gd name="connsiteY2" fmla="*/ 30956 h 751034"/>
                <a:gd name="connsiteX0" fmla="*/ 0 w 2232249"/>
                <a:gd name="connsiteY0" fmla="*/ 751034 h 751034"/>
                <a:gd name="connsiteX1" fmla="*/ 1296145 w 2232249"/>
                <a:gd name="connsiteY1" fmla="*/ 30954 h 751034"/>
                <a:gd name="connsiteX2" fmla="*/ 2232249 w 2232249"/>
                <a:gd name="connsiteY2" fmla="*/ 30956 h 751034"/>
                <a:gd name="connsiteX0" fmla="*/ 0 w 2388266"/>
                <a:gd name="connsiteY0" fmla="*/ 840176 h 840176"/>
                <a:gd name="connsiteX1" fmla="*/ 1296145 w 2388266"/>
                <a:gd name="connsiteY1" fmla="*/ 120096 h 840176"/>
                <a:gd name="connsiteX2" fmla="*/ 2232249 w 2388266"/>
                <a:gd name="connsiteY2" fmla="*/ 120096 h 840176"/>
                <a:gd name="connsiteX3" fmla="*/ 2232249 w 2388266"/>
                <a:gd name="connsiteY3" fmla="*/ 120098 h 840176"/>
                <a:gd name="connsiteX0" fmla="*/ 0 w 2388266"/>
                <a:gd name="connsiteY0" fmla="*/ 840176 h 840176"/>
                <a:gd name="connsiteX1" fmla="*/ 1296145 w 2388266"/>
                <a:gd name="connsiteY1" fmla="*/ 120096 h 840176"/>
                <a:gd name="connsiteX2" fmla="*/ 2232249 w 2388266"/>
                <a:gd name="connsiteY2" fmla="*/ 120096 h 840176"/>
                <a:gd name="connsiteX3" fmla="*/ 2232249 w 2388266"/>
                <a:gd name="connsiteY3" fmla="*/ 120098 h 840176"/>
                <a:gd name="connsiteX0" fmla="*/ 0 w 2388266"/>
                <a:gd name="connsiteY0" fmla="*/ 720161 h 720161"/>
                <a:gd name="connsiteX1" fmla="*/ 1296145 w 2388266"/>
                <a:gd name="connsiteY1" fmla="*/ 81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88210 h 788210"/>
                <a:gd name="connsiteX1" fmla="*/ 1296144 w 2388266"/>
                <a:gd name="connsiteY1" fmla="*/ 68130 h 788210"/>
                <a:gd name="connsiteX2" fmla="*/ 2232249 w 2388266"/>
                <a:gd name="connsiteY2" fmla="*/ 68130 h 788210"/>
                <a:gd name="connsiteX3" fmla="*/ 2232249 w 2388266"/>
                <a:gd name="connsiteY3" fmla="*/ 68132 h 788210"/>
                <a:gd name="connsiteX0" fmla="*/ 0 w 2388266"/>
                <a:gd name="connsiteY0" fmla="*/ 788210 h 788210"/>
                <a:gd name="connsiteX1" fmla="*/ 1296144 w 2388266"/>
                <a:gd name="connsiteY1" fmla="*/ 68130 h 788210"/>
                <a:gd name="connsiteX2" fmla="*/ 2232249 w 2388266"/>
                <a:gd name="connsiteY2" fmla="*/ 68130 h 788210"/>
                <a:gd name="connsiteX3" fmla="*/ 2232249 w 2388266"/>
                <a:gd name="connsiteY3" fmla="*/ 68132 h 788210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3048 h 723048"/>
                <a:gd name="connsiteX1" fmla="*/ 1296144 w 2388266"/>
                <a:gd name="connsiteY1" fmla="*/ 74976 h 723048"/>
                <a:gd name="connsiteX2" fmla="*/ 2232249 w 2388266"/>
                <a:gd name="connsiteY2" fmla="*/ 2968 h 723048"/>
                <a:gd name="connsiteX3" fmla="*/ 2232249 w 2388266"/>
                <a:gd name="connsiteY3" fmla="*/ 2970 h 723048"/>
                <a:gd name="connsiteX0" fmla="*/ 0 w 2232249"/>
                <a:gd name="connsiteY0" fmla="*/ 723048 h 723048"/>
                <a:gd name="connsiteX1" fmla="*/ 1296144 w 2232249"/>
                <a:gd name="connsiteY1" fmla="*/ 74976 h 723048"/>
                <a:gd name="connsiteX2" fmla="*/ 2232249 w 2232249"/>
                <a:gd name="connsiteY2" fmla="*/ 2968 h 723048"/>
                <a:gd name="connsiteX3" fmla="*/ 2160240 w 2232249"/>
                <a:gd name="connsiteY3" fmla="*/ 2968 h 723048"/>
                <a:gd name="connsiteX0" fmla="*/ 0 w 2232249"/>
                <a:gd name="connsiteY0" fmla="*/ 723048 h 723048"/>
                <a:gd name="connsiteX1" fmla="*/ 1296144 w 2232249"/>
                <a:gd name="connsiteY1" fmla="*/ 74976 h 723048"/>
                <a:gd name="connsiteX2" fmla="*/ 2232249 w 2232249"/>
                <a:gd name="connsiteY2" fmla="*/ 2968 h 723048"/>
                <a:gd name="connsiteX3" fmla="*/ 2016225 w 2232249"/>
                <a:gd name="connsiteY3" fmla="*/ 2968 h 723048"/>
                <a:gd name="connsiteX0" fmla="*/ 0 w 2232249"/>
                <a:gd name="connsiteY0" fmla="*/ 723048 h 723048"/>
                <a:gd name="connsiteX1" fmla="*/ 1296144 w 2232249"/>
                <a:gd name="connsiteY1" fmla="*/ 74976 h 723048"/>
                <a:gd name="connsiteX2" fmla="*/ 2232249 w 2232249"/>
                <a:gd name="connsiteY2" fmla="*/ 2968 h 723048"/>
                <a:gd name="connsiteX3" fmla="*/ 2016225 w 2232249"/>
                <a:gd name="connsiteY3" fmla="*/ 2968 h 723048"/>
                <a:gd name="connsiteX0" fmla="*/ 0 w 2160241"/>
                <a:gd name="connsiteY0" fmla="*/ 723048 h 723048"/>
                <a:gd name="connsiteX1" fmla="*/ 1296144 w 2160241"/>
                <a:gd name="connsiteY1" fmla="*/ 74976 h 723048"/>
                <a:gd name="connsiteX2" fmla="*/ 2160241 w 2160241"/>
                <a:gd name="connsiteY2" fmla="*/ 218992 h 723048"/>
                <a:gd name="connsiteX3" fmla="*/ 2016225 w 2160241"/>
                <a:gd name="connsiteY3" fmla="*/ 2968 h 723048"/>
                <a:gd name="connsiteX0" fmla="*/ 0 w 2495005"/>
                <a:gd name="connsiteY0" fmla="*/ 864096 h 864096"/>
                <a:gd name="connsiteX1" fmla="*/ 1296144 w 2495005"/>
                <a:gd name="connsiteY1" fmla="*/ 216024 h 864096"/>
                <a:gd name="connsiteX2" fmla="*/ 2160241 w 2495005"/>
                <a:gd name="connsiteY2" fmla="*/ 360040 h 864096"/>
                <a:gd name="connsiteX3" fmla="*/ 2376265 w 2495005"/>
                <a:gd name="connsiteY3" fmla="*/ 0 h 864096"/>
                <a:gd name="connsiteX0" fmla="*/ 0 w 2376265"/>
                <a:gd name="connsiteY0" fmla="*/ 864096 h 864096"/>
                <a:gd name="connsiteX1" fmla="*/ 1296144 w 2376265"/>
                <a:gd name="connsiteY1" fmla="*/ 216024 h 864096"/>
                <a:gd name="connsiteX2" fmla="*/ 2376265 w 2376265"/>
                <a:gd name="connsiteY2" fmla="*/ 0 h 864096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861879 h 861879"/>
                <a:gd name="connsiteX1" fmla="*/ 1296144 w 2232249"/>
                <a:gd name="connsiteY1" fmla="*/ 213807 h 861879"/>
                <a:gd name="connsiteX2" fmla="*/ 2232249 w 2232249"/>
                <a:gd name="connsiteY2" fmla="*/ 141799 h 861879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144016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144016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144016 h 792088"/>
                <a:gd name="connsiteX0" fmla="*/ 0 w 2160241"/>
                <a:gd name="connsiteY0" fmla="*/ 792088 h 792088"/>
                <a:gd name="connsiteX1" fmla="*/ 1296144 w 2160241"/>
                <a:gd name="connsiteY1" fmla="*/ 144016 h 792088"/>
                <a:gd name="connsiteX2" fmla="*/ 2160241 w 2160241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52326 h 752326"/>
                <a:gd name="connsiteX1" fmla="*/ 1296144 w 2232249"/>
                <a:gd name="connsiteY1" fmla="*/ 104254 h 752326"/>
                <a:gd name="connsiteX2" fmla="*/ 2232249 w 2232249"/>
                <a:gd name="connsiteY2" fmla="*/ 32246 h 752326"/>
                <a:gd name="connsiteX0" fmla="*/ 0 w 2232249"/>
                <a:gd name="connsiteY0" fmla="*/ 749105 h 749105"/>
                <a:gd name="connsiteX1" fmla="*/ 1080120 w 2232249"/>
                <a:gd name="connsiteY1" fmla="*/ 104254 h 749105"/>
                <a:gd name="connsiteX2" fmla="*/ 2232249 w 2232249"/>
                <a:gd name="connsiteY2" fmla="*/ 29025 h 749105"/>
                <a:gd name="connsiteX0" fmla="*/ 0 w 2232249"/>
                <a:gd name="connsiteY0" fmla="*/ 749105 h 749105"/>
                <a:gd name="connsiteX1" fmla="*/ 1008112 w 2232249"/>
                <a:gd name="connsiteY1" fmla="*/ 104254 h 749105"/>
                <a:gd name="connsiteX2" fmla="*/ 2232249 w 2232249"/>
                <a:gd name="connsiteY2" fmla="*/ 29025 h 74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2249" h="749105">
                  <a:moveTo>
                    <a:pt x="0" y="749105"/>
                  </a:moveTo>
                  <a:cubicBezTo>
                    <a:pt x="255029" y="614091"/>
                    <a:pt x="679677" y="175303"/>
                    <a:pt x="1008112" y="104254"/>
                  </a:cubicBezTo>
                  <a:cubicBezTo>
                    <a:pt x="1379128" y="0"/>
                    <a:pt x="2008588" y="53542"/>
                    <a:pt x="2232249" y="29025"/>
                  </a:cubicBezTo>
                </a:path>
              </a:pathLst>
            </a:custGeom>
            <a:ln>
              <a:prstDash val="sysDash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リーフォーム 12"/>
            <p:cNvSpPr/>
            <p:nvPr/>
          </p:nvSpPr>
          <p:spPr>
            <a:xfrm flipH="1" flipV="1">
              <a:off x="179511" y="5229199"/>
              <a:ext cx="1944217" cy="896178"/>
            </a:xfrm>
            <a:custGeom>
              <a:avLst/>
              <a:gdLst>
                <a:gd name="connsiteX0" fmla="*/ 0 w 2200275"/>
                <a:gd name="connsiteY0" fmla="*/ 890587 h 890587"/>
                <a:gd name="connsiteX1" fmla="*/ 1323975 w 2200275"/>
                <a:gd name="connsiteY1" fmla="*/ 138112 h 890587"/>
                <a:gd name="connsiteX2" fmla="*/ 2200275 w 2200275"/>
                <a:gd name="connsiteY2" fmla="*/ 61912 h 890587"/>
                <a:gd name="connsiteX0" fmla="*/ 0 w 2200275"/>
                <a:gd name="connsiteY0" fmla="*/ 859631 h 859631"/>
                <a:gd name="connsiteX1" fmla="*/ 1329705 w 2200275"/>
                <a:gd name="connsiteY1" fmla="*/ 195535 h 859631"/>
                <a:gd name="connsiteX2" fmla="*/ 2200275 w 2200275"/>
                <a:gd name="connsiteY2" fmla="*/ 30956 h 859631"/>
                <a:gd name="connsiteX0" fmla="*/ 0 w 2265809"/>
                <a:gd name="connsiteY0" fmla="*/ 786780 h 786780"/>
                <a:gd name="connsiteX1" fmla="*/ 1329705 w 2265809"/>
                <a:gd name="connsiteY1" fmla="*/ 122684 h 786780"/>
                <a:gd name="connsiteX2" fmla="*/ 2265809 w 2265809"/>
                <a:gd name="connsiteY2" fmla="*/ 50676 h 786780"/>
                <a:gd name="connsiteX0" fmla="*/ 0 w 2265809"/>
                <a:gd name="connsiteY0" fmla="*/ 786780 h 786780"/>
                <a:gd name="connsiteX1" fmla="*/ 1329705 w 2265809"/>
                <a:gd name="connsiteY1" fmla="*/ 122684 h 786780"/>
                <a:gd name="connsiteX2" fmla="*/ 2265809 w 2265809"/>
                <a:gd name="connsiteY2" fmla="*/ 50675 h 786780"/>
                <a:gd name="connsiteX0" fmla="*/ 0 w 2265809"/>
                <a:gd name="connsiteY0" fmla="*/ 786781 h 786781"/>
                <a:gd name="connsiteX1" fmla="*/ 1257697 w 2265809"/>
                <a:gd name="connsiteY1" fmla="*/ 122684 h 786781"/>
                <a:gd name="connsiteX2" fmla="*/ 2265809 w 2265809"/>
                <a:gd name="connsiteY2" fmla="*/ 50676 h 786781"/>
                <a:gd name="connsiteX0" fmla="*/ 248063 w 2513872"/>
                <a:gd name="connsiteY0" fmla="*/ 784110 h 878769"/>
                <a:gd name="connsiteX1" fmla="*/ 209616 w 2513872"/>
                <a:gd name="connsiteY1" fmla="*/ 768086 h 878769"/>
                <a:gd name="connsiteX2" fmla="*/ 1505760 w 2513872"/>
                <a:gd name="connsiteY2" fmla="*/ 120013 h 878769"/>
                <a:gd name="connsiteX3" fmla="*/ 2513872 w 2513872"/>
                <a:gd name="connsiteY3" fmla="*/ 48005 h 878769"/>
                <a:gd name="connsiteX0" fmla="*/ 392079 w 2657888"/>
                <a:gd name="connsiteY0" fmla="*/ 832116 h 1214806"/>
                <a:gd name="connsiteX1" fmla="*/ 209616 w 2657888"/>
                <a:gd name="connsiteY1" fmla="*/ 1104123 h 1214806"/>
                <a:gd name="connsiteX2" fmla="*/ 1649776 w 2657888"/>
                <a:gd name="connsiteY2" fmla="*/ 168019 h 1214806"/>
                <a:gd name="connsiteX3" fmla="*/ 2657888 w 2657888"/>
                <a:gd name="connsiteY3" fmla="*/ 96011 h 1214806"/>
                <a:gd name="connsiteX0" fmla="*/ 0 w 2265809"/>
                <a:gd name="connsiteY0" fmla="*/ 767061 h 767061"/>
                <a:gd name="connsiteX1" fmla="*/ 681633 w 2265809"/>
                <a:gd name="connsiteY1" fmla="*/ 390995 h 767061"/>
                <a:gd name="connsiteX2" fmla="*/ 1257697 w 2265809"/>
                <a:gd name="connsiteY2" fmla="*/ 102964 h 767061"/>
                <a:gd name="connsiteX3" fmla="*/ 2265809 w 2265809"/>
                <a:gd name="connsiteY3" fmla="*/ 30956 h 767061"/>
                <a:gd name="connsiteX0" fmla="*/ 529 w 2266338"/>
                <a:gd name="connsiteY0" fmla="*/ 767061 h 1101745"/>
                <a:gd name="connsiteX1" fmla="*/ 250114 w 2266338"/>
                <a:gd name="connsiteY1" fmla="*/ 1039067 h 1101745"/>
                <a:gd name="connsiteX2" fmla="*/ 682162 w 2266338"/>
                <a:gd name="connsiteY2" fmla="*/ 390995 h 1101745"/>
                <a:gd name="connsiteX3" fmla="*/ 1258226 w 2266338"/>
                <a:gd name="connsiteY3" fmla="*/ 102964 h 1101745"/>
                <a:gd name="connsiteX4" fmla="*/ 2266338 w 2266338"/>
                <a:gd name="connsiteY4" fmla="*/ 30956 h 1101745"/>
                <a:gd name="connsiteX0" fmla="*/ 529 w 2266338"/>
                <a:gd name="connsiteY0" fmla="*/ 767061 h 1317769"/>
                <a:gd name="connsiteX1" fmla="*/ 682162 w 2266338"/>
                <a:gd name="connsiteY1" fmla="*/ 1255091 h 1317769"/>
                <a:gd name="connsiteX2" fmla="*/ 682162 w 2266338"/>
                <a:gd name="connsiteY2" fmla="*/ 390995 h 1317769"/>
                <a:gd name="connsiteX3" fmla="*/ 1258226 w 2266338"/>
                <a:gd name="connsiteY3" fmla="*/ 102964 h 1317769"/>
                <a:gd name="connsiteX4" fmla="*/ 2266338 w 2266338"/>
                <a:gd name="connsiteY4" fmla="*/ 30956 h 1317769"/>
                <a:gd name="connsiteX0" fmla="*/ 529 w 2160769"/>
                <a:gd name="connsiteY0" fmla="*/ 1255091 h 1399107"/>
                <a:gd name="connsiteX1" fmla="*/ 576593 w 2160769"/>
                <a:gd name="connsiteY1" fmla="*/ 1255091 h 1399107"/>
                <a:gd name="connsiteX2" fmla="*/ 576593 w 2160769"/>
                <a:gd name="connsiteY2" fmla="*/ 390995 h 1399107"/>
                <a:gd name="connsiteX3" fmla="*/ 1152657 w 2160769"/>
                <a:gd name="connsiteY3" fmla="*/ 102964 h 1399107"/>
                <a:gd name="connsiteX4" fmla="*/ 2160769 w 2160769"/>
                <a:gd name="connsiteY4" fmla="*/ 30956 h 1399107"/>
                <a:gd name="connsiteX0" fmla="*/ 0 w 2160240"/>
                <a:gd name="connsiteY0" fmla="*/ 1255091 h 1596792"/>
                <a:gd name="connsiteX1" fmla="*/ 576064 w 2160240"/>
                <a:gd name="connsiteY1" fmla="*/ 1255091 h 1596792"/>
                <a:gd name="connsiteX2" fmla="*/ 576064 w 2160240"/>
                <a:gd name="connsiteY2" fmla="*/ 390995 h 1596792"/>
                <a:gd name="connsiteX3" fmla="*/ 1152128 w 2160240"/>
                <a:gd name="connsiteY3" fmla="*/ 102964 h 1596792"/>
                <a:gd name="connsiteX4" fmla="*/ 2160240 w 2160240"/>
                <a:gd name="connsiteY4" fmla="*/ 30956 h 1596792"/>
                <a:gd name="connsiteX0" fmla="*/ 0 w 2592289"/>
                <a:gd name="connsiteY0" fmla="*/ 1111074 h 1452775"/>
                <a:gd name="connsiteX1" fmla="*/ 1008113 w 2592289"/>
                <a:gd name="connsiteY1" fmla="*/ 1255091 h 1452775"/>
                <a:gd name="connsiteX2" fmla="*/ 1008113 w 2592289"/>
                <a:gd name="connsiteY2" fmla="*/ 390995 h 1452775"/>
                <a:gd name="connsiteX3" fmla="*/ 1584177 w 2592289"/>
                <a:gd name="connsiteY3" fmla="*/ 102964 h 1452775"/>
                <a:gd name="connsiteX4" fmla="*/ 2592289 w 2592289"/>
                <a:gd name="connsiteY4" fmla="*/ 30956 h 1452775"/>
                <a:gd name="connsiteX0" fmla="*/ 91 w 2592380"/>
                <a:gd name="connsiteY0" fmla="*/ 1111074 h 1315098"/>
                <a:gd name="connsiteX1" fmla="*/ 360132 w 2592380"/>
                <a:gd name="connsiteY1" fmla="*/ 751035 h 1315098"/>
                <a:gd name="connsiteX2" fmla="*/ 1008204 w 2592380"/>
                <a:gd name="connsiteY2" fmla="*/ 1255091 h 1315098"/>
                <a:gd name="connsiteX3" fmla="*/ 1008204 w 2592380"/>
                <a:gd name="connsiteY3" fmla="*/ 390995 h 1315098"/>
                <a:gd name="connsiteX4" fmla="*/ 1584268 w 2592380"/>
                <a:gd name="connsiteY4" fmla="*/ 102964 h 1315098"/>
                <a:gd name="connsiteX5" fmla="*/ 2592380 w 2592380"/>
                <a:gd name="connsiteY5" fmla="*/ 30956 h 1315098"/>
                <a:gd name="connsiteX0" fmla="*/ 91 w 2592380"/>
                <a:gd name="connsiteY0" fmla="*/ 1111074 h 1399107"/>
                <a:gd name="connsiteX1" fmla="*/ 648164 w 2592380"/>
                <a:gd name="connsiteY1" fmla="*/ 1255091 h 1399107"/>
                <a:gd name="connsiteX2" fmla="*/ 1008204 w 2592380"/>
                <a:gd name="connsiteY2" fmla="*/ 1255091 h 1399107"/>
                <a:gd name="connsiteX3" fmla="*/ 1008204 w 2592380"/>
                <a:gd name="connsiteY3" fmla="*/ 390995 h 1399107"/>
                <a:gd name="connsiteX4" fmla="*/ 1584268 w 2592380"/>
                <a:gd name="connsiteY4" fmla="*/ 102964 h 1399107"/>
                <a:gd name="connsiteX5" fmla="*/ 2592380 w 2592380"/>
                <a:gd name="connsiteY5" fmla="*/ 30956 h 1399107"/>
                <a:gd name="connsiteX0" fmla="*/ 91 w 2232339"/>
                <a:gd name="connsiteY0" fmla="*/ 751035 h 1399107"/>
                <a:gd name="connsiteX1" fmla="*/ 288123 w 2232339"/>
                <a:gd name="connsiteY1" fmla="*/ 1255091 h 1399107"/>
                <a:gd name="connsiteX2" fmla="*/ 648163 w 2232339"/>
                <a:gd name="connsiteY2" fmla="*/ 1255091 h 1399107"/>
                <a:gd name="connsiteX3" fmla="*/ 648163 w 2232339"/>
                <a:gd name="connsiteY3" fmla="*/ 390995 h 1399107"/>
                <a:gd name="connsiteX4" fmla="*/ 1224227 w 2232339"/>
                <a:gd name="connsiteY4" fmla="*/ 102964 h 1399107"/>
                <a:gd name="connsiteX5" fmla="*/ 2232339 w 2232339"/>
                <a:gd name="connsiteY5" fmla="*/ 30956 h 1399107"/>
                <a:gd name="connsiteX0" fmla="*/ 17777 w 2250025"/>
                <a:gd name="connsiteY0" fmla="*/ 751035 h 1399107"/>
                <a:gd name="connsiteX1" fmla="*/ 305809 w 2250025"/>
                <a:gd name="connsiteY1" fmla="*/ 1255091 h 1399107"/>
                <a:gd name="connsiteX2" fmla="*/ 665849 w 2250025"/>
                <a:gd name="connsiteY2" fmla="*/ 1255091 h 1399107"/>
                <a:gd name="connsiteX3" fmla="*/ 665849 w 2250025"/>
                <a:gd name="connsiteY3" fmla="*/ 390995 h 1399107"/>
                <a:gd name="connsiteX4" fmla="*/ 1241913 w 2250025"/>
                <a:gd name="connsiteY4" fmla="*/ 102964 h 1399107"/>
                <a:gd name="connsiteX5" fmla="*/ 2250025 w 2250025"/>
                <a:gd name="connsiteY5" fmla="*/ 30956 h 1399107"/>
                <a:gd name="connsiteX0" fmla="*/ 17777 w 2250025"/>
                <a:gd name="connsiteY0" fmla="*/ 751035 h 1291095"/>
                <a:gd name="connsiteX1" fmla="*/ 377817 w 2250025"/>
                <a:gd name="connsiteY1" fmla="*/ 607019 h 1291095"/>
                <a:gd name="connsiteX2" fmla="*/ 665849 w 2250025"/>
                <a:gd name="connsiteY2" fmla="*/ 1255091 h 1291095"/>
                <a:gd name="connsiteX3" fmla="*/ 665849 w 2250025"/>
                <a:gd name="connsiteY3" fmla="*/ 390995 h 1291095"/>
                <a:gd name="connsiteX4" fmla="*/ 1241913 w 2250025"/>
                <a:gd name="connsiteY4" fmla="*/ 102964 h 1291095"/>
                <a:gd name="connsiteX5" fmla="*/ 2250025 w 2250025"/>
                <a:gd name="connsiteY5" fmla="*/ 30956 h 1291095"/>
                <a:gd name="connsiteX0" fmla="*/ 0 w 2232248"/>
                <a:gd name="connsiteY0" fmla="*/ 751035 h 1315098"/>
                <a:gd name="connsiteX1" fmla="*/ 648072 w 2232248"/>
                <a:gd name="connsiteY1" fmla="*/ 1255091 h 1315098"/>
                <a:gd name="connsiteX2" fmla="*/ 648072 w 2232248"/>
                <a:gd name="connsiteY2" fmla="*/ 390995 h 1315098"/>
                <a:gd name="connsiteX3" fmla="*/ 1224136 w 2232248"/>
                <a:gd name="connsiteY3" fmla="*/ 102964 h 1315098"/>
                <a:gd name="connsiteX4" fmla="*/ 2232248 w 2232248"/>
                <a:gd name="connsiteY4" fmla="*/ 30956 h 1315098"/>
                <a:gd name="connsiteX0" fmla="*/ 0 w 2232248"/>
                <a:gd name="connsiteY0" fmla="*/ 751035 h 1363103"/>
                <a:gd name="connsiteX1" fmla="*/ 648072 w 2232248"/>
                <a:gd name="connsiteY1" fmla="*/ 1255091 h 1363103"/>
                <a:gd name="connsiteX2" fmla="*/ 1224136 w 2232248"/>
                <a:gd name="connsiteY2" fmla="*/ 102964 h 1363103"/>
                <a:gd name="connsiteX3" fmla="*/ 2232248 w 2232248"/>
                <a:gd name="connsiteY3" fmla="*/ 30956 h 1363103"/>
                <a:gd name="connsiteX0" fmla="*/ 0 w 2232248"/>
                <a:gd name="connsiteY0" fmla="*/ 751035 h 856047"/>
                <a:gd name="connsiteX1" fmla="*/ 720079 w 2232248"/>
                <a:gd name="connsiteY1" fmla="*/ 318986 h 856047"/>
                <a:gd name="connsiteX2" fmla="*/ 1224136 w 2232248"/>
                <a:gd name="connsiteY2" fmla="*/ 102964 h 856047"/>
                <a:gd name="connsiteX3" fmla="*/ 2232248 w 2232248"/>
                <a:gd name="connsiteY3" fmla="*/ 30956 h 856047"/>
                <a:gd name="connsiteX0" fmla="*/ 0 w 2232248"/>
                <a:gd name="connsiteY0" fmla="*/ 751035 h 751035"/>
                <a:gd name="connsiteX1" fmla="*/ 720079 w 2232248"/>
                <a:gd name="connsiteY1" fmla="*/ 318986 h 751035"/>
                <a:gd name="connsiteX2" fmla="*/ 1224136 w 2232248"/>
                <a:gd name="connsiteY2" fmla="*/ 102964 h 751035"/>
                <a:gd name="connsiteX3" fmla="*/ 2232248 w 2232248"/>
                <a:gd name="connsiteY3" fmla="*/ 30956 h 751035"/>
                <a:gd name="connsiteX0" fmla="*/ 0 w 2232249"/>
                <a:gd name="connsiteY0" fmla="*/ 751034 h 751034"/>
                <a:gd name="connsiteX1" fmla="*/ 720080 w 2232249"/>
                <a:gd name="connsiteY1" fmla="*/ 318986 h 751034"/>
                <a:gd name="connsiteX2" fmla="*/ 1224137 w 2232249"/>
                <a:gd name="connsiteY2" fmla="*/ 102964 h 751034"/>
                <a:gd name="connsiteX3" fmla="*/ 2232249 w 2232249"/>
                <a:gd name="connsiteY3" fmla="*/ 30956 h 751034"/>
                <a:gd name="connsiteX0" fmla="*/ 0 w 2232249"/>
                <a:gd name="connsiteY0" fmla="*/ 751034 h 751034"/>
                <a:gd name="connsiteX1" fmla="*/ 720081 w 2232249"/>
                <a:gd name="connsiteY1" fmla="*/ 390994 h 751034"/>
                <a:gd name="connsiteX2" fmla="*/ 1224137 w 2232249"/>
                <a:gd name="connsiteY2" fmla="*/ 102964 h 751034"/>
                <a:gd name="connsiteX3" fmla="*/ 2232249 w 2232249"/>
                <a:gd name="connsiteY3" fmla="*/ 30956 h 751034"/>
                <a:gd name="connsiteX0" fmla="*/ 0 w 2232249"/>
                <a:gd name="connsiteY0" fmla="*/ 751034 h 751034"/>
                <a:gd name="connsiteX1" fmla="*/ 1224137 w 2232249"/>
                <a:gd name="connsiteY1" fmla="*/ 102964 h 751034"/>
                <a:gd name="connsiteX2" fmla="*/ 2232249 w 2232249"/>
                <a:gd name="connsiteY2" fmla="*/ 30956 h 751034"/>
                <a:gd name="connsiteX0" fmla="*/ 0 w 2232249"/>
                <a:gd name="connsiteY0" fmla="*/ 751034 h 751034"/>
                <a:gd name="connsiteX1" fmla="*/ 1224137 w 2232249"/>
                <a:gd name="connsiteY1" fmla="*/ 102962 h 751034"/>
                <a:gd name="connsiteX2" fmla="*/ 2232249 w 2232249"/>
                <a:gd name="connsiteY2" fmla="*/ 30956 h 751034"/>
                <a:gd name="connsiteX0" fmla="*/ 0 w 2232249"/>
                <a:gd name="connsiteY0" fmla="*/ 780086 h 780086"/>
                <a:gd name="connsiteX1" fmla="*/ 1296145 w 2232249"/>
                <a:gd name="connsiteY1" fmla="*/ 60006 h 780086"/>
                <a:gd name="connsiteX2" fmla="*/ 2232249 w 2232249"/>
                <a:gd name="connsiteY2" fmla="*/ 60008 h 780086"/>
                <a:gd name="connsiteX0" fmla="*/ 0 w 2232249"/>
                <a:gd name="connsiteY0" fmla="*/ 780086 h 780086"/>
                <a:gd name="connsiteX1" fmla="*/ 1296145 w 2232249"/>
                <a:gd name="connsiteY1" fmla="*/ 60006 h 780086"/>
                <a:gd name="connsiteX2" fmla="*/ 2232249 w 2232249"/>
                <a:gd name="connsiteY2" fmla="*/ 60008 h 780086"/>
                <a:gd name="connsiteX0" fmla="*/ 0 w 2232249"/>
                <a:gd name="connsiteY0" fmla="*/ 751034 h 751034"/>
                <a:gd name="connsiteX1" fmla="*/ 1296145 w 2232249"/>
                <a:gd name="connsiteY1" fmla="*/ 30954 h 751034"/>
                <a:gd name="connsiteX2" fmla="*/ 2232249 w 2232249"/>
                <a:gd name="connsiteY2" fmla="*/ 30956 h 751034"/>
                <a:gd name="connsiteX0" fmla="*/ 0 w 2232249"/>
                <a:gd name="connsiteY0" fmla="*/ 751034 h 751034"/>
                <a:gd name="connsiteX1" fmla="*/ 1296145 w 2232249"/>
                <a:gd name="connsiteY1" fmla="*/ 30954 h 751034"/>
                <a:gd name="connsiteX2" fmla="*/ 2232249 w 2232249"/>
                <a:gd name="connsiteY2" fmla="*/ 30956 h 751034"/>
                <a:gd name="connsiteX0" fmla="*/ 0 w 2388266"/>
                <a:gd name="connsiteY0" fmla="*/ 840176 h 840176"/>
                <a:gd name="connsiteX1" fmla="*/ 1296145 w 2388266"/>
                <a:gd name="connsiteY1" fmla="*/ 120096 h 840176"/>
                <a:gd name="connsiteX2" fmla="*/ 2232249 w 2388266"/>
                <a:gd name="connsiteY2" fmla="*/ 120096 h 840176"/>
                <a:gd name="connsiteX3" fmla="*/ 2232249 w 2388266"/>
                <a:gd name="connsiteY3" fmla="*/ 120098 h 840176"/>
                <a:gd name="connsiteX0" fmla="*/ 0 w 2388266"/>
                <a:gd name="connsiteY0" fmla="*/ 840176 h 840176"/>
                <a:gd name="connsiteX1" fmla="*/ 1296145 w 2388266"/>
                <a:gd name="connsiteY1" fmla="*/ 120096 h 840176"/>
                <a:gd name="connsiteX2" fmla="*/ 2232249 w 2388266"/>
                <a:gd name="connsiteY2" fmla="*/ 120096 h 840176"/>
                <a:gd name="connsiteX3" fmla="*/ 2232249 w 2388266"/>
                <a:gd name="connsiteY3" fmla="*/ 120098 h 840176"/>
                <a:gd name="connsiteX0" fmla="*/ 0 w 2388266"/>
                <a:gd name="connsiteY0" fmla="*/ 720161 h 720161"/>
                <a:gd name="connsiteX1" fmla="*/ 1296145 w 2388266"/>
                <a:gd name="connsiteY1" fmla="*/ 81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88210 h 788210"/>
                <a:gd name="connsiteX1" fmla="*/ 1296144 w 2388266"/>
                <a:gd name="connsiteY1" fmla="*/ 68130 h 788210"/>
                <a:gd name="connsiteX2" fmla="*/ 2232249 w 2388266"/>
                <a:gd name="connsiteY2" fmla="*/ 68130 h 788210"/>
                <a:gd name="connsiteX3" fmla="*/ 2232249 w 2388266"/>
                <a:gd name="connsiteY3" fmla="*/ 68132 h 788210"/>
                <a:gd name="connsiteX0" fmla="*/ 0 w 2388266"/>
                <a:gd name="connsiteY0" fmla="*/ 788210 h 788210"/>
                <a:gd name="connsiteX1" fmla="*/ 1296144 w 2388266"/>
                <a:gd name="connsiteY1" fmla="*/ 68130 h 788210"/>
                <a:gd name="connsiteX2" fmla="*/ 2232249 w 2388266"/>
                <a:gd name="connsiteY2" fmla="*/ 68130 h 788210"/>
                <a:gd name="connsiteX3" fmla="*/ 2232249 w 2388266"/>
                <a:gd name="connsiteY3" fmla="*/ 68132 h 788210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0161 h 720161"/>
                <a:gd name="connsiteX1" fmla="*/ 1296144 w 2388266"/>
                <a:gd name="connsiteY1" fmla="*/ 72089 h 720161"/>
                <a:gd name="connsiteX2" fmla="*/ 2232249 w 2388266"/>
                <a:gd name="connsiteY2" fmla="*/ 81 h 720161"/>
                <a:gd name="connsiteX3" fmla="*/ 2232249 w 2388266"/>
                <a:gd name="connsiteY3" fmla="*/ 83 h 720161"/>
                <a:gd name="connsiteX0" fmla="*/ 0 w 2388266"/>
                <a:gd name="connsiteY0" fmla="*/ 723048 h 723048"/>
                <a:gd name="connsiteX1" fmla="*/ 1296144 w 2388266"/>
                <a:gd name="connsiteY1" fmla="*/ 74976 h 723048"/>
                <a:gd name="connsiteX2" fmla="*/ 2232249 w 2388266"/>
                <a:gd name="connsiteY2" fmla="*/ 2968 h 723048"/>
                <a:gd name="connsiteX3" fmla="*/ 2232249 w 2388266"/>
                <a:gd name="connsiteY3" fmla="*/ 2970 h 723048"/>
                <a:gd name="connsiteX0" fmla="*/ 0 w 2232249"/>
                <a:gd name="connsiteY0" fmla="*/ 723048 h 723048"/>
                <a:gd name="connsiteX1" fmla="*/ 1296144 w 2232249"/>
                <a:gd name="connsiteY1" fmla="*/ 74976 h 723048"/>
                <a:gd name="connsiteX2" fmla="*/ 2232249 w 2232249"/>
                <a:gd name="connsiteY2" fmla="*/ 2968 h 723048"/>
                <a:gd name="connsiteX3" fmla="*/ 2160240 w 2232249"/>
                <a:gd name="connsiteY3" fmla="*/ 2968 h 723048"/>
                <a:gd name="connsiteX0" fmla="*/ 0 w 2232249"/>
                <a:gd name="connsiteY0" fmla="*/ 723048 h 723048"/>
                <a:gd name="connsiteX1" fmla="*/ 1296144 w 2232249"/>
                <a:gd name="connsiteY1" fmla="*/ 74976 h 723048"/>
                <a:gd name="connsiteX2" fmla="*/ 2232249 w 2232249"/>
                <a:gd name="connsiteY2" fmla="*/ 2968 h 723048"/>
                <a:gd name="connsiteX3" fmla="*/ 2016225 w 2232249"/>
                <a:gd name="connsiteY3" fmla="*/ 2968 h 723048"/>
                <a:gd name="connsiteX0" fmla="*/ 0 w 2232249"/>
                <a:gd name="connsiteY0" fmla="*/ 723048 h 723048"/>
                <a:gd name="connsiteX1" fmla="*/ 1296144 w 2232249"/>
                <a:gd name="connsiteY1" fmla="*/ 74976 h 723048"/>
                <a:gd name="connsiteX2" fmla="*/ 2232249 w 2232249"/>
                <a:gd name="connsiteY2" fmla="*/ 2968 h 723048"/>
                <a:gd name="connsiteX3" fmla="*/ 2016225 w 2232249"/>
                <a:gd name="connsiteY3" fmla="*/ 2968 h 723048"/>
                <a:gd name="connsiteX0" fmla="*/ 0 w 2160241"/>
                <a:gd name="connsiteY0" fmla="*/ 723048 h 723048"/>
                <a:gd name="connsiteX1" fmla="*/ 1296144 w 2160241"/>
                <a:gd name="connsiteY1" fmla="*/ 74976 h 723048"/>
                <a:gd name="connsiteX2" fmla="*/ 2160241 w 2160241"/>
                <a:gd name="connsiteY2" fmla="*/ 218992 h 723048"/>
                <a:gd name="connsiteX3" fmla="*/ 2016225 w 2160241"/>
                <a:gd name="connsiteY3" fmla="*/ 2968 h 723048"/>
                <a:gd name="connsiteX0" fmla="*/ 0 w 2495005"/>
                <a:gd name="connsiteY0" fmla="*/ 864096 h 864096"/>
                <a:gd name="connsiteX1" fmla="*/ 1296144 w 2495005"/>
                <a:gd name="connsiteY1" fmla="*/ 216024 h 864096"/>
                <a:gd name="connsiteX2" fmla="*/ 2160241 w 2495005"/>
                <a:gd name="connsiteY2" fmla="*/ 360040 h 864096"/>
                <a:gd name="connsiteX3" fmla="*/ 2376265 w 2495005"/>
                <a:gd name="connsiteY3" fmla="*/ 0 h 864096"/>
                <a:gd name="connsiteX0" fmla="*/ 0 w 2376265"/>
                <a:gd name="connsiteY0" fmla="*/ 864096 h 864096"/>
                <a:gd name="connsiteX1" fmla="*/ 1296144 w 2376265"/>
                <a:gd name="connsiteY1" fmla="*/ 216024 h 864096"/>
                <a:gd name="connsiteX2" fmla="*/ 2376265 w 2376265"/>
                <a:gd name="connsiteY2" fmla="*/ 0 h 864096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861879 h 861879"/>
                <a:gd name="connsiteX1" fmla="*/ 1296144 w 2232249"/>
                <a:gd name="connsiteY1" fmla="*/ 213807 h 861879"/>
                <a:gd name="connsiteX2" fmla="*/ 2232249 w 2232249"/>
                <a:gd name="connsiteY2" fmla="*/ 141799 h 861879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144016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144016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144016 h 792088"/>
                <a:gd name="connsiteX0" fmla="*/ 0 w 2160241"/>
                <a:gd name="connsiteY0" fmla="*/ 792088 h 792088"/>
                <a:gd name="connsiteX1" fmla="*/ 1296144 w 2160241"/>
                <a:gd name="connsiteY1" fmla="*/ 144016 h 792088"/>
                <a:gd name="connsiteX2" fmla="*/ 2160241 w 2160241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92088 h 792088"/>
                <a:gd name="connsiteX1" fmla="*/ 1296144 w 2232249"/>
                <a:gd name="connsiteY1" fmla="*/ 144016 h 792088"/>
                <a:gd name="connsiteX2" fmla="*/ 2232249 w 2232249"/>
                <a:gd name="connsiteY2" fmla="*/ 72008 h 792088"/>
                <a:gd name="connsiteX0" fmla="*/ 0 w 2232249"/>
                <a:gd name="connsiteY0" fmla="*/ 752326 h 752326"/>
                <a:gd name="connsiteX1" fmla="*/ 1296144 w 2232249"/>
                <a:gd name="connsiteY1" fmla="*/ 104254 h 752326"/>
                <a:gd name="connsiteX2" fmla="*/ 2232249 w 2232249"/>
                <a:gd name="connsiteY2" fmla="*/ 32246 h 752326"/>
                <a:gd name="connsiteX0" fmla="*/ 0 w 2232249"/>
                <a:gd name="connsiteY0" fmla="*/ 749105 h 749105"/>
                <a:gd name="connsiteX1" fmla="*/ 1080120 w 2232249"/>
                <a:gd name="connsiteY1" fmla="*/ 104254 h 749105"/>
                <a:gd name="connsiteX2" fmla="*/ 2232249 w 2232249"/>
                <a:gd name="connsiteY2" fmla="*/ 29025 h 749105"/>
                <a:gd name="connsiteX0" fmla="*/ 0 w 2232249"/>
                <a:gd name="connsiteY0" fmla="*/ 749105 h 749105"/>
                <a:gd name="connsiteX1" fmla="*/ 1008112 w 2232249"/>
                <a:gd name="connsiteY1" fmla="*/ 104254 h 749105"/>
                <a:gd name="connsiteX2" fmla="*/ 2232249 w 2232249"/>
                <a:gd name="connsiteY2" fmla="*/ 29025 h 74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2249" h="749105">
                  <a:moveTo>
                    <a:pt x="0" y="749105"/>
                  </a:moveTo>
                  <a:cubicBezTo>
                    <a:pt x="255029" y="614091"/>
                    <a:pt x="679677" y="175303"/>
                    <a:pt x="1008112" y="104254"/>
                  </a:cubicBezTo>
                  <a:cubicBezTo>
                    <a:pt x="1379128" y="0"/>
                    <a:pt x="2008588" y="53542"/>
                    <a:pt x="2232249" y="29025"/>
                  </a:cubicBezTo>
                </a:path>
              </a:pathLst>
            </a:custGeom>
            <a:ln>
              <a:prstDash val="sysDash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2843808" y="3789040"/>
            <a:ext cx="1043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 target</a:t>
            </a:r>
            <a:endParaRPr kumimoji="1" lang="ja-JP" alt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直線矢印コネクタ 14"/>
          <p:cNvCxnSpPr>
            <a:stCxn id="14" idx="1"/>
          </p:cNvCxnSpPr>
          <p:nvPr/>
        </p:nvCxnSpPr>
        <p:spPr>
          <a:xfrm flipH="1">
            <a:off x="2051720" y="4204539"/>
            <a:ext cx="792088" cy="23257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7524328" y="2780928"/>
            <a:ext cx="1641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4/Jul/2012</a:t>
            </a:r>
            <a:endParaRPr kumimoji="1" lang="ja-JP" altLang="en-US" sz="2400" dirty="0"/>
          </a:p>
        </p:txBody>
      </p:sp>
      <p:pic>
        <p:nvPicPr>
          <p:cNvPr id="22529" name="Picture 1" descr="C:\Users\kawamura\Documents\JKJ関連\図面\標的チャンバー\ミュオン全体3d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0186" y="4941168"/>
            <a:ext cx="2672334" cy="1889379"/>
          </a:xfrm>
          <a:prstGeom prst="rect">
            <a:avLst/>
          </a:prstGeom>
          <a:noFill/>
        </p:spPr>
      </p:pic>
      <p:cxnSp>
        <p:nvCxnSpPr>
          <p:cNvPr id="20" name="直線矢印コネクタ 19"/>
          <p:cNvCxnSpPr/>
          <p:nvPr/>
        </p:nvCxnSpPr>
        <p:spPr>
          <a:xfrm flipV="1">
            <a:off x="6876256" y="6309320"/>
            <a:ext cx="720080" cy="4046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6120741" y="6516052"/>
            <a:ext cx="154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3GeV proton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8028384" y="6225436"/>
            <a:ext cx="504056" cy="7200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7830174" y="6309320"/>
            <a:ext cx="0" cy="36004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7884368" y="6488668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U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532440" y="6165304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876256" y="551723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524328" y="5013176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H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6" name="右矢印 35"/>
          <p:cNvSpPr/>
          <p:nvPr/>
        </p:nvSpPr>
        <p:spPr>
          <a:xfrm>
            <a:off x="395536" y="4293096"/>
            <a:ext cx="1080120" cy="36004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P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53536"/>
            <a:ext cx="86868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J-PARC MLF</a:t>
            </a:r>
            <a:endParaRPr kumimoji="1" lang="ja-JP" altLang="en-US" dirty="0"/>
          </a:p>
        </p:txBody>
      </p:sp>
      <p:pic>
        <p:nvPicPr>
          <p:cNvPr id="4" name="Picture 4" descr="正No13外構図061128er Model 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0" y="3455988"/>
            <a:ext cx="3517900" cy="3402012"/>
          </a:xfrm>
          <a:prstGeom prst="rect">
            <a:avLst/>
          </a:prstGeom>
          <a:noFill/>
        </p:spPr>
      </p:pic>
      <p:pic>
        <p:nvPicPr>
          <p:cNvPr id="5" name="Picture 6" descr="SEC_MLF_EW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4068763"/>
            <a:ext cx="3940175" cy="2789237"/>
          </a:xfrm>
          <a:prstGeom prst="rect">
            <a:avLst/>
          </a:prstGeom>
          <a:noFill/>
        </p:spPr>
      </p:pic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5003800" y="1412875"/>
            <a:ext cx="3944938" cy="2789238"/>
            <a:chOff x="3152" y="890"/>
            <a:chExt cx="2485" cy="1757"/>
          </a:xfrm>
        </p:grpSpPr>
        <p:pic>
          <p:nvPicPr>
            <p:cNvPr id="7" name="Picture 9" descr="MLF断0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52" y="890"/>
              <a:ext cx="2485" cy="1757"/>
            </a:xfrm>
            <a:prstGeom prst="rect">
              <a:avLst/>
            </a:prstGeom>
            <a:noFill/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3198" y="2024"/>
              <a:ext cx="126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dirty="0">
                  <a:solidFill>
                    <a:schemeClr val="bg1"/>
                  </a:solidFill>
                  <a:latin typeface="Tahoma" pitchFamily="34" charset="0"/>
                </a:rPr>
                <a:t>RCS (3GeV333</a:t>
              </a:r>
              <a:r>
                <a:rPr lang="en-US" altLang="ja-JP" dirty="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altLang="ja-JP" dirty="0">
                  <a:solidFill>
                    <a:schemeClr val="bg1"/>
                  </a:solidFill>
                  <a:latin typeface="Tahoma" pitchFamily="34" charset="0"/>
                </a:rPr>
                <a:t>A</a:t>
              </a:r>
              <a:r>
                <a:rPr lang="en-US" altLang="ja-JP" dirty="0">
                  <a:latin typeface="Tahoma" pitchFamily="34" charset="0"/>
                </a:rPr>
                <a:t>)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5148" y="935"/>
              <a:ext cx="37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>
                  <a:latin typeface="Tahoma" pitchFamily="34" charset="0"/>
                </a:rPr>
                <a:t>MLF</a:t>
              </a: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V="1">
              <a:off x="3972" y="1828"/>
              <a:ext cx="438" cy="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V="1">
              <a:off x="4408" y="1727"/>
              <a:ext cx="311" cy="1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V="1">
              <a:off x="4714" y="1667"/>
              <a:ext cx="364" cy="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flipV="1">
              <a:off x="5074" y="1528"/>
              <a:ext cx="205" cy="1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4205" y="2179"/>
              <a:ext cx="77" cy="38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4205" y="2039"/>
              <a:ext cx="66" cy="6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4269" y="2104"/>
              <a:ext cx="12" cy="4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4279" y="2140"/>
              <a:ext cx="4" cy="4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4153" y="1992"/>
              <a:ext cx="53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4077" y="1957"/>
              <a:ext cx="76" cy="3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3990" y="1947"/>
              <a:ext cx="87" cy="1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6300788" y="6491288"/>
            <a:ext cx="25350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solidFill>
                  <a:schemeClr val="bg1"/>
                </a:solidFill>
                <a:latin typeface="Tahoma" pitchFamily="34" charset="0"/>
              </a:rPr>
              <a:t>Beam transport </a:t>
            </a:r>
            <a:r>
              <a:rPr lang="en-US" altLang="ja-JP" dirty="0">
                <a:solidFill>
                  <a:schemeClr val="bg1"/>
                </a:solidFill>
                <a:latin typeface="Tahoma" pitchFamily="34" charset="0"/>
              </a:rPr>
              <a:t>tunnel</a:t>
            </a: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5076825" y="4365625"/>
            <a:ext cx="1436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chemeClr val="bg1"/>
                </a:solidFill>
                <a:latin typeface="Tahoma" pitchFamily="34" charset="0"/>
              </a:rPr>
              <a:t>Exp. Hall #1</a:t>
            </a: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7235825" y="4365625"/>
            <a:ext cx="1436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chemeClr val="bg1"/>
                </a:solidFill>
                <a:latin typeface="Tahoma" pitchFamily="34" charset="0"/>
              </a:rPr>
              <a:t>Exp. Hall #2</a:t>
            </a:r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5940425" y="4724400"/>
            <a:ext cx="215900" cy="936625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 flipH="1">
            <a:off x="7740650" y="4724400"/>
            <a:ext cx="215900" cy="936625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 flipV="1">
            <a:off x="6588125" y="6092825"/>
            <a:ext cx="360363" cy="431800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>
            <a:off x="684213" y="5516563"/>
            <a:ext cx="1511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H="1" flipV="1">
            <a:off x="1403350" y="4581525"/>
            <a:ext cx="288925" cy="863600"/>
          </a:xfrm>
          <a:prstGeom prst="line">
            <a:avLst/>
          </a:prstGeom>
          <a:ln>
            <a:headEnd type="triangle" w="lg" len="lg"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34925" y="4221163"/>
            <a:ext cx="1412875" cy="366712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rgbClr val="000000"/>
                </a:solidFill>
                <a:latin typeface="Tahoma" pitchFamily="34" charset="0"/>
              </a:rPr>
              <a:t>Muon target</a:t>
            </a:r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 flipV="1">
            <a:off x="2266950" y="4581525"/>
            <a:ext cx="288925" cy="863600"/>
          </a:xfrm>
          <a:prstGeom prst="line">
            <a:avLst/>
          </a:prstGeom>
          <a:ln>
            <a:headEnd type="triangle" w="lg" len="lg"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2268538" y="4221163"/>
            <a:ext cx="2693987" cy="366712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err="1">
                <a:solidFill>
                  <a:srgbClr val="000000"/>
                </a:solidFill>
                <a:latin typeface="Tahoma" pitchFamily="34" charset="0"/>
              </a:rPr>
              <a:t>Spallation</a:t>
            </a:r>
            <a:r>
              <a:rPr lang="en-US" altLang="ja-JP" dirty="0">
                <a:solidFill>
                  <a:srgbClr val="000000"/>
                </a:solidFill>
                <a:latin typeface="Tahoma" pitchFamily="34" charset="0"/>
              </a:rPr>
              <a:t> neutron target</a:t>
            </a:r>
          </a:p>
        </p:txBody>
      </p:sp>
      <p:pic>
        <p:nvPicPr>
          <p:cNvPr id="32" name="Picture 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1412875"/>
            <a:ext cx="33337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0" y="4941168"/>
            <a:ext cx="1436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ysClr val="windowText" lastClr="000000"/>
                </a:solidFill>
                <a:latin typeface="Tahoma" pitchFamily="34" charset="0"/>
              </a:rPr>
              <a:t>Exp. Hall #1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0" y="5661248"/>
            <a:ext cx="1436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ysClr val="windowText" lastClr="000000"/>
                </a:solidFill>
                <a:latin typeface="Tahoma" pitchFamily="34" charset="0"/>
              </a:rPr>
              <a:t>Exp. Hall #2</a:t>
            </a:r>
          </a:p>
        </p:txBody>
      </p:sp>
      <p:sp>
        <p:nvSpPr>
          <p:cNvPr id="35" name="角丸四角形 34"/>
          <p:cNvSpPr/>
          <p:nvPr/>
        </p:nvSpPr>
        <p:spPr>
          <a:xfrm>
            <a:off x="1331640" y="5373216"/>
            <a:ext cx="1800200" cy="288032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131840" y="5819328"/>
            <a:ext cx="1728192" cy="92333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ysClr val="windowText" lastClr="000000"/>
                </a:solidFill>
              </a:rPr>
              <a:t>High rad. area is separated from exp. hall</a:t>
            </a:r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80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Users\kawamura\Desktop\M2layout_120915 Model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28" y="2132856"/>
            <a:ext cx="4159148" cy="4693652"/>
          </a:xfrm>
          <a:prstGeom prst="rect">
            <a:avLst/>
          </a:prstGeom>
          <a:noFill/>
        </p:spPr>
      </p:pic>
      <p:pic>
        <p:nvPicPr>
          <p:cNvPr id="44035" name="Picture 3" descr="G:\SHライン建設\10.04\P1050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790016"/>
            <a:ext cx="5364480" cy="4023360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53218"/>
            <a:ext cx="86868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After summer shutdown 2012</a:t>
            </a:r>
            <a:endParaRPr kumimoji="1" lang="ja-JP" altLang="en-US" dirty="0"/>
          </a:p>
        </p:txBody>
      </p:sp>
      <p:sp>
        <p:nvSpPr>
          <p:cNvPr id="3" name="コンテンツ プレースホルダ 22"/>
          <p:cNvSpPr txBox="1">
            <a:spLocks/>
          </p:cNvSpPr>
          <p:nvPr/>
        </p:nvSpPr>
        <p:spPr>
          <a:xfrm>
            <a:off x="3347864" y="1412776"/>
            <a:ext cx="5760640" cy="151216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r>
              <a:rPr lang="en-US" altLang="ja-JP" sz="3200" dirty="0" smtClean="0">
                <a:solidFill>
                  <a:schemeClr val="bg1"/>
                </a:solidFill>
              </a:rPr>
              <a:t>Mission in this summer shutdown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1" lang="en-US" altLang="ja-JP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U</a:t>
            </a:r>
            <a:r>
              <a:rPr kumimoji="1" lang="en-US" altLang="ja-JP" sz="2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line: installation of curved solenoid</a:t>
            </a:r>
            <a:endParaRPr kumimoji="1" lang="en-US" altLang="ja-JP" sz="2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1" lang="en-US" altLang="ja-JP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 line: installation of SQ456</a:t>
            </a:r>
            <a:r>
              <a:rPr kumimoji="1" lang="en-US" altLang="ja-JP" sz="2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1" lang="en-US" altLang="ja-JP" sz="2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Char char="•"/>
              <a:tabLst/>
              <a:defRPr/>
            </a:pPr>
            <a:r>
              <a:rPr kumimoji="1" lang="en-US" altLang="ja-JP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 line: installation of frontend</a:t>
            </a:r>
            <a:r>
              <a:rPr kumimoji="1" lang="en-US" altLang="ja-JP" sz="2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magnets</a:t>
            </a: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80312" y="2780928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4/Oct/2012</a:t>
            </a:r>
            <a:endParaRPr kumimoji="1" lang="ja-JP" altLang="en-US" sz="24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243760" y="6525344"/>
            <a:ext cx="1960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Curved solenoid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1" name="フローチャート : 代替処理 30"/>
          <p:cNvSpPr/>
          <p:nvPr/>
        </p:nvSpPr>
        <p:spPr>
          <a:xfrm>
            <a:off x="755576" y="5085184"/>
            <a:ext cx="504056" cy="1772816"/>
          </a:xfrm>
          <a:prstGeom prst="flowChartAlternateProcess">
            <a:avLst/>
          </a:prstGeom>
          <a:solidFill>
            <a:schemeClr val="bg1">
              <a:alpha val="28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ローチャート : 代替処理 31"/>
          <p:cNvSpPr/>
          <p:nvPr/>
        </p:nvSpPr>
        <p:spPr>
          <a:xfrm>
            <a:off x="755576" y="2564904"/>
            <a:ext cx="504056" cy="720080"/>
          </a:xfrm>
          <a:prstGeom prst="flowChartAlternateProcess">
            <a:avLst/>
          </a:prstGeom>
          <a:solidFill>
            <a:schemeClr val="bg1">
              <a:alpha val="28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39552" y="2204864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SQ456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4" name="フローチャート : 代替処理 33"/>
          <p:cNvSpPr/>
          <p:nvPr/>
        </p:nvSpPr>
        <p:spPr>
          <a:xfrm rot="1800000">
            <a:off x="2261888" y="2140934"/>
            <a:ext cx="642902" cy="2336635"/>
          </a:xfrm>
          <a:prstGeom prst="flowChartAlternateProcess">
            <a:avLst/>
          </a:prstGeom>
          <a:solidFill>
            <a:schemeClr val="bg1">
              <a:alpha val="28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411760" y="3995772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HS1a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775017" y="342900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HS1b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179814" y="270892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HB1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0" grpId="0" uiExpand="1"/>
      <p:bldP spid="31" grpId="0" uiExpand="1" animBg="1"/>
      <p:bldP spid="32" grpId="0" uiExpand="1" animBg="1"/>
      <p:bldP spid="33" grpId="0" uiExpand="1"/>
      <p:bldP spid="34" grpId="0" animBg="1"/>
      <p:bldP spid="35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H-line magnets</a:t>
            </a:r>
            <a:endParaRPr kumimoji="1" lang="ja-JP" altLang="en-US" dirty="0"/>
          </a:p>
        </p:txBody>
      </p:sp>
      <p:pic>
        <p:nvPicPr>
          <p:cNvPr id="33795" name="Picture 3" descr="E:\トーキン電磁石組立\6.8\IMG_2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7152640" cy="5364480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2411760" y="3068960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HB1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67944" y="2348880"/>
            <a:ext cx="1133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HS1a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96136" y="3140968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HS1b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16016" y="5301208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SQ456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24336" y="5982379"/>
            <a:ext cx="615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All the magnets were ready to be installed at the moment of the last CM in June.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E:\HS1全体図_120222 Model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7564374" cy="5346954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HS1: Capture solenoid</a:t>
            </a:r>
            <a:endParaRPr kumimoji="1" lang="ja-JP" altLang="en-US" dirty="0"/>
          </a:p>
        </p:txBody>
      </p:sp>
      <p:pic>
        <p:nvPicPr>
          <p:cNvPr id="28675" name="Picture 3" descr="E:\トーキン電磁石組立\6.8\IMG_2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3229" y="1484784"/>
            <a:ext cx="3433267" cy="2574950"/>
          </a:xfrm>
          <a:prstGeom prst="rect">
            <a:avLst/>
          </a:prstGeom>
          <a:noFill/>
        </p:spPr>
      </p:pic>
      <p:pic>
        <p:nvPicPr>
          <p:cNvPr id="28674" name="Picture 2" descr="E:\トーキン電磁石組立\6.7\IMG_2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3229" y="4149080"/>
            <a:ext cx="3433267" cy="2574950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7586679" y="1484784"/>
            <a:ext cx="163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HS1a (45t)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86679" y="4077072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HS1b (40t)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47409" y="3501008"/>
            <a:ext cx="896399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HS1a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87824" y="3501008"/>
            <a:ext cx="931665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HS1b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ja-JP" dirty="0" smtClean="0"/>
              <a:t>HB1: First Bending Magnet</a:t>
            </a:r>
            <a:endParaRPr kumimoji="1" lang="ja-JP" altLang="en-US" dirty="0"/>
          </a:p>
        </p:txBody>
      </p:sp>
      <p:pic>
        <p:nvPicPr>
          <p:cNvPr id="30723" name="Picture 3" descr="E:\4632-S100-01-1 Model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7564374" cy="5346954"/>
          </a:xfrm>
          <a:prstGeom prst="rect">
            <a:avLst/>
          </a:prstGeom>
          <a:noFill/>
        </p:spPr>
      </p:pic>
      <p:pic>
        <p:nvPicPr>
          <p:cNvPr id="30724" name="Picture 4" descr="E:\トーキン電磁石組立\5.31\P1040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96424" y="2425976"/>
            <a:ext cx="4649216" cy="3486912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7586679" y="1815207"/>
            <a:ext cx="1483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HB1 (40t)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Devices to be installed</a:t>
            </a:r>
            <a:endParaRPr kumimoji="1" lang="ja-JP" altLang="en-US" dirty="0"/>
          </a:p>
        </p:txBody>
      </p:sp>
      <p:pic>
        <p:nvPicPr>
          <p:cNvPr id="30723" name="Picture 3" descr="E:\M2layout_111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511" y="1412776"/>
            <a:ext cx="5881649" cy="3565139"/>
          </a:xfrm>
          <a:prstGeom prst="rect">
            <a:avLst/>
          </a:prstGeom>
          <a:noFill/>
        </p:spPr>
      </p:pic>
      <p:cxnSp>
        <p:nvCxnSpPr>
          <p:cNvPr id="8" name="直線矢印コネクタ 7"/>
          <p:cNvCxnSpPr>
            <a:stCxn id="32771" idx="1"/>
          </p:cNvCxnSpPr>
          <p:nvPr/>
        </p:nvCxnSpPr>
        <p:spPr>
          <a:xfrm flipH="1" flipV="1">
            <a:off x="3203848" y="3501008"/>
            <a:ext cx="1800200" cy="194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stCxn id="40" idx="2"/>
          </p:cNvCxnSpPr>
          <p:nvPr/>
        </p:nvCxnSpPr>
        <p:spPr>
          <a:xfrm flipH="1" flipV="1">
            <a:off x="3707904" y="2348880"/>
            <a:ext cx="3512989" cy="826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stCxn id="31" idx="0"/>
          </p:cNvCxnSpPr>
          <p:nvPr/>
        </p:nvCxnSpPr>
        <p:spPr>
          <a:xfrm flipH="1" flipV="1">
            <a:off x="3059832" y="3789040"/>
            <a:ext cx="1579071" cy="8907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2770" name="Picture 2" descr="E:\DSC_0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624" y="3562156"/>
            <a:ext cx="1783080" cy="3169920"/>
          </a:xfrm>
          <a:prstGeom prst="rect">
            <a:avLst/>
          </a:prstGeom>
          <a:noFill/>
        </p:spPr>
      </p:pic>
      <p:cxnSp>
        <p:nvCxnSpPr>
          <p:cNvPr id="19" name="直線矢印コネクタ 18"/>
          <p:cNvCxnSpPr>
            <a:stCxn id="32770" idx="0"/>
          </p:cNvCxnSpPr>
          <p:nvPr/>
        </p:nvCxnSpPr>
        <p:spPr>
          <a:xfrm flipV="1">
            <a:off x="1016164" y="1988840"/>
            <a:ext cx="2259692" cy="15733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stCxn id="32770" idx="0"/>
          </p:cNvCxnSpPr>
          <p:nvPr/>
        </p:nvCxnSpPr>
        <p:spPr>
          <a:xfrm flipV="1">
            <a:off x="1016164" y="2636912"/>
            <a:ext cx="2475716" cy="92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35496" y="6372036"/>
            <a:ext cx="185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Mag. Inst. guide</a:t>
            </a:r>
            <a:endParaRPr kumimoji="1" lang="ja-JP" altLang="en-US" dirty="0"/>
          </a:p>
        </p:txBody>
      </p:sp>
      <p:pic>
        <p:nvPicPr>
          <p:cNvPr id="31" name="Picture 3" descr="E:\トーキン電磁石組立\6.8\IMG_2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5640" y="4679812"/>
            <a:ext cx="2746525" cy="2061556"/>
          </a:xfrm>
          <a:prstGeom prst="rect">
            <a:avLst/>
          </a:prstGeom>
          <a:noFill/>
        </p:spPr>
      </p:pic>
      <p:pic>
        <p:nvPicPr>
          <p:cNvPr id="32" name="Picture 2" descr="E:\トーキン電磁石組立\6.7\IMG_21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955" y="4679812"/>
            <a:ext cx="2746525" cy="2061556"/>
          </a:xfrm>
          <a:prstGeom prst="rect">
            <a:avLst/>
          </a:prstGeom>
          <a:noFill/>
        </p:spPr>
      </p:pic>
      <p:sp>
        <p:nvSpPr>
          <p:cNvPr id="38" name="テキスト ボックス 37"/>
          <p:cNvSpPr txBox="1"/>
          <p:nvPr/>
        </p:nvSpPr>
        <p:spPr>
          <a:xfrm>
            <a:off x="3275856" y="472514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HS1a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159393" y="4653136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HS1b</a:t>
            </a:r>
            <a:endParaRPr kumimoji="1" lang="ja-JP" altLang="en-US" dirty="0"/>
          </a:p>
        </p:txBody>
      </p:sp>
      <p:pic>
        <p:nvPicPr>
          <p:cNvPr id="32771" name="Picture 3" descr="E:\DSC016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2780928"/>
            <a:ext cx="2438400" cy="1828800"/>
          </a:xfrm>
          <a:prstGeom prst="rect">
            <a:avLst/>
          </a:prstGeom>
          <a:noFill/>
        </p:spPr>
      </p:pic>
      <p:cxnSp>
        <p:nvCxnSpPr>
          <p:cNvPr id="15" name="直線矢印コネクタ 14"/>
          <p:cNvCxnSpPr/>
          <p:nvPr/>
        </p:nvCxnSpPr>
        <p:spPr>
          <a:xfrm flipH="1" flipV="1">
            <a:off x="3419872" y="3284984"/>
            <a:ext cx="2736304" cy="1440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0" name="Picture 4" descr="E:\トーキン電磁石組立\5.31\P10409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929947" y="1559706"/>
            <a:ext cx="2325486" cy="1743595"/>
          </a:xfrm>
          <a:prstGeom prst="rect">
            <a:avLst/>
          </a:prstGeom>
          <a:noFill/>
        </p:spPr>
      </p:pic>
      <p:sp>
        <p:nvSpPr>
          <p:cNvPr id="45" name="テキスト ボックス 44"/>
          <p:cNvSpPr txBox="1"/>
          <p:nvPr/>
        </p:nvSpPr>
        <p:spPr>
          <a:xfrm>
            <a:off x="7236296" y="242088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HB1</a:t>
            </a:r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700445" y="4211796"/>
            <a:ext cx="187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f</a:t>
            </a:r>
            <a:r>
              <a:rPr kumimoji="1" lang="en-US" altLang="ja-JP" dirty="0" smtClean="0"/>
              <a:t>600 pillow seal</a:t>
            </a:r>
            <a:endParaRPr kumimoji="1" lang="ja-JP" altLang="en-US" dirty="0"/>
          </a:p>
        </p:txBody>
      </p:sp>
      <p:cxnSp>
        <p:nvCxnSpPr>
          <p:cNvPr id="48" name="直線矢印コネクタ 47"/>
          <p:cNvCxnSpPr>
            <a:stCxn id="32771" idx="1"/>
          </p:cNvCxnSpPr>
          <p:nvPr/>
        </p:nvCxnSpPr>
        <p:spPr>
          <a:xfrm flipH="1" flipV="1">
            <a:off x="3563888" y="2852936"/>
            <a:ext cx="1440160" cy="8423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HS1b installation</a:t>
            </a:r>
            <a:endParaRPr kumimoji="1" lang="ja-JP" altLang="en-US" dirty="0"/>
          </a:p>
        </p:txBody>
      </p:sp>
      <p:pic>
        <p:nvPicPr>
          <p:cNvPr id="3" name="Picture 2" descr="D:\Users\kawamura\Desktop\M2layout_120915 Model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836" y="1844824"/>
            <a:ext cx="3602084" cy="4573925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971600" y="3645024"/>
            <a:ext cx="93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HS1b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フローチャート : 代替処理 4"/>
          <p:cNvSpPr/>
          <p:nvPr/>
        </p:nvSpPr>
        <p:spPr>
          <a:xfrm rot="1800000">
            <a:off x="1807789" y="3580979"/>
            <a:ext cx="955029" cy="1295452"/>
          </a:xfrm>
          <a:prstGeom prst="flowChartAlternateProcess">
            <a:avLst/>
          </a:prstGeom>
          <a:solidFill>
            <a:schemeClr val="bg1">
              <a:alpha val="28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コンテンツ プレースホルダ 22"/>
          <p:cNvSpPr txBox="1">
            <a:spLocks/>
          </p:cNvSpPr>
          <p:nvPr/>
        </p:nvSpPr>
        <p:spPr>
          <a:xfrm>
            <a:off x="3867150" y="1412776"/>
            <a:ext cx="4362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lvl="0" indent="-292100">
              <a:buClr>
                <a:schemeClr val="accent1"/>
              </a:buClr>
              <a:buSzPct val="70000"/>
              <a:buFont typeface="Wingdings 2"/>
              <a:buChar char=""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HS1b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must be placed under the irremovable cable rack</a:t>
            </a:r>
            <a:br>
              <a:rPr lang="en-US" altLang="ja-JP" sz="2400" dirty="0" smtClean="0">
                <a:solidFill>
                  <a:schemeClr val="bg1"/>
                </a:solidFill>
              </a:rPr>
            </a:br>
            <a:r>
              <a:rPr lang="ja-JP" altLang="en-US" sz="2400" dirty="0" smtClean="0">
                <a:solidFill>
                  <a:schemeClr val="bg1"/>
                </a:solidFill>
              </a:rPr>
              <a:t>⇒ </a:t>
            </a:r>
            <a:r>
              <a:rPr lang="en-US" altLang="ja-JP" sz="2400" dirty="0" smtClean="0">
                <a:solidFill>
                  <a:schemeClr val="bg1"/>
                </a:solidFill>
              </a:rPr>
              <a:t>Using a special truck</a:t>
            </a:r>
          </a:p>
        </p:txBody>
      </p:sp>
      <p:pic>
        <p:nvPicPr>
          <p:cNvPr id="46082" name="Picture 2" descr="G:\SHライン建設\8.01\P1050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636912"/>
            <a:ext cx="5364480" cy="4023360"/>
          </a:xfrm>
          <a:prstGeom prst="rect">
            <a:avLst/>
          </a:prstGeom>
          <a:noFill/>
        </p:spPr>
      </p:pic>
      <p:pic>
        <p:nvPicPr>
          <p:cNvPr id="46083" name="Picture 3" descr="G:\SHライン建設\8.02\P10501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636912"/>
            <a:ext cx="5364480" cy="4023360"/>
          </a:xfrm>
          <a:prstGeom prst="rect">
            <a:avLst/>
          </a:prstGeom>
          <a:noFill/>
        </p:spPr>
      </p:pic>
      <p:pic>
        <p:nvPicPr>
          <p:cNvPr id="46084" name="Picture 4" descr="G:\SHライン建設\8.02\P10501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636912"/>
            <a:ext cx="5364480" cy="4023360"/>
          </a:xfrm>
          <a:prstGeom prst="rect">
            <a:avLst/>
          </a:prstGeom>
          <a:noFill/>
        </p:spPr>
      </p:pic>
      <p:grpSp>
        <p:nvGrpSpPr>
          <p:cNvPr id="15" name="グループ化 14"/>
          <p:cNvGrpSpPr/>
          <p:nvPr/>
        </p:nvGrpSpPr>
        <p:grpSpPr>
          <a:xfrm>
            <a:off x="3707904" y="2636912"/>
            <a:ext cx="5364000" cy="4024800"/>
            <a:chOff x="3707904" y="2636912"/>
            <a:chExt cx="5364000" cy="4024800"/>
          </a:xfrm>
        </p:grpSpPr>
        <p:sp>
          <p:nvSpPr>
            <p:cNvPr id="11" name="正方形/長方形 10"/>
            <p:cNvSpPr/>
            <p:nvPr/>
          </p:nvSpPr>
          <p:spPr>
            <a:xfrm>
              <a:off x="3707904" y="2636912"/>
              <a:ext cx="5364000" cy="40248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6085" name="Picture 5" descr="G:\SHライン建設\8.03\P105021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4377504" y="3140012"/>
              <a:ext cx="4024800" cy="3018600"/>
            </a:xfrm>
            <a:prstGeom prst="rect">
              <a:avLst/>
            </a:prstGeom>
            <a:noFill/>
          </p:spPr>
        </p:pic>
      </p:grpSp>
      <p:pic>
        <p:nvPicPr>
          <p:cNvPr id="46086" name="Picture 6" descr="G:\SHライン建設\8.03\P10502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2636912"/>
            <a:ext cx="5364480" cy="4023360"/>
          </a:xfrm>
          <a:prstGeom prst="rect">
            <a:avLst/>
          </a:prstGeom>
          <a:noFill/>
        </p:spPr>
      </p:pic>
      <p:pic>
        <p:nvPicPr>
          <p:cNvPr id="46087" name="Picture 7" descr="G:\SHライン建設\8.03\P10502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2636912"/>
            <a:ext cx="5364480" cy="4023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HB1 installation</a:t>
            </a:r>
            <a:endParaRPr kumimoji="1" lang="ja-JP" altLang="en-US" dirty="0"/>
          </a:p>
        </p:txBody>
      </p:sp>
      <p:pic>
        <p:nvPicPr>
          <p:cNvPr id="3" name="Picture 2" descr="D:\Users\kawamura\Desktop\M2layout_120915 Model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836" y="1844824"/>
            <a:ext cx="3602084" cy="4573925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1567514" y="2636912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HB1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フローチャート : 代替処理 4"/>
          <p:cNvSpPr/>
          <p:nvPr/>
        </p:nvSpPr>
        <p:spPr>
          <a:xfrm>
            <a:off x="2341498" y="2410210"/>
            <a:ext cx="1173392" cy="1173392"/>
          </a:xfrm>
          <a:prstGeom prst="flowChartAlternateProcess">
            <a:avLst/>
          </a:prstGeom>
          <a:solidFill>
            <a:schemeClr val="bg1">
              <a:alpha val="28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コンテンツ プレースホルダ 22"/>
          <p:cNvSpPr txBox="1">
            <a:spLocks/>
          </p:cNvSpPr>
          <p:nvPr/>
        </p:nvSpPr>
        <p:spPr>
          <a:xfrm>
            <a:off x="3867150" y="1412776"/>
            <a:ext cx="5097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lvl="0" indent="-292100">
              <a:buClr>
                <a:schemeClr val="accent1"/>
              </a:buClr>
              <a:buSzPct val="70000"/>
              <a:buFont typeface="Wingdings 2"/>
              <a:buChar char=""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HB1 installation</a:t>
            </a:r>
            <a:b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guide shield were miss-designed and modified.</a:t>
            </a:r>
            <a:endParaRPr lang="en-US" altLang="ja-JP" sz="2400" dirty="0" smtClean="0">
              <a:solidFill>
                <a:schemeClr val="bg1"/>
              </a:solidFill>
            </a:endParaRPr>
          </a:p>
        </p:txBody>
      </p:sp>
      <p:pic>
        <p:nvPicPr>
          <p:cNvPr id="47106" name="Picture 2" descr="G:\SHライン建設\8.28\P1050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636912"/>
            <a:ext cx="5364480" cy="4023360"/>
          </a:xfrm>
          <a:prstGeom prst="rect">
            <a:avLst/>
          </a:prstGeom>
          <a:noFill/>
        </p:spPr>
      </p:pic>
      <p:grpSp>
        <p:nvGrpSpPr>
          <p:cNvPr id="13" name="グループ化 12"/>
          <p:cNvGrpSpPr/>
          <p:nvPr/>
        </p:nvGrpSpPr>
        <p:grpSpPr>
          <a:xfrm>
            <a:off x="3707904" y="2636912"/>
            <a:ext cx="5364000" cy="4024800"/>
            <a:chOff x="3707904" y="2636912"/>
            <a:chExt cx="5364000" cy="4024800"/>
          </a:xfrm>
        </p:grpSpPr>
        <p:sp>
          <p:nvSpPr>
            <p:cNvPr id="9" name="正方形/長方形 8"/>
            <p:cNvSpPr/>
            <p:nvPr/>
          </p:nvSpPr>
          <p:spPr>
            <a:xfrm>
              <a:off x="3707904" y="2636912"/>
              <a:ext cx="5364000" cy="40248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7107" name="Picture 3" descr="G:\SHライン建設\8.28\P105034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4377504" y="3140012"/>
              <a:ext cx="4024800" cy="3018600"/>
            </a:xfrm>
            <a:prstGeom prst="rect">
              <a:avLst/>
            </a:prstGeom>
            <a:noFill/>
          </p:spPr>
        </p:pic>
      </p:grpSp>
      <p:pic>
        <p:nvPicPr>
          <p:cNvPr id="47108" name="Picture 4" descr="G:\SHライン建設\8.28\P1050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636912"/>
            <a:ext cx="5364480" cy="4023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HGV1 installation</a:t>
            </a:r>
            <a:endParaRPr kumimoji="1" lang="ja-JP" altLang="en-US" dirty="0"/>
          </a:p>
        </p:txBody>
      </p:sp>
      <p:pic>
        <p:nvPicPr>
          <p:cNvPr id="6" name="Picture 2" descr="D:\Users\kawamura\Desktop\M2layout_120915 Model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836" y="1844824"/>
            <a:ext cx="3602084" cy="4573925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1619672" y="2060848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HGV1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8" name="フローチャート : 代替処理 7"/>
          <p:cNvSpPr/>
          <p:nvPr/>
        </p:nvSpPr>
        <p:spPr>
          <a:xfrm>
            <a:off x="2699792" y="2060848"/>
            <a:ext cx="576064" cy="432048"/>
          </a:xfrm>
          <a:prstGeom prst="flowChartAlternateProcess">
            <a:avLst/>
          </a:prstGeom>
          <a:solidFill>
            <a:schemeClr val="bg1">
              <a:alpha val="28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コンテンツ プレースホルダ 22"/>
          <p:cNvSpPr txBox="1">
            <a:spLocks/>
          </p:cNvSpPr>
          <p:nvPr/>
        </p:nvSpPr>
        <p:spPr>
          <a:xfrm>
            <a:off x="3867150" y="1412776"/>
            <a:ext cx="5276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lvl="0" indent="-292100">
              <a:buClr>
                <a:schemeClr val="accent1"/>
              </a:buClr>
              <a:buSzPct val="70000"/>
              <a:buFont typeface="Wingdings 2"/>
              <a:buChar char=""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HGV1: gate valve with pillow seals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must placed at the position with no crane access.</a:t>
            </a:r>
            <a:endParaRPr lang="en-US" altLang="ja-JP" sz="2400" dirty="0" smtClean="0">
              <a:solidFill>
                <a:schemeClr val="bg1"/>
              </a:solidFill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3707904" y="2636912"/>
            <a:ext cx="5364000" cy="4024800"/>
            <a:chOff x="3707904" y="2636912"/>
            <a:chExt cx="5364000" cy="4024800"/>
          </a:xfrm>
        </p:grpSpPr>
        <p:sp>
          <p:nvSpPr>
            <p:cNvPr id="4" name="正方形/長方形 3"/>
            <p:cNvSpPr/>
            <p:nvPr/>
          </p:nvSpPr>
          <p:spPr>
            <a:xfrm>
              <a:off x="3707904" y="2636912"/>
              <a:ext cx="5364000" cy="40248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8130" name="Picture 2" descr="G:\SHライン建設\9.10\P105039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4377504" y="3140012"/>
              <a:ext cx="4024800" cy="3018600"/>
            </a:xfrm>
            <a:prstGeom prst="rect">
              <a:avLst/>
            </a:prstGeom>
            <a:noFill/>
          </p:spPr>
        </p:pic>
      </p:grpSp>
      <p:grpSp>
        <p:nvGrpSpPr>
          <p:cNvPr id="17" name="グループ化 16"/>
          <p:cNvGrpSpPr/>
          <p:nvPr/>
        </p:nvGrpSpPr>
        <p:grpSpPr>
          <a:xfrm>
            <a:off x="3707904" y="2636912"/>
            <a:ext cx="5364000" cy="4024800"/>
            <a:chOff x="3707904" y="2636912"/>
            <a:chExt cx="5364000" cy="4024800"/>
          </a:xfrm>
        </p:grpSpPr>
        <p:sp>
          <p:nvSpPr>
            <p:cNvPr id="12" name="正方形/長方形 11"/>
            <p:cNvSpPr/>
            <p:nvPr/>
          </p:nvSpPr>
          <p:spPr>
            <a:xfrm>
              <a:off x="3707904" y="2636912"/>
              <a:ext cx="5364000" cy="40248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8131" name="Picture 3" descr="G:\SHライン建設\9.10\P105040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4377504" y="3140012"/>
              <a:ext cx="4024800" cy="3018600"/>
            </a:xfrm>
            <a:prstGeom prst="rect">
              <a:avLst/>
            </a:prstGeom>
            <a:noFill/>
          </p:spPr>
        </p:pic>
      </p:grpSp>
      <p:grpSp>
        <p:nvGrpSpPr>
          <p:cNvPr id="19" name="グループ化 18"/>
          <p:cNvGrpSpPr/>
          <p:nvPr/>
        </p:nvGrpSpPr>
        <p:grpSpPr>
          <a:xfrm>
            <a:off x="3707904" y="2636912"/>
            <a:ext cx="5364000" cy="4024800"/>
            <a:chOff x="3707904" y="2636912"/>
            <a:chExt cx="5364000" cy="4024800"/>
          </a:xfrm>
        </p:grpSpPr>
        <p:sp>
          <p:nvSpPr>
            <p:cNvPr id="11" name="正方形/長方形 10"/>
            <p:cNvSpPr/>
            <p:nvPr/>
          </p:nvSpPr>
          <p:spPr>
            <a:xfrm>
              <a:off x="3707904" y="2636912"/>
              <a:ext cx="5364000" cy="40248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8132" name="Picture 4" descr="G:\SHライン建設\9.10\P1050407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4377504" y="3140012"/>
              <a:ext cx="4024800" cy="3018600"/>
            </a:xfrm>
            <a:prstGeom prst="rect">
              <a:avLst/>
            </a:prstGeom>
            <a:noFill/>
          </p:spPr>
        </p:pic>
      </p:grpSp>
      <p:grpSp>
        <p:nvGrpSpPr>
          <p:cNvPr id="21" name="グループ化 20"/>
          <p:cNvGrpSpPr/>
          <p:nvPr/>
        </p:nvGrpSpPr>
        <p:grpSpPr>
          <a:xfrm>
            <a:off x="3707904" y="2636912"/>
            <a:ext cx="5364000" cy="4024800"/>
            <a:chOff x="3707904" y="2636912"/>
            <a:chExt cx="5364000" cy="4024800"/>
          </a:xfrm>
        </p:grpSpPr>
        <p:sp>
          <p:nvSpPr>
            <p:cNvPr id="13" name="正方形/長方形 12"/>
            <p:cNvSpPr/>
            <p:nvPr/>
          </p:nvSpPr>
          <p:spPr>
            <a:xfrm>
              <a:off x="3707904" y="2636912"/>
              <a:ext cx="5364000" cy="40248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8133" name="Picture 5" descr="G:\SHライン建設\9.10\P1050406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4377504" y="3140012"/>
              <a:ext cx="4024800" cy="3018600"/>
            </a:xfrm>
            <a:prstGeom prst="rect">
              <a:avLst/>
            </a:prstGeom>
            <a:noFill/>
          </p:spPr>
        </p:pic>
      </p:grpSp>
      <p:pic>
        <p:nvPicPr>
          <p:cNvPr id="48134" name="Picture 6" descr="G:\SHライン建設\9.10\P10504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2636912"/>
            <a:ext cx="5364480" cy="4023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HS1a installation</a:t>
            </a:r>
            <a:endParaRPr kumimoji="1" lang="ja-JP" altLang="en-US" dirty="0"/>
          </a:p>
        </p:txBody>
      </p:sp>
      <p:pic>
        <p:nvPicPr>
          <p:cNvPr id="4" name="Picture 2" descr="D:\Users\kawamura\Desktop\M2layout_120915 Model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836" y="1844824"/>
            <a:ext cx="3602084" cy="4573925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435241" y="4653136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HS1a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フローチャート : 代替処理 5"/>
          <p:cNvSpPr/>
          <p:nvPr/>
        </p:nvSpPr>
        <p:spPr>
          <a:xfrm rot="1800000">
            <a:off x="1187636" y="4742820"/>
            <a:ext cx="955029" cy="1120042"/>
          </a:xfrm>
          <a:prstGeom prst="flowChartAlternateProcess">
            <a:avLst/>
          </a:prstGeom>
          <a:solidFill>
            <a:schemeClr val="bg1">
              <a:alpha val="28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コンテンツ プレースホルダ 22"/>
          <p:cNvSpPr txBox="1">
            <a:spLocks/>
          </p:cNvSpPr>
          <p:nvPr/>
        </p:nvSpPr>
        <p:spPr>
          <a:xfrm>
            <a:off x="3867150" y="1412776"/>
            <a:ext cx="5276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lvl="0" indent="-292100">
              <a:buClr>
                <a:schemeClr val="accent1"/>
              </a:buClr>
              <a:buSzPct val="70000"/>
              <a:buFont typeface="Wingdings 2"/>
              <a:buChar char=""/>
              <a:defRPr/>
            </a:pPr>
            <a:r>
              <a:rPr lang="en-US" altLang="ja-JP" sz="2400" dirty="0" smtClean="0">
                <a:solidFill>
                  <a:schemeClr val="bg1"/>
                </a:solidFill>
              </a:rPr>
              <a:t>Before installing HS1a, highly activated iron shield must be removed.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3707904" y="2636912"/>
            <a:ext cx="5364000" cy="4024800"/>
            <a:chOff x="3707904" y="2636912"/>
            <a:chExt cx="5364000" cy="4024800"/>
          </a:xfrm>
        </p:grpSpPr>
        <p:sp>
          <p:nvSpPr>
            <p:cNvPr id="3" name="正方形/長方形 2"/>
            <p:cNvSpPr/>
            <p:nvPr/>
          </p:nvSpPr>
          <p:spPr>
            <a:xfrm>
              <a:off x="3707904" y="2636912"/>
              <a:ext cx="5364000" cy="40248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9154" name="Picture 2" descr="G:\SHライン建設\9.10\P1050419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4377504" y="3140012"/>
              <a:ext cx="4024800" cy="3018600"/>
            </a:xfrm>
            <a:prstGeom prst="rect">
              <a:avLst/>
            </a:prstGeom>
            <a:noFill/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7884368" y="2636912"/>
              <a:ext cx="1152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4</a:t>
              </a:r>
              <a:r>
                <a:rPr kumimoji="1" lang="en-US" altLang="ja-JP" baseline="30000" dirty="0" smtClean="0"/>
                <a:t>th</a:t>
              </a:r>
              <a:r>
                <a:rPr kumimoji="1" lang="en-US" altLang="ja-JP" dirty="0" smtClean="0"/>
                <a:t> shield</a:t>
              </a:r>
              <a:endParaRPr kumimoji="1" lang="ja-JP" altLang="en-US" dirty="0"/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3707904" y="2636912"/>
            <a:ext cx="5364480" cy="4023360"/>
            <a:chOff x="3707904" y="2636912"/>
            <a:chExt cx="5364480" cy="4023360"/>
          </a:xfrm>
        </p:grpSpPr>
        <p:pic>
          <p:nvPicPr>
            <p:cNvPr id="49155" name="Picture 3" descr="G:\SHライン建設\9.11\P105042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904" y="2636912"/>
              <a:ext cx="5364480" cy="4023360"/>
            </a:xfrm>
            <a:prstGeom prst="rect">
              <a:avLst/>
            </a:prstGeom>
            <a:noFill/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7864124" y="2636912"/>
              <a:ext cx="1172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3</a:t>
              </a:r>
              <a:r>
                <a:rPr kumimoji="1" lang="en-US" altLang="ja-JP" baseline="30000" dirty="0" smtClean="0">
                  <a:solidFill>
                    <a:schemeClr val="bg1"/>
                  </a:solidFill>
                </a:rPr>
                <a:t>rd</a:t>
              </a:r>
              <a:r>
                <a:rPr kumimoji="1" lang="en-US" altLang="ja-JP" dirty="0" smtClean="0">
                  <a:solidFill>
                    <a:schemeClr val="bg1"/>
                  </a:solidFill>
                </a:rPr>
                <a:t> shield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3707904" y="2636912"/>
            <a:ext cx="5364480" cy="4023360"/>
            <a:chOff x="3707904" y="2636912"/>
            <a:chExt cx="5364480" cy="4023360"/>
          </a:xfrm>
        </p:grpSpPr>
        <p:pic>
          <p:nvPicPr>
            <p:cNvPr id="49156" name="Picture 4" descr="G:\SHライン建設\9.11\P105043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07904" y="2636912"/>
              <a:ext cx="5364480" cy="4023360"/>
            </a:xfrm>
            <a:prstGeom prst="rect">
              <a:avLst/>
            </a:prstGeom>
            <a:noFill/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7833923" y="2636912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2</a:t>
              </a:r>
              <a:r>
                <a:rPr kumimoji="1" lang="en-US" altLang="ja-JP" baseline="30000" dirty="0" smtClean="0">
                  <a:solidFill>
                    <a:schemeClr val="bg1"/>
                  </a:solidFill>
                </a:rPr>
                <a:t>nd</a:t>
              </a:r>
              <a:r>
                <a:rPr kumimoji="1" lang="en-US" altLang="ja-JP" dirty="0" smtClean="0">
                  <a:solidFill>
                    <a:schemeClr val="bg1"/>
                  </a:solidFill>
                </a:rPr>
                <a:t> shield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49157" name="Picture 5" descr="G:\SHライン建設\9.11\P10504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2636912"/>
            <a:ext cx="5364480" cy="4023360"/>
          </a:xfrm>
          <a:prstGeom prst="rect">
            <a:avLst/>
          </a:prstGeom>
          <a:noFill/>
        </p:spPr>
      </p:pic>
      <p:grpSp>
        <p:nvGrpSpPr>
          <p:cNvPr id="25" name="グループ化 24"/>
          <p:cNvGrpSpPr/>
          <p:nvPr/>
        </p:nvGrpSpPr>
        <p:grpSpPr>
          <a:xfrm>
            <a:off x="3707904" y="2636912"/>
            <a:ext cx="5364480" cy="4023360"/>
            <a:chOff x="3707904" y="2636912"/>
            <a:chExt cx="5364480" cy="4023360"/>
          </a:xfrm>
        </p:grpSpPr>
        <p:pic>
          <p:nvPicPr>
            <p:cNvPr id="49158" name="Picture 6" descr="G:\SHライン建設\9.12\P1050442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07904" y="2636912"/>
              <a:ext cx="5364480" cy="4023360"/>
            </a:xfrm>
            <a:prstGeom prst="rect">
              <a:avLst/>
            </a:prstGeom>
            <a:noFill/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7884368" y="2636912"/>
              <a:ext cx="1135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1</a:t>
              </a:r>
              <a:r>
                <a:rPr kumimoji="1" lang="en-US" altLang="ja-JP" baseline="30000" dirty="0" smtClean="0">
                  <a:solidFill>
                    <a:schemeClr val="bg1"/>
                  </a:solidFill>
                </a:rPr>
                <a:t>st</a:t>
              </a:r>
              <a:r>
                <a:rPr kumimoji="1" lang="en-US" altLang="ja-JP" dirty="0" smtClean="0">
                  <a:solidFill>
                    <a:schemeClr val="bg1"/>
                  </a:solidFill>
                </a:rPr>
                <a:t> shield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4139952" y="4005064"/>
            <a:ext cx="2167581" cy="1872208"/>
            <a:chOff x="4139952" y="4005064"/>
            <a:chExt cx="2167581" cy="1872208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4139952" y="4005064"/>
              <a:ext cx="2167581" cy="58477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/>
                <a:t>250 </a:t>
              </a:r>
              <a:r>
                <a:rPr kumimoji="1" lang="en-US" altLang="ja-JP" sz="3200" dirty="0" err="1" smtClean="0"/>
                <a:t>mSv</a:t>
              </a:r>
              <a:r>
                <a:rPr kumimoji="1" lang="en-US" altLang="ja-JP" sz="3200" dirty="0" smtClean="0"/>
                <a:t>/h</a:t>
              </a:r>
              <a:endParaRPr kumimoji="1" lang="ja-JP" altLang="en-US" sz="3200" dirty="0"/>
            </a:p>
          </p:txBody>
        </p:sp>
        <p:cxnSp>
          <p:nvCxnSpPr>
            <p:cNvPr id="31" name="直線矢印コネクタ 30"/>
            <p:cNvCxnSpPr>
              <a:stCxn id="29" idx="2"/>
            </p:cNvCxnSpPr>
            <p:nvPr/>
          </p:nvCxnSpPr>
          <p:spPr>
            <a:xfrm>
              <a:off x="5223743" y="4589839"/>
              <a:ext cx="932433" cy="12874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図 25" descr="DSCF712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07904" y="2644560"/>
            <a:ext cx="5366400" cy="4024800"/>
          </a:xfrm>
          <a:prstGeom prst="rect">
            <a:avLst/>
          </a:prstGeom>
        </p:spPr>
      </p:pic>
      <p:pic>
        <p:nvPicPr>
          <p:cNvPr id="27" name="図 26" descr="DSCF713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07904" y="2636912"/>
            <a:ext cx="5366400" cy="4024800"/>
          </a:xfrm>
          <a:prstGeom prst="rect">
            <a:avLst/>
          </a:prstGeom>
        </p:spPr>
      </p:pic>
      <p:pic>
        <p:nvPicPr>
          <p:cNvPr id="28" name="図 27" descr="DSCF714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07904" y="2636912"/>
            <a:ext cx="5366400" cy="402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 5" descr="g4o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48680"/>
            <a:ext cx="6382153" cy="6249683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Optics design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496" y="1052736"/>
            <a:ext cx="265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Capture solenoid (HS1)</a:t>
            </a:r>
            <a:endParaRPr kumimoji="1" lang="en-US" altLang="ja-JP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496" y="1916832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Bending magnet (HB1)</a:t>
            </a:r>
            <a:endParaRPr kumimoji="1" lang="en-US" altLang="ja-JP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9512" y="2492896"/>
            <a:ext cx="218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Gate valve (HGV1)</a:t>
            </a:r>
            <a:endParaRPr kumimoji="1" lang="en-US" altLang="ja-JP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9512" y="4438853"/>
            <a:ext cx="2189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Transport solenoid</a:t>
            </a:r>
          </a:p>
          <a:p>
            <a:r>
              <a:rPr lang="en-US" altLang="ja-JP" dirty="0" smtClean="0"/>
              <a:t>(HS2 and HS3)</a:t>
            </a:r>
            <a:endParaRPr kumimoji="1" lang="en-US" altLang="ja-JP" dirty="0" smtClean="0"/>
          </a:p>
        </p:txBody>
      </p:sp>
      <p:cxnSp>
        <p:nvCxnSpPr>
          <p:cNvPr id="12" name="直線コネクタ 11"/>
          <p:cNvCxnSpPr/>
          <p:nvPr/>
        </p:nvCxnSpPr>
        <p:spPr>
          <a:xfrm rot="-1800000">
            <a:off x="2057582" y="3032956"/>
            <a:ext cx="331236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-1800000">
            <a:off x="2978702" y="2248793"/>
            <a:ext cx="276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↑</a:t>
            </a:r>
            <a:r>
              <a:rPr lang="en-US" altLang="ja-JP" dirty="0" smtClean="0"/>
              <a:t>beam transport tunnel</a:t>
            </a:r>
            <a:endParaRPr kumimoji="1" lang="en-US" altLang="ja-JP" dirty="0" smtClean="0"/>
          </a:p>
        </p:txBody>
      </p:sp>
      <p:sp>
        <p:nvSpPr>
          <p:cNvPr id="14" name="右中かっこ 13"/>
          <p:cNvSpPr/>
          <p:nvPr/>
        </p:nvSpPr>
        <p:spPr>
          <a:xfrm rot="-1800000">
            <a:off x="3462939" y="3254149"/>
            <a:ext cx="432048" cy="115212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 rot="-1800000">
            <a:off x="3674960" y="2676044"/>
            <a:ext cx="2903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Kicker magnets</a:t>
            </a:r>
            <a:r>
              <a:rPr lang="en-US" altLang="ja-JP" dirty="0" smtClean="0"/>
              <a:t> and/or</a:t>
            </a:r>
            <a:br>
              <a:rPr lang="en-US" altLang="ja-JP" dirty="0" smtClean="0"/>
            </a:br>
            <a:r>
              <a:rPr lang="en-US" altLang="ja-JP" dirty="0" err="1" smtClean="0"/>
              <a:t>wien</a:t>
            </a:r>
            <a:r>
              <a:rPr lang="en-US" altLang="ja-JP" dirty="0" smtClean="0"/>
              <a:t> filers are installable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9552" y="5661248"/>
            <a:ext cx="374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Septum or bending magnet (HB2)</a:t>
            </a:r>
            <a:endParaRPr kumimoji="1" lang="en-US" altLang="ja-JP" dirty="0" smtClean="0"/>
          </a:p>
        </p:txBody>
      </p:sp>
      <p:sp>
        <p:nvSpPr>
          <p:cNvPr id="18" name="下矢印 17"/>
          <p:cNvSpPr/>
          <p:nvPr/>
        </p:nvSpPr>
        <p:spPr>
          <a:xfrm rot="-1800000">
            <a:off x="4507636" y="5932980"/>
            <a:ext cx="265681" cy="706084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826984" y="6525344"/>
            <a:ext cx="3274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Experimental area #2 and #3</a:t>
            </a:r>
            <a:endParaRPr kumimoji="1" lang="en-US" altLang="ja-JP" dirty="0" smtClean="0"/>
          </a:p>
        </p:txBody>
      </p:sp>
      <p:sp>
        <p:nvSpPr>
          <p:cNvPr id="21" name="下矢印 20"/>
          <p:cNvSpPr/>
          <p:nvPr/>
        </p:nvSpPr>
        <p:spPr>
          <a:xfrm rot="-1800000">
            <a:off x="2369640" y="3269221"/>
            <a:ext cx="360040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400" dirty="0" smtClean="0"/>
              <a:t>+</a:t>
            </a:r>
            <a:r>
              <a:rPr kumimoji="1" lang="en-US" altLang="ja-JP" sz="2400" dirty="0" smtClean="0"/>
              <a:t>B</a:t>
            </a:r>
            <a:endParaRPr kumimoji="1" lang="ja-JP" altLang="en-US" sz="2400" dirty="0"/>
          </a:p>
        </p:txBody>
      </p:sp>
      <p:sp>
        <p:nvSpPr>
          <p:cNvPr id="22" name="下矢印 21"/>
          <p:cNvSpPr/>
          <p:nvPr/>
        </p:nvSpPr>
        <p:spPr>
          <a:xfrm rot="9000000">
            <a:off x="3245968" y="4740907"/>
            <a:ext cx="360040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400" dirty="0" smtClean="0"/>
              <a:t>-</a:t>
            </a:r>
            <a:r>
              <a:rPr kumimoji="1" lang="en-US" altLang="ja-JP" sz="2400" dirty="0" smtClean="0"/>
              <a:t>B</a:t>
            </a:r>
            <a:endParaRPr kumimoji="1" lang="ja-JP" altLang="en-US" sz="2400" dirty="0"/>
          </a:p>
        </p:txBody>
      </p:sp>
      <p:cxnSp>
        <p:nvCxnSpPr>
          <p:cNvPr id="24" name="直線コネクタ 23"/>
          <p:cNvCxnSpPr>
            <a:stCxn id="10" idx="3"/>
          </p:cNvCxnSpPr>
          <p:nvPr/>
        </p:nvCxnSpPr>
        <p:spPr>
          <a:xfrm flipV="1">
            <a:off x="2368829" y="3573016"/>
            <a:ext cx="546987" cy="1189003"/>
          </a:xfrm>
          <a:prstGeom prst="line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10" idx="3"/>
          </p:cNvCxnSpPr>
          <p:nvPr/>
        </p:nvCxnSpPr>
        <p:spPr>
          <a:xfrm flipV="1">
            <a:off x="2368829" y="4725144"/>
            <a:ext cx="1195059" cy="36875"/>
          </a:xfrm>
          <a:prstGeom prst="line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0" y="6237312"/>
            <a:ext cx="370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Conceptual design was proposed by J. </a:t>
            </a:r>
            <a:r>
              <a:rPr kumimoji="1" lang="en-US" altLang="ja-JP" dirty="0" err="1" smtClean="0"/>
              <a:t>Doornbos</a:t>
            </a:r>
            <a:r>
              <a:rPr kumimoji="1" lang="en-US" altLang="ja-JP" dirty="0" smtClean="0"/>
              <a:t>, TRIUMF.</a:t>
            </a:r>
            <a:endParaRPr kumimoji="1" lang="ja-JP" altLang="en-US" dirty="0"/>
          </a:p>
        </p:txBody>
      </p:sp>
      <p:pic>
        <p:nvPicPr>
          <p:cNvPr id="31" name="コンテンツ プレースホルダ 8" descr="e4d6139dc332036f0644fe84f4a66c3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6496" y="3356992"/>
            <a:ext cx="3640000" cy="2554286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6516216" y="1369799"/>
            <a:ext cx="26277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30 MeV/c mono-chromatic beam calc.</a:t>
            </a:r>
            <a:br>
              <a:rPr kumimoji="1" lang="en-US" altLang="ja-JP" dirty="0" smtClean="0"/>
            </a:br>
            <a:r>
              <a:rPr kumimoji="1" lang="en-US" altLang="ja-JP" dirty="0" smtClean="0"/>
              <a:t>performed by  a MC-code (G4beamline)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Large aperture short solenoids do not allow </a:t>
            </a:r>
            <a:r>
              <a:rPr lang="en-US" altLang="ja-JP" dirty="0" smtClean="0">
                <a:solidFill>
                  <a:schemeClr val="bg1"/>
                </a:solidFill>
              </a:rPr>
              <a:t>us to use transfer matrix calculation which use near axis assumption.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436096" y="5867980"/>
            <a:ext cx="2481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Experimental area #1</a:t>
            </a:r>
            <a:endParaRPr kumimoji="1" lang="en-US" altLang="ja-JP" dirty="0" smtClean="0"/>
          </a:p>
        </p:txBody>
      </p:sp>
      <p:cxnSp>
        <p:nvCxnSpPr>
          <p:cNvPr id="25" name="直線矢印コネクタ 24"/>
          <p:cNvCxnSpPr/>
          <p:nvPr/>
        </p:nvCxnSpPr>
        <p:spPr>
          <a:xfrm rot="-1800000" flipH="1">
            <a:off x="2282561" y="404664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1944277" y="107340"/>
            <a:ext cx="154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3GeV proton</a:t>
            </a:r>
            <a:endParaRPr kumimoji="1" lang="ja-JP" altLang="en-US" dirty="0"/>
          </a:p>
        </p:txBody>
      </p:sp>
      <p:sp>
        <p:nvSpPr>
          <p:cNvPr id="28" name="角丸四角形 27"/>
          <p:cNvSpPr/>
          <p:nvPr/>
        </p:nvSpPr>
        <p:spPr>
          <a:xfrm>
            <a:off x="1835696" y="692696"/>
            <a:ext cx="1008112" cy="2016224"/>
          </a:xfrm>
          <a:prstGeom prst="roundRect">
            <a:avLst/>
          </a:prstGeom>
          <a:solidFill>
            <a:schemeClr val="accent6">
              <a:lumMod val="75000"/>
              <a:alpha val="5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771800" y="1484784"/>
            <a:ext cx="151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complete</a:t>
            </a:r>
            <a:endParaRPr kumimoji="1" lang="ja-JP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角丸四角形 31"/>
          <p:cNvSpPr/>
          <p:nvPr/>
        </p:nvSpPr>
        <p:spPr>
          <a:xfrm rot="-1800000">
            <a:off x="3174837" y="2560446"/>
            <a:ext cx="1008000" cy="4063788"/>
          </a:xfrm>
          <a:prstGeom prst="round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619672" y="5127575"/>
            <a:ext cx="1963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design work</a:t>
            </a:r>
            <a:endParaRPr kumimoji="1" lang="ja-JP" alt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82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  <p:bldP spid="32" grpId="0" animBg="1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1" descr="D:\Users\kawamura\Desktop\MuonFacility_Future_120124 Model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808" y="-819472"/>
            <a:ext cx="9835572" cy="7388169"/>
          </a:xfrm>
          <a:prstGeom prst="rect">
            <a:avLst/>
          </a:prstGeom>
          <a:noFill/>
        </p:spPr>
      </p:pic>
      <p:pic>
        <p:nvPicPr>
          <p:cNvPr id="6" name="Picture 1" descr="G:\SHライン建設\10.03\P1050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8" y="404664"/>
            <a:ext cx="3576320" cy="2682240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1100808" y="764704"/>
            <a:ext cx="474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bg1"/>
                </a:solidFill>
              </a:rPr>
              <a:t>H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84984" y="764704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bg1"/>
                </a:solidFill>
              </a:rPr>
              <a:t>S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pic>
        <p:nvPicPr>
          <p:cNvPr id="9" name="Picture 2" descr="\\mstrg2.j-parc.jp\J-PARC\pub\Pictures MLF\MUSE全景\2012\5.1\MUSE_120501_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4150220"/>
            <a:ext cx="3574800" cy="2681100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509614" y="5301208"/>
            <a:ext cx="4619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bg1"/>
                </a:solidFill>
              </a:rPr>
              <a:t>U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67744" y="5292497"/>
            <a:ext cx="484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bg1"/>
                </a:solidFill>
              </a:rPr>
              <a:t>D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4247964" y="404664"/>
            <a:ext cx="4536504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solidFill>
                  <a:srgbClr val="FF0000"/>
                </a:solidFill>
              </a:rPr>
              <a:t>J-PARC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MUSE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940152" y="5982379"/>
            <a:ext cx="192655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3GeV proton beam</a:t>
            </a:r>
          </a:p>
          <a:p>
            <a:pPr eaLnBrk="1" hangingPunct="1"/>
            <a:r>
              <a:rPr lang="en-US" altLang="ja-JP" sz="16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25 Hz repetition rate</a:t>
            </a:r>
          </a:p>
          <a:p>
            <a:pPr eaLnBrk="1" hangingPunct="1"/>
            <a:r>
              <a:rPr lang="en-US" altLang="ja-JP" sz="16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333</a:t>
            </a:r>
            <a:r>
              <a:rPr lang="en-US" altLang="ja-JP" sz="160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sym typeface="Symbol" pitchFamily="18" charset="2"/>
              </a:rPr>
              <a:t>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sym typeface="Symbol" pitchFamily="18" charset="2"/>
              </a:rPr>
              <a:t>A, 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1MW</a:t>
            </a:r>
            <a:endParaRPr lang="en-US" altLang="ja-JP" sz="1600" dirty="0">
              <a:solidFill>
                <a:srgbClr val="FF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677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Wien filter (e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 separator)</a:t>
            </a:r>
            <a:endParaRPr kumimoji="1" lang="ja-JP" altLang="en-US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179512" y="1297612"/>
            <a:ext cx="3488651" cy="5443756"/>
            <a:chOff x="179512" y="1297612"/>
            <a:chExt cx="3488651" cy="5443756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40" t="1131" r="2285" b="1131"/>
            <a:stretch>
              <a:fillRect/>
            </a:stretch>
          </p:blipFill>
          <p:spPr bwMode="auto">
            <a:xfrm>
              <a:off x="179512" y="1297612"/>
              <a:ext cx="3488651" cy="5443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2781630" y="4787860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HS2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781630" y="3212976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HS3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781630" y="4067780"/>
              <a:ext cx="742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HK12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781630" y="3635732"/>
              <a:ext cx="747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HSEP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789889" y="2771636"/>
              <a:ext cx="742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HK34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2789889" y="227687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HB2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363" name="Picture 3" descr="E:\DCsep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1474975"/>
            <a:ext cx="5325466" cy="873905"/>
          </a:xfrm>
          <a:prstGeom prst="rect">
            <a:avLst/>
          </a:prstGeom>
          <a:noFill/>
        </p:spPr>
      </p:pic>
      <p:sp>
        <p:nvSpPr>
          <p:cNvPr id="14" name="テキスト ボックス 13"/>
          <p:cNvSpPr txBox="1"/>
          <p:nvPr/>
        </p:nvSpPr>
        <p:spPr>
          <a:xfrm>
            <a:off x="5292080" y="140301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HS2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413698" y="140307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HS3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56176" y="1403019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HK12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60232" y="1979083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HSEP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933945" y="1403019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HK34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604448" y="140301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HB2</a:t>
            </a:r>
            <a:endParaRPr kumimoji="1" lang="ja-JP" altLang="en-US" dirty="0"/>
          </a:p>
        </p:txBody>
      </p:sp>
      <p:sp>
        <p:nvSpPr>
          <p:cNvPr id="21" name="コンテンツ プレースホルダ 22"/>
          <p:cNvSpPr txBox="1">
            <a:spLocks/>
          </p:cNvSpPr>
          <p:nvPr/>
        </p:nvSpPr>
        <p:spPr>
          <a:xfrm>
            <a:off x="3672408" y="2300679"/>
            <a:ext cx="54360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92100">
              <a:buClr>
                <a:schemeClr val="accent1"/>
              </a:buClr>
              <a:buSzPct val="70000"/>
              <a:buFont typeface="Wingdings 2"/>
              <a:buChar char=""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E=2MV/m (</a:t>
            </a:r>
            <a:r>
              <a:rPr lang="en-US" altLang="ja-JP" sz="2400" dirty="0" smtClean="0"/>
              <a:t>±300 kV, 300 mm gap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)</a:t>
            </a:r>
            <a:b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</a:b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⇒ </a:t>
            </a:r>
            <a:r>
              <a:rPr lang="en-US" altLang="ja-JP" sz="2400" noProof="0" dirty="0" smtClean="0"/>
              <a:t>perfect elimination of e</a:t>
            </a:r>
            <a:r>
              <a:rPr lang="en-US" altLang="ja-JP" sz="2400" baseline="30000" noProof="0" dirty="0" smtClean="0"/>
              <a:t>+</a:t>
            </a:r>
            <a:r>
              <a:rPr lang="en-US" altLang="ja-JP" sz="2400" noProof="0" dirty="0" smtClean="0"/>
              <a:t/>
            </a:r>
            <a:br>
              <a:rPr lang="en-US" altLang="ja-JP" sz="2400" noProof="0" dirty="0" smtClean="0"/>
            </a:br>
            <a:r>
              <a:rPr lang="ja-JP" altLang="en-US" sz="2400" noProof="0" dirty="0" smtClean="0"/>
              <a:t>　</a:t>
            </a:r>
            <a:r>
              <a:rPr lang="en-US" altLang="ja-JP" sz="2400" dirty="0" smtClean="0"/>
              <a:t> spin rotation of 16 deg.</a:t>
            </a:r>
          </a:p>
          <a:p>
            <a:pPr marL="292100" indent="-292100">
              <a:buClr>
                <a:schemeClr val="accent1"/>
              </a:buClr>
              <a:buSzPct val="70000"/>
              <a:buFont typeface="Wingdings 2"/>
              <a:buChar char=""/>
              <a:defRPr/>
            </a:pPr>
            <a:r>
              <a:rPr lang="en-US" altLang="ja-JP" sz="2400" dirty="0" smtClean="0"/>
              <a:t>E=1MV/m (±150 kV, 300 mm gap)</a:t>
            </a:r>
            <a:br>
              <a:rPr lang="en-US" altLang="ja-JP" sz="2400" dirty="0" smtClean="0"/>
            </a:br>
            <a:r>
              <a:rPr lang="ja-JP" altLang="en-US" sz="2400" dirty="0" smtClean="0"/>
              <a:t>⇒ </a:t>
            </a:r>
            <a:r>
              <a:rPr lang="en-US" altLang="ja-JP" sz="2400" dirty="0" smtClean="0"/>
              <a:t>5% of e</a:t>
            </a:r>
            <a:r>
              <a:rPr lang="en-US" altLang="ja-JP" sz="2400" baseline="30000" dirty="0" smtClean="0"/>
              <a:t>+</a:t>
            </a:r>
            <a:r>
              <a:rPr lang="en-US" altLang="ja-JP" sz="2400" dirty="0" smtClean="0"/>
              <a:t> reaches at the exp. area</a:t>
            </a:r>
            <a:br>
              <a:rPr lang="en-US" altLang="ja-JP" sz="2400" dirty="0" smtClean="0"/>
            </a:br>
            <a:r>
              <a:rPr lang="ja-JP" altLang="en-US" sz="2400" dirty="0" smtClean="0"/>
              <a:t>　</a:t>
            </a:r>
            <a:r>
              <a:rPr lang="en-US" altLang="ja-JP" sz="2400" dirty="0" smtClean="0"/>
              <a:t> spin rotation of 8 deg.</a:t>
            </a:r>
          </a:p>
        </p:txBody>
      </p:sp>
      <p:pic>
        <p:nvPicPr>
          <p:cNvPr id="15364" name="Picture 4" descr="E:\DCsep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030" y="4653136"/>
            <a:ext cx="5325466" cy="873796"/>
          </a:xfrm>
          <a:prstGeom prst="rect">
            <a:avLst/>
          </a:prstGeom>
          <a:noFill/>
        </p:spPr>
      </p:pic>
      <p:sp>
        <p:nvSpPr>
          <p:cNvPr id="23" name="テキスト ボックス 22"/>
          <p:cNvSpPr txBox="1"/>
          <p:nvPr/>
        </p:nvSpPr>
        <p:spPr>
          <a:xfrm>
            <a:off x="6003901" y="5157192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/>
                </a:solidFill>
              </a:rPr>
              <a:t>HSEP1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512767" y="4581128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HK123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028384" y="5157192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/>
                </a:solidFill>
              </a:rPr>
              <a:t>HSEP2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884368" y="4581128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HK4</a:t>
            </a:r>
            <a:endParaRPr kumimoji="1" lang="ja-JP" altLang="en-US" dirty="0"/>
          </a:p>
        </p:txBody>
      </p:sp>
      <p:sp>
        <p:nvSpPr>
          <p:cNvPr id="27" name="コンテンツ プレースホルダ 22"/>
          <p:cNvSpPr txBox="1">
            <a:spLocks/>
          </p:cNvSpPr>
          <p:nvPr/>
        </p:nvSpPr>
        <p:spPr>
          <a:xfrm>
            <a:off x="3672408" y="5541039"/>
            <a:ext cx="5436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92100">
              <a:buClr>
                <a:schemeClr val="accent1"/>
              </a:buClr>
              <a:buSzPct val="70000"/>
              <a:buFont typeface="Wingdings 2"/>
              <a:buChar char=""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E=2MV/m (</a:t>
            </a:r>
            <a:r>
              <a:rPr lang="en-US" altLang="ja-JP" sz="2400" dirty="0" smtClean="0"/>
              <a:t>±300 kV, 300 mm gap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)</a:t>
            </a:r>
            <a:b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</a:b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⇒</a:t>
            </a:r>
            <a:r>
              <a:rPr kumimoji="1" lang="ja-JP" alt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less than</a:t>
            </a:r>
            <a:r>
              <a:rPr lang="en-US" altLang="ja-JP" sz="2400" noProof="0" dirty="0" smtClean="0"/>
              <a:t> 1% of e</a:t>
            </a:r>
            <a:r>
              <a:rPr lang="en-US" altLang="ja-JP" sz="2400" baseline="30000" noProof="0" dirty="0" smtClean="0"/>
              <a:t>+</a:t>
            </a:r>
            <a:r>
              <a:rPr lang="en-US" altLang="ja-JP" sz="2400" noProof="0" dirty="0" smtClean="0"/>
              <a:t> reaches.</a:t>
            </a:r>
            <a:br>
              <a:rPr lang="en-US" altLang="ja-JP" sz="2400" noProof="0" dirty="0" smtClean="0"/>
            </a:br>
            <a:r>
              <a:rPr lang="ja-JP" altLang="en-US" sz="2400" noProof="0" dirty="0" smtClean="0"/>
              <a:t>　</a:t>
            </a:r>
            <a:r>
              <a:rPr lang="en-US" altLang="ja-JP" sz="2400" dirty="0" smtClean="0"/>
              <a:t> no spin rotation.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635896" y="4499828"/>
            <a:ext cx="2951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/>
                </a:solidFill>
              </a:rPr>
              <a:t>Opposite field separators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Background evaluation</a:t>
            </a:r>
            <a:endParaRPr kumimoji="1" lang="ja-JP" altLang="en-US" dirty="0"/>
          </a:p>
        </p:txBody>
      </p:sp>
      <p:pic>
        <p:nvPicPr>
          <p:cNvPr id="5" name="図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2967355" cy="462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467544" y="3278063"/>
            <a:ext cx="1522276" cy="29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74295" tIns="8890" rIns="74295" bIns="889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Exp. </a:t>
            </a:r>
            <a:r>
              <a:rPr lang="en-US" altLang="ja-JP" b="1" dirty="0" smtClean="0">
                <a:solidFill>
                  <a:schemeClr val="bg1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Area #1</a:t>
            </a:r>
            <a:endParaRPr kumimoji="1" lang="ja-JP" altLang="ja-JP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" name="コンテンツ プレースホルダ 22"/>
          <p:cNvSpPr txBox="1">
            <a:spLocks/>
          </p:cNvSpPr>
          <p:nvPr/>
        </p:nvSpPr>
        <p:spPr>
          <a:xfrm>
            <a:off x="3275856" y="5253007"/>
            <a:ext cx="5796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lvl="0" indent="-292100">
              <a:buClr>
                <a:schemeClr val="accent1"/>
              </a:buClr>
              <a:buSzPct val="70000"/>
              <a:buFont typeface="Wingdings 2"/>
              <a:buChar char=""/>
              <a:defRPr/>
            </a:pP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Duct streaming neutron flux was evaluated.</a:t>
            </a:r>
            <a:b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</a:br>
            <a:r>
              <a:rPr kumimoji="1" lang="ja-JP" alt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⇒ 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background estimation for </a:t>
            </a:r>
            <a:r>
              <a:rPr kumimoji="1" lang="en-US" altLang="ja-JP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MuHFS</a:t>
            </a:r>
            <a:endParaRPr lang="en-US" altLang="ja-JP" sz="2400" dirty="0" smtClean="0"/>
          </a:p>
        </p:txBody>
      </p:sp>
      <p:pic>
        <p:nvPicPr>
          <p:cNvPr id="45058" name="Picture 2" descr="E:\bg_energy_H1_ページ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1464459"/>
            <a:ext cx="5171003" cy="3691439"/>
          </a:xfrm>
          <a:prstGeom prst="rect">
            <a:avLst/>
          </a:prstGeom>
          <a:noFill/>
        </p:spPr>
      </p:pic>
      <p:sp>
        <p:nvSpPr>
          <p:cNvPr id="16" name="テキスト ボックス 15"/>
          <p:cNvSpPr txBox="1"/>
          <p:nvPr/>
        </p:nvSpPr>
        <p:spPr>
          <a:xfrm>
            <a:off x="6228184" y="4767535"/>
            <a:ext cx="2825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Neutrons after 1 </a:t>
            </a:r>
            <a:r>
              <a:rPr kumimoji="1" lang="en-US" altLang="ja-JP" sz="24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角丸四角形 16"/>
          <p:cNvSpPr/>
          <p:nvPr/>
        </p:nvSpPr>
        <p:spPr>
          <a:xfrm rot="-2700000">
            <a:off x="1412947" y="3908349"/>
            <a:ext cx="152753" cy="152752"/>
          </a:xfrm>
          <a:prstGeom prst="round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矢印コネクタ 18"/>
          <p:cNvCxnSpPr>
            <a:stCxn id="17" idx="3"/>
            <a:endCxn id="45058" idx="1"/>
          </p:cNvCxnSpPr>
          <p:nvPr/>
        </p:nvCxnSpPr>
        <p:spPr>
          <a:xfrm flipV="1">
            <a:off x="1543330" y="3310179"/>
            <a:ext cx="1804534" cy="620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MuonFacility_090120EW-Mue_110624 Layout (EXP1)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277563" cy="5763486"/>
          </a:xfrm>
          <a:prstGeom prst="rect">
            <a:avLst/>
          </a:prstGeom>
          <a:noFill/>
        </p:spPr>
      </p:pic>
      <p:sp>
        <p:nvSpPr>
          <p:cNvPr id="5" name="角丸四角形 4"/>
          <p:cNvSpPr/>
          <p:nvPr/>
        </p:nvSpPr>
        <p:spPr>
          <a:xfrm rot="1800000">
            <a:off x="3396322" y="5902656"/>
            <a:ext cx="333510" cy="865745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16016" y="5949280"/>
            <a:ext cx="342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Frontend magnet was installed</a:t>
            </a:r>
            <a:br>
              <a:rPr kumimoji="1" lang="en-US" altLang="ja-JP" dirty="0" smtClean="0"/>
            </a:br>
            <a:r>
              <a:rPr kumimoji="1" lang="en-US" altLang="ja-JP" dirty="0" smtClean="0"/>
              <a:t> in this summer</a:t>
            </a:r>
          </a:p>
        </p:txBody>
      </p:sp>
      <p:cxnSp>
        <p:nvCxnSpPr>
          <p:cNvPr id="8" name="直線矢印コネクタ 7"/>
          <p:cNvCxnSpPr>
            <a:stCxn id="6" idx="1"/>
            <a:endCxn id="5" idx="3"/>
          </p:cNvCxnSpPr>
          <p:nvPr/>
        </p:nvCxnSpPr>
        <p:spPr>
          <a:xfrm flipH="1">
            <a:off x="3707491" y="6272446"/>
            <a:ext cx="1008525" cy="14646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角丸四角形 8"/>
          <p:cNvSpPr/>
          <p:nvPr/>
        </p:nvSpPr>
        <p:spPr>
          <a:xfrm>
            <a:off x="3563888" y="2636912"/>
            <a:ext cx="288032" cy="3168352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>
            <a:stCxn id="13" idx="1"/>
          </p:cNvCxnSpPr>
          <p:nvPr/>
        </p:nvCxnSpPr>
        <p:spPr>
          <a:xfrm flipH="1" flipV="1">
            <a:off x="3923928" y="4005064"/>
            <a:ext cx="792088" cy="39691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716016" y="40788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Transport magnet is under designing.</a:t>
            </a:r>
            <a:br>
              <a:rPr kumimoji="1" lang="en-US" altLang="ja-JP" dirty="0" smtClean="0"/>
            </a:br>
            <a:r>
              <a:rPr kumimoji="1" lang="en-US" altLang="ja-JP" dirty="0" smtClean="0"/>
              <a:t>Optics </a:t>
            </a:r>
            <a:r>
              <a:rPr kumimoji="1" lang="ja-JP" altLang="en-US" dirty="0" smtClean="0"/>
              <a:t>⇒ </a:t>
            </a:r>
            <a:r>
              <a:rPr kumimoji="1" lang="en-US" altLang="ja-JP" dirty="0" smtClean="0"/>
              <a:t>either SC or NC?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716016" y="4942909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Radiation shield should be start to consider.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>
            <a:stCxn id="16" idx="1"/>
          </p:cNvCxnSpPr>
          <p:nvPr/>
        </p:nvCxnSpPr>
        <p:spPr>
          <a:xfrm flipH="1" flipV="1">
            <a:off x="3923928" y="5264333"/>
            <a:ext cx="792088" cy="174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Things to be considered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499992" y="1412776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Mechanical design work of the devices in the downstream, such as HS2, HS3, HB2, Wien filter and radiation shield, should be started A.S.A.P.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67544" y="4941168"/>
            <a:ext cx="1584176" cy="576064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Magnet p.s. yard?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 rot="16200000">
            <a:off x="3761910" y="3230978"/>
            <a:ext cx="900100" cy="432048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Laser cabin?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Muon beam intensity</a:t>
            </a:r>
            <a:endParaRPr kumimoji="1" lang="ja-JP" altLang="en-US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179512" y="1340768"/>
            <a:ext cx="2848658" cy="1898799"/>
            <a:chOff x="6205948" y="4201517"/>
            <a:chExt cx="2848658" cy="1898799"/>
          </a:xfrm>
        </p:grpSpPr>
        <p:grpSp>
          <p:nvGrpSpPr>
            <p:cNvPr id="4" name="グループ化 13"/>
            <p:cNvGrpSpPr/>
            <p:nvPr/>
          </p:nvGrpSpPr>
          <p:grpSpPr>
            <a:xfrm>
              <a:off x="6205948" y="4271697"/>
              <a:ext cx="2848658" cy="1828619"/>
              <a:chOff x="6372200" y="4437112"/>
              <a:chExt cx="2589688" cy="1662381"/>
            </a:xfrm>
          </p:grpSpPr>
          <p:pic>
            <p:nvPicPr>
              <p:cNvPr id="19" name="Picture 2" descr="C:\Users\kawamura\Desktop\EPJC_HARP_ページ_07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8344" y="4437112"/>
                <a:ext cx="1293544" cy="1661188"/>
              </a:xfrm>
              <a:prstGeom prst="rect">
                <a:avLst/>
              </a:prstGeom>
              <a:noFill/>
            </p:spPr>
          </p:pic>
          <p:pic>
            <p:nvPicPr>
              <p:cNvPr id="20" name="Picture 4" descr="C:\Users\kawamura\Desktop\EPJC_HARP_ページ_06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4437112"/>
                <a:ext cx="1293610" cy="1661157"/>
              </a:xfrm>
              <a:prstGeom prst="rect">
                <a:avLst/>
              </a:prstGeom>
              <a:noFill/>
            </p:spPr>
          </p:pic>
          <p:sp>
            <p:nvSpPr>
              <p:cNvPr id="21" name="正方形/長方形 20"/>
              <p:cNvSpPr/>
              <p:nvPr/>
            </p:nvSpPr>
            <p:spPr>
              <a:xfrm>
                <a:off x="6599924" y="5821767"/>
                <a:ext cx="1055883" cy="27650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正方形/長方形 21"/>
              <p:cNvSpPr/>
              <p:nvPr/>
            </p:nvSpPr>
            <p:spPr>
              <a:xfrm>
                <a:off x="7897289" y="5809103"/>
                <a:ext cx="1055883" cy="29039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正方形/長方形 22"/>
              <p:cNvSpPr/>
              <p:nvPr/>
            </p:nvSpPr>
            <p:spPr>
              <a:xfrm>
                <a:off x="6600361" y="4438814"/>
                <a:ext cx="1055883" cy="27650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7902966" y="4439250"/>
                <a:ext cx="1055883" cy="27650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" name="グループ化 19"/>
            <p:cNvGrpSpPr/>
            <p:nvPr/>
          </p:nvGrpSpPr>
          <p:grpSpPr>
            <a:xfrm>
              <a:off x="6516979" y="5748705"/>
              <a:ext cx="1025941" cy="203133"/>
              <a:chOff x="6654947" y="5779847"/>
              <a:chExt cx="932672" cy="184666"/>
            </a:xfrm>
          </p:grpSpPr>
          <p:sp>
            <p:nvSpPr>
              <p:cNvPr id="15" name="テキスト ボックス 14"/>
              <p:cNvSpPr txBox="1"/>
              <p:nvPr/>
            </p:nvSpPr>
            <p:spPr>
              <a:xfrm>
                <a:off x="6654947" y="5779847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600" dirty="0" smtClean="0">
                    <a:solidFill>
                      <a:srgbClr val="000000"/>
                    </a:solidFill>
                  </a:rPr>
                  <a:t>0.0</a:t>
                </a:r>
                <a:endParaRPr kumimoji="1" lang="ja-JP" altLang="en-US" sz="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6868482" y="5779847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600" dirty="0" smtClean="0">
                    <a:solidFill>
                      <a:srgbClr val="000000"/>
                    </a:solidFill>
                  </a:rPr>
                  <a:t>0.2</a:t>
                </a:r>
                <a:endParaRPr kumimoji="1" lang="ja-JP" altLang="en-US" sz="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7082017" y="5779847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600" dirty="0" smtClean="0">
                    <a:solidFill>
                      <a:srgbClr val="000000"/>
                    </a:solidFill>
                  </a:rPr>
                  <a:t>0.4</a:t>
                </a:r>
                <a:endParaRPr kumimoji="1" lang="ja-JP" altLang="en-US" sz="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7295551" y="5779847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600" dirty="0" smtClean="0">
                    <a:solidFill>
                      <a:srgbClr val="000000"/>
                    </a:solidFill>
                  </a:rPr>
                  <a:t>0.6</a:t>
                </a:r>
                <a:endParaRPr kumimoji="1" lang="ja-JP" altLang="en-US" sz="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グループ化 20"/>
            <p:cNvGrpSpPr/>
            <p:nvPr/>
          </p:nvGrpSpPr>
          <p:grpSpPr>
            <a:xfrm>
              <a:off x="7949846" y="5748705"/>
              <a:ext cx="1025941" cy="203133"/>
              <a:chOff x="6654947" y="5779847"/>
              <a:chExt cx="932672" cy="184666"/>
            </a:xfrm>
          </p:grpSpPr>
          <p:sp>
            <p:nvSpPr>
              <p:cNvPr id="11" name="テキスト ボックス 10"/>
              <p:cNvSpPr txBox="1"/>
              <p:nvPr/>
            </p:nvSpPr>
            <p:spPr>
              <a:xfrm>
                <a:off x="6654947" y="5779847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600" dirty="0" smtClean="0">
                    <a:solidFill>
                      <a:srgbClr val="000000"/>
                    </a:solidFill>
                  </a:rPr>
                  <a:t>0.0</a:t>
                </a:r>
                <a:endParaRPr kumimoji="1" lang="ja-JP" altLang="en-US" sz="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6868482" y="5779847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600" dirty="0" smtClean="0">
                    <a:solidFill>
                      <a:srgbClr val="000000"/>
                    </a:solidFill>
                  </a:rPr>
                  <a:t>0.2</a:t>
                </a:r>
                <a:endParaRPr kumimoji="1" lang="ja-JP" altLang="en-US" sz="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7082017" y="5779847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600" dirty="0" smtClean="0">
                    <a:solidFill>
                      <a:srgbClr val="000000"/>
                    </a:solidFill>
                  </a:rPr>
                  <a:t>0.4</a:t>
                </a:r>
                <a:endParaRPr kumimoji="1" lang="ja-JP" altLang="en-US" sz="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7295551" y="5779847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600" dirty="0" smtClean="0">
                    <a:solidFill>
                      <a:srgbClr val="000000"/>
                    </a:solidFill>
                  </a:rPr>
                  <a:t>0.6</a:t>
                </a:r>
                <a:endParaRPr kumimoji="1" lang="ja-JP" altLang="en-US" sz="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テキスト ボックス 6"/>
            <p:cNvSpPr txBox="1"/>
            <p:nvPr/>
          </p:nvSpPr>
          <p:spPr>
            <a:xfrm>
              <a:off x="7038622" y="4212565"/>
              <a:ext cx="465866" cy="406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kumimoji="1" lang="en-US" altLang="ja-JP" baseline="30000" dirty="0" smtClean="0">
                  <a:solidFill>
                    <a:srgbClr val="000000"/>
                  </a:solidFill>
                </a:rPr>
                <a:t>+</a:t>
              </a:r>
              <a:endParaRPr kumimoji="1" lang="ja-JP" altLang="en-US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8465725" y="4201517"/>
              <a:ext cx="404149" cy="406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kumimoji="1" lang="en-US" altLang="ja-JP" baseline="30000" dirty="0" smtClean="0">
                  <a:solidFill>
                    <a:srgbClr val="000000"/>
                  </a:solidFill>
                </a:rPr>
                <a:t>-</a:t>
              </a:r>
              <a:endParaRPr kumimoji="1" lang="ja-JP" altLang="en-US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9" name="二等辺三角形 8"/>
            <p:cNvSpPr/>
            <p:nvPr/>
          </p:nvSpPr>
          <p:spPr>
            <a:xfrm rot="10800000">
              <a:off x="6791041" y="4938141"/>
              <a:ext cx="72000" cy="7200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二等辺三角形 9"/>
            <p:cNvSpPr/>
            <p:nvPr/>
          </p:nvSpPr>
          <p:spPr>
            <a:xfrm rot="10800000">
              <a:off x="8219979" y="5135809"/>
              <a:ext cx="72000" cy="7200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5" name="Picture 3" descr="C:\Users\kawamura\Desktop\paw2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172287" y="3709847"/>
            <a:ext cx="2880360" cy="1310554"/>
          </a:xfrm>
          <a:prstGeom prst="rect">
            <a:avLst/>
          </a:prstGeom>
          <a:noFill/>
        </p:spPr>
      </p:pic>
      <p:pic>
        <p:nvPicPr>
          <p:cNvPr id="26" name="Picture 4" descr="C:\Users\kawamura\Desktop\paw3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5547446"/>
            <a:ext cx="2880360" cy="1310554"/>
          </a:xfrm>
          <a:prstGeom prst="rect">
            <a:avLst/>
          </a:prstGeom>
          <a:noFill/>
        </p:spPr>
      </p:pic>
      <p:pic>
        <p:nvPicPr>
          <p:cNvPr id="27" name="Picture 2" descr="C:\Users\kawamura\Desktop\pa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2924904"/>
            <a:ext cx="2880360" cy="2880360"/>
          </a:xfrm>
          <a:prstGeom prst="rect">
            <a:avLst/>
          </a:prstGeom>
          <a:noFill/>
        </p:spPr>
      </p:pic>
      <p:sp>
        <p:nvSpPr>
          <p:cNvPr id="28" name="テキスト ボックス 27"/>
          <p:cNvSpPr txBox="1"/>
          <p:nvPr/>
        </p:nvSpPr>
        <p:spPr>
          <a:xfrm>
            <a:off x="0" y="314096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00"/>
                </a:solidFill>
              </a:rPr>
              <a:t>HARP Eur. Phys. J. C 53 177 (2008)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987824" y="2132856"/>
            <a:ext cx="2592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Symbol"/>
              <a:buChar char="p"/>
            </a:pPr>
            <a:r>
              <a:rPr kumimoji="1" lang="en-US" altLang="ja-JP" dirty="0" smtClean="0"/>
              <a:t>Generation (HARP)</a:t>
            </a:r>
          </a:p>
          <a:p>
            <a:r>
              <a:rPr lang="ja-JP" altLang="en-US" dirty="0" smtClean="0"/>
              <a:t>⇒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Surface muon (MC)</a:t>
            </a:r>
            <a:endParaRPr kumimoji="1" lang="ja-JP" altLang="en-US" dirty="0"/>
          </a:p>
        </p:txBody>
      </p:sp>
      <p:sp>
        <p:nvSpPr>
          <p:cNvPr id="30" name="曲折矢印 29"/>
          <p:cNvSpPr/>
          <p:nvPr/>
        </p:nvSpPr>
        <p:spPr>
          <a:xfrm rot="5400000">
            <a:off x="2879872" y="2744984"/>
            <a:ext cx="540000" cy="5400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187624" y="4581128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</a:t>
            </a:r>
            <a:r>
              <a:rPr kumimoji="1" lang="en-US" altLang="ja-JP" baseline="30000" dirty="0" smtClean="0">
                <a:solidFill>
                  <a:schemeClr val="bg1"/>
                </a:solidFill>
              </a:rPr>
              <a:t>2.5</a:t>
            </a:r>
            <a:endParaRPr kumimoji="1" lang="ja-JP" altLang="en-US" baseline="30000" dirty="0">
              <a:solidFill>
                <a:schemeClr val="bg1"/>
              </a:solidFill>
            </a:endParaRPr>
          </a:p>
        </p:txBody>
      </p:sp>
      <p:cxnSp>
        <p:nvCxnSpPr>
          <p:cNvPr id="32" name="直線矢印コネクタ 31"/>
          <p:cNvCxnSpPr>
            <a:stCxn id="31" idx="0"/>
          </p:cNvCxnSpPr>
          <p:nvPr/>
        </p:nvCxnSpPr>
        <p:spPr>
          <a:xfrm flipV="1">
            <a:off x="1457891" y="4221088"/>
            <a:ext cx="305797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5" descr="C:\Users\kawamura\Desktop\jd_hline-2011102101_flat_source 10%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700808"/>
            <a:ext cx="3240441" cy="1681653"/>
          </a:xfrm>
          <a:prstGeom prst="rect">
            <a:avLst/>
          </a:prstGeom>
          <a:noFill/>
        </p:spPr>
      </p:pic>
      <p:cxnSp>
        <p:nvCxnSpPr>
          <p:cNvPr id="34" name="直線矢印コネクタ 33"/>
          <p:cNvCxnSpPr/>
          <p:nvPr/>
        </p:nvCxnSpPr>
        <p:spPr>
          <a:xfrm flipH="1">
            <a:off x="7081060" y="2641678"/>
            <a:ext cx="738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6529809" y="2204657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±5%</a:t>
            </a:r>
            <a:r>
              <a:rPr lang="ja-JP" altLang="en-US" dirty="0" smtClean="0">
                <a:solidFill>
                  <a:schemeClr val="bg1"/>
                </a:solidFill>
              </a:rPr>
              <a:t>⇒</a:t>
            </a:r>
            <a:r>
              <a:rPr lang="en-US" altLang="ja-JP" dirty="0" smtClean="0">
                <a:solidFill>
                  <a:schemeClr val="bg1"/>
                </a:solidFill>
              </a:rPr>
              <a:t>120mstr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6" name="Picture 3" descr="C:\Users\kawamura\Desktop\paw2.jp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773" y="3429000"/>
            <a:ext cx="2477683" cy="1440180"/>
          </a:xfrm>
          <a:prstGeom prst="rect">
            <a:avLst/>
          </a:prstGeom>
          <a:noFill/>
        </p:spPr>
      </p:pic>
      <p:cxnSp>
        <p:nvCxnSpPr>
          <p:cNvPr id="37" name="直線矢印コネクタ 36"/>
          <p:cNvCxnSpPr/>
          <p:nvPr/>
        </p:nvCxnSpPr>
        <p:spPr>
          <a:xfrm flipV="1">
            <a:off x="7812360" y="3140968"/>
            <a:ext cx="0" cy="54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8" name="円/楕円 37"/>
          <p:cNvSpPr/>
          <p:nvPr/>
        </p:nvSpPr>
        <p:spPr>
          <a:xfrm rot="20053911">
            <a:off x="4102948" y="3216823"/>
            <a:ext cx="803146" cy="44317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842158" y="3775046"/>
            <a:ext cx="1617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>
                    <a:lumMod val="50000"/>
                  </a:schemeClr>
                </a:solidFill>
              </a:rPr>
              <a:t>transportable</a:t>
            </a:r>
            <a:endParaRPr kumimoji="1" lang="ja-JP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340444" y="5099700"/>
            <a:ext cx="3624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Surface muon yield × transmission efficiency</a:t>
            </a:r>
          </a:p>
          <a:p>
            <a:r>
              <a:rPr lang="en-US" altLang="ja-JP" sz="2400" dirty="0" smtClean="0"/>
              <a:t>= </a:t>
            </a:r>
            <a:r>
              <a:rPr lang="en-US" altLang="ja-JP" sz="2400" dirty="0" smtClean="0">
                <a:solidFill>
                  <a:srgbClr val="FF0000"/>
                </a:solidFill>
              </a:rPr>
              <a:t>100M/s surface muon</a:t>
            </a:r>
            <a:r>
              <a:rPr lang="en-US" altLang="ja-JP" sz="2400" dirty="0" smtClean="0"/>
              <a:t> @ 1MW</a:t>
            </a:r>
            <a:endParaRPr kumimoji="1" lang="ja-JP" alt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518457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U line was successfully constructed.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4×10</a:t>
            </a:r>
            <a:r>
              <a:rPr lang="en-US" altLang="ja-JP" baseline="30000" dirty="0" smtClean="0"/>
              <a:t>8</a:t>
            </a:r>
            <a:r>
              <a:rPr lang="en-US" altLang="ja-JP" dirty="0" smtClean="0"/>
              <a:t>/s @1MW is expected</a:t>
            </a:r>
            <a:endParaRPr lang="en-US" altLang="ja-JP" sz="2800" dirty="0" smtClean="0"/>
          </a:p>
          <a:p>
            <a:pPr lvl="1"/>
            <a:r>
              <a:rPr lang="en-US" altLang="ja-JP" dirty="0" smtClean="0"/>
              <a:t>Preparation of I</a:t>
            </a:r>
            <a:r>
              <a:rPr lang="en-US" altLang="ja-JP" dirty="0" smtClean="0"/>
              <a:t>ntense </a:t>
            </a:r>
            <a:r>
              <a:rPr lang="en-US" altLang="ja-JP" dirty="0" smtClean="0"/>
              <a:t>u</a:t>
            </a:r>
            <a:r>
              <a:rPr lang="en-US" altLang="ja-JP" dirty="0" smtClean="0"/>
              <a:t>ltra slow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production is almost completed.</a:t>
            </a:r>
          </a:p>
          <a:p>
            <a:pPr lvl="1"/>
            <a:r>
              <a:rPr lang="en-US" altLang="ja-JP" dirty="0"/>
              <a:t> </a:t>
            </a:r>
            <a:r>
              <a:rPr lang="en-US" altLang="ja-JP" dirty="0" smtClean="0"/>
              <a:t>R &amp; D study of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acceleration is on going.</a:t>
            </a:r>
            <a:r>
              <a:rPr lang="en-US" altLang="ja-JP" dirty="0" smtClean="0"/>
              <a:t> </a:t>
            </a:r>
            <a:endParaRPr lang="en-US" altLang="ja-JP" sz="2800" dirty="0" smtClean="0"/>
          </a:p>
          <a:p>
            <a:r>
              <a:rPr lang="en-US" altLang="ja-JP" dirty="0" smtClean="0"/>
              <a:t>H line construction is on going.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4  Beam line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968552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D line    (In operation)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, 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 (10 ~120MeV/c) ~3×10</a:t>
            </a:r>
            <a:r>
              <a:rPr lang="en-US" altLang="ja-JP" baseline="30000" dirty="0" smtClean="0"/>
              <a:t>7</a:t>
            </a:r>
            <a:r>
              <a:rPr lang="en-US" altLang="ja-JP" dirty="0" smtClean="0"/>
              <a:t>/s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        </a:t>
            </a:r>
            <a:r>
              <a:rPr kumimoji="1" lang="en-US" altLang="ja-JP" dirty="0" err="1" smtClean="0">
                <a:latin typeface="Symbol" pitchFamily="18" charset="2"/>
              </a:rPr>
              <a:t>m</a:t>
            </a:r>
            <a:r>
              <a:rPr kumimoji="1" lang="en-US" altLang="ja-JP" dirty="0" err="1" smtClean="0"/>
              <a:t>SR</a:t>
            </a:r>
            <a:r>
              <a:rPr kumimoji="1" lang="en-US" altLang="ja-JP" dirty="0" smtClean="0"/>
              <a:t>  non-destructive element analysis so on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U </a:t>
            </a:r>
            <a:r>
              <a:rPr lang="en-US" altLang="ja-JP" dirty="0">
                <a:solidFill>
                  <a:srgbClr val="FF0000"/>
                </a:solidFill>
              </a:rPr>
              <a:t>line </a:t>
            </a:r>
            <a:r>
              <a:rPr lang="en-US" altLang="ja-JP" dirty="0" smtClean="0">
                <a:solidFill>
                  <a:srgbClr val="FF0000"/>
                </a:solidFill>
              </a:rPr>
              <a:t>  (construction finished in 2013)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           </a:t>
            </a:r>
            <a:r>
              <a:rPr lang="en-US" altLang="ja-JP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baseline="30000" dirty="0">
                <a:solidFill>
                  <a:srgbClr val="FF0000"/>
                </a:solidFill>
              </a:rPr>
              <a:t>+</a:t>
            </a:r>
            <a:r>
              <a:rPr lang="en-US" altLang="ja-JP" dirty="0">
                <a:solidFill>
                  <a:srgbClr val="FF0000"/>
                </a:solidFill>
              </a:rPr>
              <a:t>, </a:t>
            </a:r>
            <a:r>
              <a:rPr lang="en-US" altLang="ja-JP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baseline="30000" dirty="0">
                <a:solidFill>
                  <a:srgbClr val="FF0000"/>
                </a:solidFill>
              </a:rPr>
              <a:t>-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(30MeV/c</a:t>
            </a:r>
            <a:r>
              <a:rPr lang="en-US" altLang="ja-JP" dirty="0">
                <a:solidFill>
                  <a:srgbClr val="FF0000"/>
                </a:solidFill>
              </a:rPr>
              <a:t>) </a:t>
            </a:r>
            <a:r>
              <a:rPr lang="en-US" altLang="ja-JP" dirty="0" smtClean="0">
                <a:solidFill>
                  <a:srgbClr val="FF0000"/>
                </a:solidFill>
              </a:rPr>
              <a:t>~4×10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8</a:t>
            </a:r>
            <a:r>
              <a:rPr lang="en-US" altLang="ja-JP" dirty="0" smtClean="0">
                <a:solidFill>
                  <a:srgbClr val="FF0000"/>
                </a:solidFill>
              </a:rPr>
              <a:t>/s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          </a:t>
            </a:r>
            <a:r>
              <a:rPr lang="en-US" altLang="ja-JP" dirty="0" smtClean="0">
                <a:solidFill>
                  <a:srgbClr val="FF0000"/>
                </a:solidFill>
              </a:rPr>
              <a:t> Ultra Slow </a:t>
            </a:r>
            <a:r>
              <a:rPr lang="en-US" altLang="ja-JP" dirty="0" err="1" smtClean="0">
                <a:solidFill>
                  <a:srgbClr val="FF0000"/>
                </a:solidFill>
              </a:rPr>
              <a:t>Muon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endParaRPr lang="ja-JP" altLang="en-US" dirty="0">
              <a:solidFill>
                <a:srgbClr val="FF0000"/>
              </a:solidFill>
            </a:endParaRPr>
          </a:p>
          <a:p>
            <a:r>
              <a:rPr lang="en-US" altLang="ja-JP" dirty="0" smtClean="0"/>
              <a:t>S </a:t>
            </a:r>
            <a:r>
              <a:rPr lang="en-US" altLang="ja-JP" dirty="0"/>
              <a:t>line    </a:t>
            </a:r>
            <a:r>
              <a:rPr lang="en-US" altLang="ja-JP" dirty="0" smtClean="0"/>
              <a:t>(In construction,  2104?)</a:t>
            </a:r>
            <a:endParaRPr lang="en-US" altLang="ja-JP" dirty="0"/>
          </a:p>
          <a:p>
            <a:r>
              <a:rPr lang="en-US" altLang="ja-JP" dirty="0"/>
              <a:t>           </a:t>
            </a:r>
            <a:r>
              <a:rPr lang="en-US" altLang="ja-JP" dirty="0">
                <a:latin typeface="Symbol" pitchFamily="18" charset="2"/>
              </a:rPr>
              <a:t>m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 </a:t>
            </a:r>
            <a:r>
              <a:rPr lang="en-US" altLang="ja-JP" dirty="0"/>
              <a:t>(</a:t>
            </a:r>
            <a:r>
              <a:rPr lang="en-US" altLang="ja-JP" dirty="0" smtClean="0"/>
              <a:t>30MeV/c</a:t>
            </a:r>
            <a:r>
              <a:rPr lang="en-US" altLang="ja-JP" dirty="0"/>
              <a:t>) ~</a:t>
            </a:r>
            <a:r>
              <a:rPr lang="en-US" altLang="ja-JP" dirty="0" smtClean="0"/>
              <a:t>10</a:t>
            </a:r>
            <a:r>
              <a:rPr lang="en-US" altLang="ja-JP" baseline="30000" dirty="0" smtClean="0"/>
              <a:t>7</a:t>
            </a:r>
            <a:r>
              <a:rPr lang="en-US" altLang="ja-JP" dirty="0" smtClean="0"/>
              <a:t>/s</a:t>
            </a:r>
            <a:endParaRPr lang="en-US" altLang="ja-JP" dirty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4 </a:t>
            </a:r>
            <a:r>
              <a:rPr lang="en-US" altLang="ja-JP" dirty="0" err="1" smtClean="0">
                <a:latin typeface="Symbol" pitchFamily="18" charset="2"/>
              </a:rPr>
              <a:t>m</a:t>
            </a:r>
            <a:r>
              <a:rPr lang="en-US" altLang="ja-JP" dirty="0" err="1" smtClean="0"/>
              <a:t>SR</a:t>
            </a:r>
            <a:r>
              <a:rPr lang="en-US" altLang="ja-JP" dirty="0" smtClean="0"/>
              <a:t>  experiments </a:t>
            </a:r>
            <a:r>
              <a:rPr lang="en-US" altLang="ja-JP" dirty="0" err="1" smtClean="0"/>
              <a:t>simultiniusly</a:t>
            </a:r>
            <a:r>
              <a:rPr lang="en-US" altLang="ja-JP" dirty="0" smtClean="0"/>
              <a:t> 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H </a:t>
            </a:r>
            <a:r>
              <a:rPr lang="en-US" altLang="ja-JP" dirty="0">
                <a:solidFill>
                  <a:srgbClr val="FF0000"/>
                </a:solidFill>
              </a:rPr>
              <a:t>line    (In construction,  2104</a:t>
            </a:r>
            <a:r>
              <a:rPr lang="en-US" altLang="ja-JP" dirty="0" smtClean="0">
                <a:solidFill>
                  <a:srgbClr val="FF0000"/>
                </a:solidFill>
              </a:rPr>
              <a:t>?)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           </a:t>
            </a:r>
            <a:r>
              <a:rPr lang="en-US" altLang="ja-JP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baseline="30000" dirty="0">
                <a:solidFill>
                  <a:srgbClr val="FF0000"/>
                </a:solidFill>
              </a:rPr>
              <a:t>+</a:t>
            </a:r>
            <a:r>
              <a:rPr lang="en-US" altLang="ja-JP" dirty="0">
                <a:solidFill>
                  <a:srgbClr val="FF0000"/>
                </a:solidFill>
              </a:rPr>
              <a:t> (30MeV/c) ~</a:t>
            </a:r>
            <a:r>
              <a:rPr lang="en-US" altLang="ja-JP" dirty="0" smtClean="0">
                <a:solidFill>
                  <a:srgbClr val="FF0000"/>
                </a:solidFill>
              </a:rPr>
              <a:t>10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8</a:t>
            </a:r>
            <a:r>
              <a:rPr lang="en-US" altLang="ja-JP" dirty="0" smtClean="0">
                <a:solidFill>
                  <a:srgbClr val="FF0000"/>
                </a:solidFill>
              </a:rPr>
              <a:t>/s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           </a:t>
            </a:r>
            <a:r>
              <a:rPr lang="en-US" altLang="ja-JP" dirty="0" err="1" smtClean="0">
                <a:solidFill>
                  <a:srgbClr val="FF0000"/>
                </a:solidFill>
              </a:rPr>
              <a:t>Fundumental</a:t>
            </a:r>
            <a:r>
              <a:rPr lang="en-US" altLang="ja-JP" dirty="0" smtClean="0">
                <a:solidFill>
                  <a:srgbClr val="FF0000"/>
                </a:solidFill>
              </a:rPr>
              <a:t> physics</a:t>
            </a:r>
          </a:p>
          <a:p>
            <a:endParaRPr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951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3694" r="22342" b="12256"/>
          <a:stretch/>
        </p:blipFill>
        <p:spPr>
          <a:xfrm>
            <a:off x="85341" y="908720"/>
            <a:ext cx="4761358" cy="5432516"/>
          </a:xfrm>
          <a:prstGeom prst="rect">
            <a:avLst/>
          </a:prstGeom>
        </p:spPr>
      </p:pic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281754" y="913101"/>
            <a:ext cx="1619672" cy="6480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Proton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beamline</a:t>
            </a:r>
            <a:endParaRPr kumimoji="1" lang="ja-JP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4091221" y="5083416"/>
            <a:ext cx="981144" cy="39786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D-line</a:t>
            </a:r>
            <a:endParaRPr kumimoji="1" lang="ja-JP" b="0" i="0" u="sng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cxnSp>
        <p:nvCxnSpPr>
          <p:cNvPr id="1035" name="AutoShape 11"/>
          <p:cNvCxnSpPr>
            <a:cxnSpLocks noChangeShapeType="1"/>
            <a:endCxn id="1028" idx="0"/>
          </p:cNvCxnSpPr>
          <p:nvPr/>
        </p:nvCxnSpPr>
        <p:spPr bwMode="auto">
          <a:xfrm>
            <a:off x="4581793" y="4250997"/>
            <a:ext cx="0" cy="83241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6" name="直線矢印コネクタ 25"/>
          <p:cNvCxnSpPr/>
          <p:nvPr/>
        </p:nvCxnSpPr>
        <p:spPr>
          <a:xfrm>
            <a:off x="140325" y="1196752"/>
            <a:ext cx="493204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2582639" y="455588"/>
            <a:ext cx="2247751" cy="330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Muon Target</a:t>
            </a:r>
            <a:endParaRPr kumimoji="1" lang="ja-JP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cxnSp>
        <p:nvCxnSpPr>
          <p:cNvPr id="30" name="直線コネクタ 29"/>
          <p:cNvCxnSpPr>
            <a:endCxn id="1036" idx="2"/>
          </p:cNvCxnSpPr>
          <p:nvPr/>
        </p:nvCxnSpPr>
        <p:spPr>
          <a:xfrm flipH="1" flipV="1">
            <a:off x="3706515" y="785788"/>
            <a:ext cx="505445" cy="3796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1482820" y="1957416"/>
            <a:ext cx="1691680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u="sng" dirty="0" smtClean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U-line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u="sng" dirty="0" smtClean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Superomega beamline</a:t>
            </a:r>
            <a:endParaRPr kumimoji="1" lang="ja-JP" b="0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cxnSp>
        <p:nvCxnSpPr>
          <p:cNvPr id="1039" name="AutoShape 15"/>
          <p:cNvCxnSpPr>
            <a:cxnSpLocks noChangeShapeType="1"/>
          </p:cNvCxnSpPr>
          <p:nvPr/>
        </p:nvCxnSpPr>
        <p:spPr bwMode="auto">
          <a:xfrm flipH="1">
            <a:off x="3174500" y="2290357"/>
            <a:ext cx="488365" cy="183477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</p:cxnSp>
      <p:sp>
        <p:nvSpPr>
          <p:cNvPr id="19" name="テキスト ボックス 18"/>
          <p:cNvSpPr txBox="1"/>
          <p:nvPr/>
        </p:nvSpPr>
        <p:spPr>
          <a:xfrm>
            <a:off x="179512" y="82742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Exp. Hall 1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22462" y="192102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Exp. Hall 2</a:t>
            </a:r>
            <a:endParaRPr kumimoji="1" lang="ja-JP" altLang="en-US" dirty="0"/>
          </a:p>
        </p:txBody>
      </p:sp>
      <p:cxnSp>
        <p:nvCxnSpPr>
          <p:cNvPr id="22" name="直線矢印コネクタ 21"/>
          <p:cNvCxnSpPr/>
          <p:nvPr/>
        </p:nvCxnSpPr>
        <p:spPr>
          <a:xfrm rot="5400000" flipH="1" flipV="1">
            <a:off x="-59663" y="871922"/>
            <a:ext cx="504056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rot="5400000">
            <a:off x="-84927" y="1581934"/>
            <a:ext cx="566886" cy="75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/>
          <p:cNvSpPr/>
          <p:nvPr/>
        </p:nvSpPr>
        <p:spPr>
          <a:xfrm>
            <a:off x="5047141" y="3236045"/>
            <a:ext cx="40453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00B0F0"/>
                </a:solidFill>
              </a:rPr>
              <a:t>D-line</a:t>
            </a:r>
            <a:r>
              <a:rPr lang="en-US" altLang="ja-JP" sz="2000" dirty="0" smtClean="0"/>
              <a:t>: In operation.</a:t>
            </a:r>
          </a:p>
          <a:p>
            <a:r>
              <a:rPr lang="ja-JP" altLang="en-US" sz="2000" dirty="0" smtClean="0"/>
              <a:t>　　</a:t>
            </a:r>
            <a:r>
              <a:rPr lang="en-US" altLang="ja-JP" sz="2000" dirty="0" smtClean="0"/>
              <a:t>Decay and surface muon.</a:t>
            </a:r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Intensity: 1 x 10</a:t>
            </a:r>
            <a:r>
              <a:rPr lang="en-US" altLang="ja-JP" sz="2000" baseline="30000" dirty="0" smtClean="0"/>
              <a:t>7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m</a:t>
            </a:r>
            <a:r>
              <a:rPr lang="en-US" altLang="ja-JP" sz="2000" baseline="30000" dirty="0" smtClean="0">
                <a:latin typeface="+mj-lt"/>
              </a:rPr>
              <a:t>+</a:t>
            </a:r>
            <a:r>
              <a:rPr lang="en-US" altLang="ja-JP" sz="2000" dirty="0" smtClean="0">
                <a:latin typeface="+mj-lt"/>
              </a:rPr>
              <a:t>/s</a:t>
            </a:r>
          </a:p>
          <a:p>
            <a:endParaRPr lang="en-US" altLang="ja-JP" sz="2000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U-line</a:t>
            </a:r>
            <a:r>
              <a:rPr lang="en-US" altLang="ja-JP" sz="2000" dirty="0" smtClean="0"/>
              <a:t>: </a:t>
            </a:r>
            <a:r>
              <a:rPr lang="en-US" altLang="ja-JP" sz="2000" dirty="0" smtClean="0"/>
              <a:t>C</a:t>
            </a:r>
            <a:r>
              <a:rPr lang="en-US" altLang="ja-JP" sz="2000" dirty="0" smtClean="0"/>
              <a:t>onstruction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finished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Superomega beamline.</a:t>
            </a:r>
          </a:p>
          <a:p>
            <a:pPr lvl="1"/>
            <a:r>
              <a:rPr lang="en-US" altLang="ja-JP" sz="2000" dirty="0" smtClean="0"/>
              <a:t>Design to capture and transport muons up to 45 MeV/c.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110877" y="0"/>
            <a:ext cx="8637587" cy="46831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U-line (</a:t>
            </a:r>
            <a:r>
              <a:rPr kumimoji="1" lang="en-US" altLang="ja-JP" dirty="0" err="1" smtClean="0"/>
              <a:t>Ikedo</a:t>
            </a:r>
            <a:r>
              <a:rPr kumimoji="1" lang="en-US" altLang="ja-JP" dirty="0" smtClean="0"/>
              <a:t>, Shimomura </a:t>
            </a:r>
            <a:r>
              <a:rPr kumimoji="1" lang="en-US" altLang="ja-JP" i="1" dirty="0" smtClean="0"/>
              <a:t>et al. </a:t>
            </a:r>
            <a:r>
              <a:rPr kumimoji="1" lang="en-US" altLang="ja-JP" dirty="0" smtClean="0"/>
              <a:t>)</a:t>
            </a:r>
            <a:endParaRPr kumimoji="1" lang="en-US" altLang="ja-JP" dirty="0"/>
          </a:p>
        </p:txBody>
      </p:sp>
      <p:sp>
        <p:nvSpPr>
          <p:cNvPr id="18" name="正方形/長方形 17"/>
          <p:cNvSpPr/>
          <p:nvPr/>
        </p:nvSpPr>
        <p:spPr>
          <a:xfrm>
            <a:off x="5020855" y="745787"/>
            <a:ext cx="407163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Superomega</a:t>
            </a:r>
            <a:r>
              <a:rPr lang="en-US" altLang="ja-JP" sz="2800" dirty="0">
                <a:solidFill>
                  <a:srgbClr val="FF0000"/>
                </a:solidFill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beamline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The second muon beamline under construction on U-line in MLF/J-PARC.</a:t>
            </a:r>
          </a:p>
          <a:p>
            <a:pPr>
              <a:buFont typeface="Arial" pitchFamily="34" charset="0"/>
              <a:buChar char="•"/>
            </a:pPr>
            <a:r>
              <a:rPr lang="ja-JP" altLang="en-US" sz="2000" dirty="0" smtClean="0"/>
              <a:t> </a:t>
            </a:r>
            <a:r>
              <a:rPr lang="en-US" altLang="ja-JP" sz="2000" dirty="0" smtClean="0"/>
              <a:t>First aim </a:t>
            </a:r>
            <a:r>
              <a:rPr lang="en-US" altLang="ja-JP" sz="2000" dirty="0"/>
              <a:t>of </a:t>
            </a:r>
            <a:r>
              <a:rPr lang="en-US" altLang="ja-JP" sz="2000" dirty="0" smtClean="0"/>
              <a:t>Superomega is surface </a:t>
            </a:r>
            <a:r>
              <a:rPr lang="en-US" altLang="ja-JP" sz="2000" dirty="0"/>
              <a:t>muon source </a:t>
            </a:r>
            <a:r>
              <a:rPr lang="en-US" altLang="ja-JP" sz="2000" dirty="0" smtClean="0"/>
              <a:t>for </a:t>
            </a:r>
            <a:r>
              <a:rPr lang="en-US" altLang="ja-JP" sz="2000" dirty="0">
                <a:solidFill>
                  <a:srgbClr val="FF0000"/>
                </a:solidFill>
              </a:rPr>
              <a:t>Ultra Slow </a:t>
            </a:r>
            <a:r>
              <a:rPr lang="en-US" altLang="ja-JP" sz="2000" dirty="0" smtClean="0">
                <a:solidFill>
                  <a:srgbClr val="FF0000"/>
                </a:solidFill>
              </a:rPr>
              <a:t>muon beam</a:t>
            </a:r>
            <a:r>
              <a:rPr lang="en-US" altLang="ja-JP" sz="2000" dirty="0" smtClean="0"/>
              <a:t> with </a:t>
            </a:r>
            <a:r>
              <a:rPr lang="en-US" altLang="ja-JP" sz="2000" dirty="0"/>
              <a:t>high intensity and high luminosity</a:t>
            </a:r>
            <a:r>
              <a:rPr lang="en-US" altLang="ja-JP" sz="2000" dirty="0" smtClean="0"/>
              <a:t>.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35381" y="5791472"/>
            <a:ext cx="1892746" cy="936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u="sng" dirty="0" smtClean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U-line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u="sng" dirty="0" smtClean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Ultra slow muon beamline</a:t>
            </a:r>
            <a:endParaRPr kumimoji="1" lang="ja-JP" b="0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cxnSp>
        <p:nvCxnSpPr>
          <p:cNvPr id="4" name="直線コネクタ 3"/>
          <p:cNvCxnSpPr>
            <a:stCxn id="21" idx="0"/>
          </p:cNvCxnSpPr>
          <p:nvPr/>
        </p:nvCxnSpPr>
        <p:spPr>
          <a:xfrm flipV="1">
            <a:off x="1281754" y="4797152"/>
            <a:ext cx="316421" cy="9943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>
            <a:stCxn id="1038" idx="2"/>
          </p:cNvCxnSpPr>
          <p:nvPr/>
        </p:nvCxnSpPr>
        <p:spPr>
          <a:xfrm>
            <a:off x="2328660" y="2893520"/>
            <a:ext cx="371132" cy="10395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80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2" b="24234"/>
          <a:stretch/>
        </p:blipFill>
        <p:spPr>
          <a:xfrm>
            <a:off x="363340" y="1075050"/>
            <a:ext cx="8476507" cy="494623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580708" y="0"/>
            <a:ext cx="558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0070C0"/>
                </a:solidFill>
              </a:rPr>
              <a:t>Superomega muon beamline</a:t>
            </a:r>
            <a:endParaRPr kumimoji="1" lang="ja-JP" altLang="en-US" sz="3600" dirty="0">
              <a:solidFill>
                <a:srgbClr val="0070C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8963" y="2626196"/>
            <a:ext cx="2175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Normal conducting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Capture solenoid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21119" y="1179718"/>
            <a:ext cx="4823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Superconducting curved transport solenoid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93622" y="1852704"/>
            <a:ext cx="2550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Superconducting axial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Focusing solenoid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565488" y="1196752"/>
            <a:ext cx="766152" cy="7661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>
            <a:stCxn id="6" idx="0"/>
            <a:endCxn id="10" idx="4"/>
          </p:cNvCxnSpPr>
          <p:nvPr/>
        </p:nvCxnSpPr>
        <p:spPr>
          <a:xfrm flipH="1" flipV="1">
            <a:off x="948564" y="1962904"/>
            <a:ext cx="130015" cy="663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円/楕円 12"/>
          <p:cNvSpPr/>
          <p:nvPr/>
        </p:nvSpPr>
        <p:spPr>
          <a:xfrm rot="605083">
            <a:off x="1281980" y="1982660"/>
            <a:ext cx="4483819" cy="1115469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/>
          <p:cNvCxnSpPr>
            <a:stCxn id="13" idx="0"/>
          </p:cNvCxnSpPr>
          <p:nvPr/>
        </p:nvCxnSpPr>
        <p:spPr>
          <a:xfrm flipV="1">
            <a:off x="3621552" y="1608785"/>
            <a:ext cx="743877" cy="382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円/楕円 15"/>
          <p:cNvSpPr/>
          <p:nvPr/>
        </p:nvSpPr>
        <p:spPr>
          <a:xfrm rot="18659858">
            <a:off x="6635589" y="2454176"/>
            <a:ext cx="1299298" cy="4243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コネクタ 20"/>
          <p:cNvCxnSpPr>
            <a:stCxn id="8" idx="2"/>
            <a:endCxn id="16" idx="6"/>
          </p:cNvCxnSpPr>
          <p:nvPr/>
        </p:nvCxnSpPr>
        <p:spPr>
          <a:xfrm flipH="1">
            <a:off x="7711426" y="2560590"/>
            <a:ext cx="157385" cy="1524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1689614" y="523681"/>
            <a:ext cx="441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Muon production target (Graphite, t=20 mm)</a:t>
            </a:r>
            <a:endParaRPr kumimoji="1" lang="ja-JP" altLang="en-US" dirty="0"/>
          </a:p>
        </p:txBody>
      </p:sp>
      <p:cxnSp>
        <p:nvCxnSpPr>
          <p:cNvPr id="25" name="直線コネクタ 24"/>
          <p:cNvCxnSpPr>
            <a:endCxn id="23" idx="1"/>
          </p:cNvCxnSpPr>
          <p:nvPr/>
        </p:nvCxnSpPr>
        <p:spPr>
          <a:xfrm flipV="1">
            <a:off x="467544" y="708347"/>
            <a:ext cx="1222070" cy="496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2987824" y="3216074"/>
            <a:ext cx="2069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Dipole coils</a:t>
            </a:r>
          </a:p>
          <a:p>
            <a:r>
              <a:rPr lang="en-US" altLang="ja-JP" dirty="0" smtClean="0"/>
              <a:t>For charge selection</a:t>
            </a:r>
            <a:endParaRPr kumimoji="1" lang="ja-JP" altLang="en-US" dirty="0"/>
          </a:p>
        </p:txBody>
      </p:sp>
      <p:cxnSp>
        <p:nvCxnSpPr>
          <p:cNvPr id="32" name="直線コネクタ 31"/>
          <p:cNvCxnSpPr/>
          <p:nvPr/>
        </p:nvCxnSpPr>
        <p:spPr>
          <a:xfrm>
            <a:off x="2978701" y="2744205"/>
            <a:ext cx="642851" cy="578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5506928" y="5159226"/>
            <a:ext cx="1282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Positron 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separators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35" name="直線コネクタ 34"/>
          <p:cNvCxnSpPr>
            <a:endCxn id="33" idx="0"/>
          </p:cNvCxnSpPr>
          <p:nvPr/>
        </p:nvCxnSpPr>
        <p:spPr>
          <a:xfrm flipH="1">
            <a:off x="6148258" y="4221088"/>
            <a:ext cx="439972" cy="938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/>
          <p:cNvCxnSpPr/>
          <p:nvPr/>
        </p:nvCxnSpPr>
        <p:spPr>
          <a:xfrm flipV="1">
            <a:off x="6148257" y="4575786"/>
            <a:ext cx="1088039" cy="583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>
            <a:stCxn id="33" idx="0"/>
          </p:cNvCxnSpPr>
          <p:nvPr/>
        </p:nvCxnSpPr>
        <p:spPr>
          <a:xfrm>
            <a:off x="6148258" y="5159226"/>
            <a:ext cx="15631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H="1" flipV="1">
            <a:off x="3552625" y="2744206"/>
            <a:ext cx="68927" cy="6127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5642949" y="6309320"/>
            <a:ext cx="2246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70C0"/>
                </a:solidFill>
              </a:rPr>
              <a:t>Experimental target</a:t>
            </a:r>
            <a:endParaRPr kumimoji="1" lang="ja-JP" altLang="en-US" sz="2000" dirty="0">
              <a:solidFill>
                <a:srgbClr val="0070C0"/>
              </a:solidFill>
            </a:endParaRPr>
          </a:p>
        </p:txBody>
      </p:sp>
      <p:cxnSp>
        <p:nvCxnSpPr>
          <p:cNvPr id="51" name="直線コネクタ 50"/>
          <p:cNvCxnSpPr>
            <a:stCxn id="49" idx="3"/>
          </p:cNvCxnSpPr>
          <p:nvPr/>
        </p:nvCxnSpPr>
        <p:spPr>
          <a:xfrm flipV="1">
            <a:off x="7889461" y="5877273"/>
            <a:ext cx="843448" cy="632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/>
          <p:cNvSpPr/>
          <p:nvPr/>
        </p:nvSpPr>
        <p:spPr>
          <a:xfrm>
            <a:off x="107504" y="3789040"/>
            <a:ext cx="5183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 All beamline magnets consist of solenoid coil.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 High intensity: Large solid angle acceptance of 400 </a:t>
            </a:r>
            <a:r>
              <a:rPr lang="en-US" altLang="ja-JP" sz="2400" dirty="0" err="1" smtClean="0"/>
              <a:t>msr</a:t>
            </a:r>
            <a:endParaRPr lang="en-US" altLang="ja-JP" sz="2400" dirty="0" smtClean="0"/>
          </a:p>
          <a:p>
            <a:pPr marL="457200">
              <a:buFont typeface="Wingdings" pitchFamily="2" charset="2"/>
              <a:buChar char="Ø"/>
            </a:pPr>
            <a:r>
              <a:rPr lang="en-US" altLang="ja-JP" sz="2400" dirty="0" smtClean="0"/>
              <a:t> Produce the highest intensity pulsed muon beam in the world.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 Simultaneously capture and transport both </a:t>
            </a:r>
            <a:r>
              <a:rPr lang="en-US" altLang="ja-JP" sz="2400" dirty="0" smtClean="0">
                <a:latin typeface="Symbol" pitchFamily="18" charset="2"/>
              </a:rPr>
              <a:t>m</a:t>
            </a:r>
            <a:r>
              <a:rPr lang="en-US" altLang="ja-JP" sz="2400" baseline="30000" dirty="0" smtClean="0"/>
              <a:t>+</a:t>
            </a:r>
            <a:r>
              <a:rPr lang="en-US" altLang="ja-JP" sz="2400" dirty="0" smtClean="0"/>
              <a:t> and </a:t>
            </a:r>
            <a:r>
              <a:rPr lang="en-US" altLang="ja-JP" sz="2400" dirty="0" smtClean="0">
                <a:latin typeface="Symbol" pitchFamily="18" charset="2"/>
              </a:rPr>
              <a:t>m</a:t>
            </a:r>
            <a:r>
              <a:rPr lang="en-US" altLang="ja-JP" sz="2400" baseline="30000" dirty="0" smtClean="0"/>
              <a:t>-</a:t>
            </a:r>
            <a:r>
              <a:rPr lang="en-US" altLang="ja-JP" sz="2400" dirty="0" smtClean="0"/>
              <a:t>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081" y="3356992"/>
            <a:ext cx="1343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Features:</a:t>
            </a:r>
            <a:endParaRPr kumimoji="1" lang="ja-JP" altLang="en-US" sz="24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948564" y="87800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US1,2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378073" y="1898352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UCS1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277083" y="3065963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UCSDIP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658092" y="247748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UCS2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257793" y="1852704"/>
            <a:ext cx="898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UCSSTX</a:t>
            </a:r>
          </a:p>
          <a:p>
            <a:r>
              <a:rPr lang="en-US" altLang="ja-JP" dirty="0" smtClean="0"/>
              <a:t>UCSSTY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256108" y="2884695"/>
            <a:ext cx="1260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UFS1-1, 1-2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886216" y="3259558"/>
            <a:ext cx="1260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UFS2-1, 2-2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729845" y="5354736"/>
            <a:ext cx="1260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UFS5-1, 5-2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161894" y="5930800"/>
            <a:ext cx="1260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UFS6-1, 6-2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868811" y="3762306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USEP2</a:t>
            </a:r>
          </a:p>
          <a:p>
            <a:r>
              <a:rPr lang="en-US" altLang="ja-JP" dirty="0" smtClean="0"/>
              <a:t>USEPCC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005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d_separator_110126-00"/>
          <p:cNvPicPr>
            <a:picLocks noChangeAspect="1" noChangeArrowheads="1"/>
          </p:cNvPicPr>
          <p:nvPr/>
        </p:nvPicPr>
        <p:blipFill>
          <a:blip r:embed="rId2" cstate="print"/>
          <a:srcRect t="31893" b="26875"/>
          <a:stretch>
            <a:fillRect/>
          </a:stretch>
        </p:blipFill>
        <p:spPr bwMode="auto">
          <a:xfrm>
            <a:off x="0" y="836712"/>
            <a:ext cx="840259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下矢印 3"/>
          <p:cNvSpPr/>
          <p:nvPr/>
        </p:nvSpPr>
        <p:spPr>
          <a:xfrm>
            <a:off x="1331640" y="1268760"/>
            <a:ext cx="215900" cy="505321"/>
          </a:xfrm>
          <a:prstGeom prst="downArrow">
            <a:avLst/>
          </a:prstGeom>
          <a:gradFill>
            <a:gsLst>
              <a:gs pos="10000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548680"/>
            <a:ext cx="1763688" cy="64807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Exit of curved</a:t>
            </a:r>
            <a:r>
              <a:rPr kumimoji="1" lang="en-US" altLang="ja-JP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 solenoid</a:t>
            </a:r>
            <a:endParaRPr kumimoji="1" 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cxnSp>
        <p:nvCxnSpPr>
          <p:cNvPr id="6" name="AutoShape 3"/>
          <p:cNvCxnSpPr>
            <a:cxnSpLocks noChangeShapeType="1"/>
            <a:stCxn id="5" idx="2"/>
          </p:cNvCxnSpPr>
          <p:nvPr/>
        </p:nvCxnSpPr>
        <p:spPr bwMode="auto">
          <a:xfrm rot="5400000">
            <a:off x="278650" y="1169622"/>
            <a:ext cx="576064" cy="6303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2008" y="2902230"/>
            <a:ext cx="1691680" cy="36043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Beam Blocker</a:t>
            </a:r>
            <a:endParaRPr kumimoji="1" 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cxnSp>
        <p:nvCxnSpPr>
          <p:cNvPr id="8" name="AutoShape 5"/>
          <p:cNvCxnSpPr>
            <a:cxnSpLocks noChangeShapeType="1"/>
            <a:stCxn id="7" idx="0"/>
          </p:cNvCxnSpPr>
          <p:nvPr/>
        </p:nvCxnSpPr>
        <p:spPr bwMode="auto">
          <a:xfrm flipV="1">
            <a:off x="917848" y="2060848"/>
            <a:ext cx="521742" cy="84138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59832" y="3068960"/>
            <a:ext cx="2160240" cy="360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Positron separator</a:t>
            </a:r>
            <a:endParaRPr kumimoji="1" 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519772" y="556645"/>
            <a:ext cx="1080120" cy="36003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dirty="0" smtClean="0"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Cryostat</a:t>
            </a:r>
            <a:endParaRPr kumimoji="1" 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876256" y="3068960"/>
            <a:ext cx="2088232" cy="36003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dirty="0" smtClean="0"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Focusing solenoid</a:t>
            </a:r>
            <a:endParaRPr kumimoji="1" 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cxnSp>
        <p:nvCxnSpPr>
          <p:cNvPr id="13" name="AutoShape 10"/>
          <p:cNvCxnSpPr>
            <a:cxnSpLocks noChangeShapeType="1"/>
            <a:stCxn id="10" idx="2"/>
          </p:cNvCxnSpPr>
          <p:nvPr/>
        </p:nvCxnSpPr>
        <p:spPr bwMode="auto">
          <a:xfrm>
            <a:off x="3059832" y="916684"/>
            <a:ext cx="936104" cy="64807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4" name="AutoShape 11"/>
          <p:cNvCxnSpPr>
            <a:cxnSpLocks noChangeShapeType="1"/>
            <a:stCxn id="10" idx="2"/>
          </p:cNvCxnSpPr>
          <p:nvPr/>
        </p:nvCxnSpPr>
        <p:spPr bwMode="auto">
          <a:xfrm flipH="1">
            <a:off x="2339752" y="916684"/>
            <a:ext cx="720080" cy="64807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5" name="AutoShape 12"/>
          <p:cNvCxnSpPr>
            <a:cxnSpLocks noChangeShapeType="1"/>
            <a:endCxn id="9" idx="0"/>
          </p:cNvCxnSpPr>
          <p:nvPr/>
        </p:nvCxnSpPr>
        <p:spPr bwMode="auto">
          <a:xfrm rot="16200000" flipH="1">
            <a:off x="3059832" y="1988840"/>
            <a:ext cx="1080120" cy="108012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7" name="AutoShape 14"/>
          <p:cNvCxnSpPr>
            <a:cxnSpLocks noChangeShapeType="1"/>
            <a:endCxn id="12" idx="0"/>
          </p:cNvCxnSpPr>
          <p:nvPr/>
        </p:nvCxnSpPr>
        <p:spPr bwMode="auto">
          <a:xfrm rot="5400000">
            <a:off x="7722350" y="2834934"/>
            <a:ext cx="432048" cy="3600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8532440" y="1844824"/>
            <a:ext cx="92075" cy="295275"/>
          </a:xfrm>
          <a:prstGeom prst="rect">
            <a:avLst/>
          </a:prstGeom>
          <a:solidFill>
            <a:srgbClr val="C0504D"/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6670503" y="548680"/>
            <a:ext cx="2473497" cy="36003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dirty="0" smtClean="0"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Experimental target</a:t>
            </a:r>
            <a:endParaRPr kumimoji="1" 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cxnSp>
        <p:nvCxnSpPr>
          <p:cNvPr id="20" name="直線コネクタ 19"/>
          <p:cNvCxnSpPr>
            <a:stCxn id="19" idx="2"/>
            <a:endCxn id="18" idx="3"/>
          </p:cNvCxnSpPr>
          <p:nvPr/>
        </p:nvCxnSpPr>
        <p:spPr>
          <a:xfrm rot="16200000" flipH="1">
            <a:off x="7724012" y="1091958"/>
            <a:ext cx="1083743" cy="7172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331640" y="-36095"/>
            <a:ext cx="6884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</a:rPr>
              <a:t>Superconducting Axial focusing solenoid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cxnSp>
        <p:nvCxnSpPr>
          <p:cNvPr id="32" name="直線コネクタ 31"/>
          <p:cNvCxnSpPr>
            <a:stCxn id="9" idx="0"/>
          </p:cNvCxnSpPr>
          <p:nvPr/>
        </p:nvCxnSpPr>
        <p:spPr>
          <a:xfrm rot="5400000" flipH="1" flipV="1">
            <a:off x="3887924" y="2312876"/>
            <a:ext cx="1008112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481710" y="3789040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2400" dirty="0" smtClean="0"/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Cryostat</a:t>
            </a:r>
            <a:r>
              <a:rPr kumimoji="1" lang="en-US" altLang="ja-JP" sz="2400" dirty="0" smtClean="0"/>
              <a:t>: A pair of thin superconducting solenoids are placed in </a:t>
            </a:r>
            <a:r>
              <a:rPr lang="en-US" altLang="ja-JP" sz="2400" dirty="0" smtClean="0"/>
              <a:t>a cryostat. The six cryostats are aligned in the beamline to t</a:t>
            </a:r>
            <a:r>
              <a:rPr kumimoji="1" lang="en-US" altLang="ja-JP" sz="2400" dirty="0" smtClean="0"/>
              <a:t>ransport muons.</a:t>
            </a:r>
            <a:endParaRPr lang="en-US" altLang="ja-JP" sz="2400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sz="2400" dirty="0" smtClean="0"/>
              <a:t> 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Beam Blocker</a:t>
            </a:r>
            <a:r>
              <a:rPr kumimoji="1" lang="en-US" altLang="ja-JP" sz="2400" dirty="0" smtClean="0"/>
              <a:t>: Cupper block </a:t>
            </a:r>
            <a:r>
              <a:rPr lang="en-US" altLang="ja-JP" sz="2400" dirty="0" smtClean="0"/>
              <a:t>of 30-cm thickness </a:t>
            </a:r>
            <a:r>
              <a:rPr kumimoji="1" lang="en-US" altLang="ja-JP" sz="2400" dirty="0" smtClean="0"/>
              <a:t>for stopping muon, neutron and gamm</a:t>
            </a:r>
            <a:r>
              <a:rPr lang="en-US" altLang="ja-JP" sz="2400" dirty="0" smtClean="0"/>
              <a:t>a ray</a:t>
            </a:r>
            <a:r>
              <a:rPr kumimoji="1" lang="en-US" altLang="ja-JP" sz="24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Positron separator</a:t>
            </a:r>
            <a:r>
              <a:rPr lang="en-US" altLang="ja-JP" sz="2400" dirty="0" smtClean="0"/>
              <a:t>: Three-stage Wien filter type separator.</a:t>
            </a:r>
            <a:r>
              <a:rPr kumimoji="1" lang="en-US" altLang="ja-JP" sz="24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Focusing solenoids</a:t>
            </a:r>
            <a:r>
              <a:rPr lang="en-US" altLang="ja-JP" sz="2400" dirty="0" smtClean="0"/>
              <a:t>: Focus on the experimental target using two last solenoids</a:t>
            </a:r>
            <a:r>
              <a:rPr kumimoji="1" lang="en-US" altLang="ja-JP" sz="2400" dirty="0" smtClean="0"/>
              <a:t>.</a:t>
            </a:r>
            <a:endParaRPr kumimoji="1" lang="ja-JP" altLang="en-US" sz="2400" dirty="0"/>
          </a:p>
        </p:txBody>
      </p:sp>
      <p:cxnSp>
        <p:nvCxnSpPr>
          <p:cNvPr id="23" name="直線コネクタ 22"/>
          <p:cNvCxnSpPr>
            <a:stCxn id="9" idx="0"/>
          </p:cNvCxnSpPr>
          <p:nvPr/>
        </p:nvCxnSpPr>
        <p:spPr>
          <a:xfrm flipV="1">
            <a:off x="4139952" y="2060848"/>
            <a:ext cx="2016224" cy="10081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323528" y="3441379"/>
            <a:ext cx="8695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1"/>
                </a:solidFill>
              </a:rPr>
              <a:t>Further transports muons and focuses on the experimental target.</a:t>
            </a:r>
            <a:endParaRPr kumimoji="1" lang="ja-JP" alt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1964"/>
            <a:ext cx="8229600" cy="560644"/>
          </a:xfrm>
        </p:spPr>
        <p:txBody>
          <a:bodyPr>
            <a:normAutofit fontScale="90000"/>
          </a:bodyPr>
          <a:lstStyle/>
          <a:p>
            <a:r>
              <a:rPr lang="en-US" altLang="ja-JP" sz="3600" dirty="0" smtClean="0">
                <a:solidFill>
                  <a:schemeClr val="accent1"/>
                </a:solidFill>
              </a:rPr>
              <a:t>Positron separator</a:t>
            </a:r>
            <a:endParaRPr kumimoji="1" lang="ja-JP" altLang="en-US" sz="3600" dirty="0">
              <a:solidFill>
                <a:schemeClr val="accent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88756" y="476672"/>
            <a:ext cx="4949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/>
              <a:t>Three-stage Wien filter type separator</a:t>
            </a:r>
            <a:endParaRPr lang="ja-JP" altLang="en-US" sz="2400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5280509" y="390822"/>
            <a:ext cx="3741162" cy="6074950"/>
            <a:chOff x="323528" y="783050"/>
            <a:chExt cx="3741162" cy="6074950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64" y="1556792"/>
              <a:ext cx="3348372" cy="4464495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789163" y="783050"/>
              <a:ext cx="2669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High voltage power supply</a:t>
              </a:r>
            </a:p>
            <a:p>
              <a:r>
                <a:rPr lang="en-US" altLang="ja-JP" dirty="0"/>
                <a:t>(</a:t>
              </a:r>
              <a:r>
                <a:rPr kumimoji="1" lang="en-US" altLang="ja-JP" dirty="0" smtClean="0"/>
                <a:t>Cockcroft-Walton type)</a:t>
              </a:r>
              <a:endParaRPr kumimoji="1" lang="ja-JP" altLang="en-US" dirty="0"/>
            </a:p>
          </p:txBody>
        </p:sp>
        <p:cxnSp>
          <p:nvCxnSpPr>
            <p:cNvPr id="16" name="直線コネクタ 15"/>
            <p:cNvCxnSpPr>
              <a:stCxn id="15" idx="2"/>
            </p:cNvCxnSpPr>
            <p:nvPr/>
          </p:nvCxnSpPr>
          <p:spPr>
            <a:xfrm>
              <a:off x="2123728" y="1429381"/>
              <a:ext cx="288032" cy="8218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>
              <a:stCxn id="15" idx="2"/>
            </p:cNvCxnSpPr>
            <p:nvPr/>
          </p:nvCxnSpPr>
          <p:spPr>
            <a:xfrm>
              <a:off x="2123728" y="1429381"/>
              <a:ext cx="198022" cy="43671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323528" y="6381328"/>
              <a:ext cx="1075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Electrode</a:t>
              </a:r>
              <a:endParaRPr kumimoji="1" lang="ja-JP" altLang="en-US" dirty="0"/>
            </a:p>
          </p:txBody>
        </p:sp>
        <p:cxnSp>
          <p:nvCxnSpPr>
            <p:cNvPr id="19" name="直線コネクタ 18"/>
            <p:cNvCxnSpPr>
              <a:stCxn id="18" idx="0"/>
            </p:cNvCxnSpPr>
            <p:nvPr/>
          </p:nvCxnSpPr>
          <p:spPr>
            <a:xfrm flipV="1">
              <a:off x="861240" y="3789039"/>
              <a:ext cx="1262488" cy="2592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>
              <a:stCxn id="18" idx="0"/>
            </p:cNvCxnSpPr>
            <p:nvPr/>
          </p:nvCxnSpPr>
          <p:spPr>
            <a:xfrm flipV="1">
              <a:off x="861240" y="4221088"/>
              <a:ext cx="1460510" cy="21602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2328253" y="6488668"/>
              <a:ext cx="1736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Ceramic bushing</a:t>
              </a:r>
              <a:endParaRPr kumimoji="1" lang="ja-JP" altLang="en-US" dirty="0"/>
            </a:p>
          </p:txBody>
        </p:sp>
        <p:cxnSp>
          <p:nvCxnSpPr>
            <p:cNvPr id="22" name="直線コネクタ 21"/>
            <p:cNvCxnSpPr>
              <a:stCxn id="21" idx="0"/>
            </p:cNvCxnSpPr>
            <p:nvPr/>
          </p:nvCxnSpPr>
          <p:spPr>
            <a:xfrm flipH="1" flipV="1">
              <a:off x="2328253" y="4505631"/>
              <a:ext cx="868219" cy="1983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>
              <a:stCxn id="21" idx="0"/>
            </p:cNvCxnSpPr>
            <p:nvPr/>
          </p:nvCxnSpPr>
          <p:spPr>
            <a:xfrm flipH="1" flipV="1">
              <a:off x="2411760" y="3429000"/>
              <a:ext cx="784712" cy="30596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2" t="7699" r="6164" b="11549"/>
          <a:stretch/>
        </p:blipFill>
        <p:spPr>
          <a:xfrm>
            <a:off x="2123728" y="3024299"/>
            <a:ext cx="2678789" cy="3789077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836712"/>
            <a:ext cx="5395708" cy="3418666"/>
          </a:xfrm>
        </p:spPr>
        <p:txBody>
          <a:bodyPr>
            <a:noAutofit/>
          </a:bodyPr>
          <a:lstStyle/>
          <a:p>
            <a:r>
              <a:rPr lang="en-US" altLang="ja-JP" sz="2000" dirty="0" smtClean="0"/>
              <a:t>Gap: </a:t>
            </a:r>
            <a:r>
              <a:rPr lang="ja-JP" altLang="en-US" sz="2000" dirty="0" smtClean="0"/>
              <a:t>　       </a:t>
            </a:r>
            <a:r>
              <a:rPr lang="en-US" altLang="ja-JP" sz="2000" dirty="0" smtClean="0"/>
              <a:t>300 mm</a:t>
            </a:r>
          </a:p>
          <a:p>
            <a:r>
              <a:rPr lang="en-US" altLang="ja-JP" sz="2000" dirty="0" smtClean="0"/>
              <a:t>Electrode:  500 mm (width)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x 750 mm (length)</a:t>
            </a:r>
          </a:p>
          <a:p>
            <a:r>
              <a:rPr lang="en-US" altLang="ja-JP" sz="2000" dirty="0" smtClean="0"/>
              <a:t>Rating voltage</a:t>
            </a:r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±400 kV (E = 2.67 MV/m)</a:t>
            </a:r>
          </a:p>
          <a:p>
            <a:r>
              <a:rPr lang="en-US" altLang="ja-JP" sz="2000" dirty="0" smtClean="0"/>
              <a:t>Correction magnetic dipole coil (360 A 48 V)</a:t>
            </a:r>
          </a:p>
          <a:p>
            <a:pPr marL="0" indent="0">
              <a:buNone/>
            </a:pPr>
            <a:r>
              <a:rPr lang="en-US" altLang="ja-JP" sz="2000" dirty="0"/>
              <a:t>	</a:t>
            </a:r>
            <a:r>
              <a:rPr lang="en-US" altLang="ja-JP" sz="2000" dirty="0" smtClean="0"/>
              <a:t>B=0.0456 T (central peak field)</a:t>
            </a:r>
          </a:p>
          <a:p>
            <a:r>
              <a:rPr lang="en-US" altLang="ja-JP" sz="2000" dirty="0" err="1" smtClean="0"/>
              <a:t>Ar</a:t>
            </a:r>
            <a:r>
              <a:rPr lang="en-US" altLang="ja-JP" sz="2000" dirty="0" smtClean="0"/>
              <a:t> pressure  10</a:t>
            </a:r>
            <a:r>
              <a:rPr lang="en-US" altLang="ja-JP" sz="2000" baseline="30000" dirty="0" smtClean="0"/>
              <a:t>-3</a:t>
            </a:r>
            <a:r>
              <a:rPr lang="en-US" altLang="ja-JP" sz="2000" dirty="0" smtClean="0"/>
              <a:t> – 10</a:t>
            </a:r>
            <a:r>
              <a:rPr lang="en-US" altLang="ja-JP" sz="2000" baseline="30000" dirty="0" smtClean="0"/>
              <a:t>-2</a:t>
            </a:r>
            <a:r>
              <a:rPr lang="en-US" altLang="ja-JP" sz="2000" dirty="0" smtClean="0"/>
              <a:t> Pa</a:t>
            </a:r>
            <a:endParaRPr lang="ja-JP" altLang="en-US" sz="2000" dirty="0"/>
          </a:p>
          <a:p>
            <a:pPr marL="0" indent="0">
              <a:buNone/>
            </a:pP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3539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48" y="688848"/>
            <a:ext cx="7309104" cy="548030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590318" y="165628"/>
            <a:ext cx="596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MLF Experimental Hall No.2 (Feb. 2012)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43862" y="1477299"/>
            <a:ext cx="93326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U-line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28184" y="1523465"/>
            <a:ext cx="74090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D-line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5683618"/>
            <a:ext cx="2660472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Area for </a:t>
            </a:r>
          </a:p>
          <a:p>
            <a:r>
              <a:rPr lang="en-US" altLang="ja-JP" dirty="0" smtClean="0">
                <a:solidFill>
                  <a:schemeClr val="accent1"/>
                </a:solidFill>
              </a:rPr>
              <a:t>Ultra slow muon beamline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1259632" y="4005064"/>
            <a:ext cx="2160240" cy="122413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>
            <a:stCxn id="2" idx="0"/>
            <a:endCxn id="7" idx="3"/>
          </p:cNvCxnSpPr>
          <p:nvPr/>
        </p:nvCxnSpPr>
        <p:spPr>
          <a:xfrm flipV="1">
            <a:off x="1437740" y="5049929"/>
            <a:ext cx="138252" cy="633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 rot="19417442">
            <a:off x="4032867" y="4280742"/>
            <a:ext cx="1922001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Concrete shielding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7503" y="2117997"/>
            <a:ext cx="1417439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CW pipes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for beamline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magnet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3" name="直線コネクタ 12"/>
          <p:cNvCxnSpPr>
            <a:stCxn id="11" idx="2"/>
          </p:cNvCxnSpPr>
          <p:nvPr/>
        </p:nvCxnSpPr>
        <p:spPr>
          <a:xfrm>
            <a:off x="816223" y="3041327"/>
            <a:ext cx="2099593" cy="8197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109601" y="836712"/>
            <a:ext cx="2036070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He compressor rack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f</a:t>
            </a:r>
            <a:r>
              <a:rPr lang="en-US" altLang="ja-JP" dirty="0" smtClean="0">
                <a:solidFill>
                  <a:srgbClr val="FF0000"/>
                </a:solidFill>
              </a:rPr>
              <a:t>or GM refrigerator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4189119" y="1159877"/>
            <a:ext cx="467089" cy="7360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08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3252</TotalTime>
  <Words>1318</Words>
  <Application>Microsoft Office PowerPoint</Application>
  <PresentationFormat>画面に合わせる (4:3)</PresentationFormat>
  <Paragraphs>367</Paragraphs>
  <Slides>34</Slides>
  <Notes>2</Notes>
  <HiddenSlides>1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35" baseType="lpstr">
      <vt:lpstr>Office ​​テーマ</vt:lpstr>
      <vt:lpstr>Present Status of J-PARC MUSE NuFact13 20/Aug/2013</vt:lpstr>
      <vt:lpstr>J-PARC MLF</vt:lpstr>
      <vt:lpstr>PowerPoint プレゼンテーション</vt:lpstr>
      <vt:lpstr>4  Beam line</vt:lpstr>
      <vt:lpstr>U-line (Ikedo, Shimomura et al. )</vt:lpstr>
      <vt:lpstr>PowerPoint プレゼンテーション</vt:lpstr>
      <vt:lpstr>PowerPoint プレゼンテーション</vt:lpstr>
      <vt:lpstr>Positron separator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H line</vt:lpstr>
      <vt:lpstr>Design concept of H line   (Kawamura, Aoki et al. )</vt:lpstr>
      <vt:lpstr>Optics design</vt:lpstr>
      <vt:lpstr>Before summer shutdown 2012</vt:lpstr>
      <vt:lpstr>After summer shutdown 2012</vt:lpstr>
      <vt:lpstr>H-line magnets</vt:lpstr>
      <vt:lpstr>HS1: Capture solenoid</vt:lpstr>
      <vt:lpstr>HB1: First Bending Magnet</vt:lpstr>
      <vt:lpstr>Devices to be installed</vt:lpstr>
      <vt:lpstr>HS1b installation</vt:lpstr>
      <vt:lpstr>HB1 installation</vt:lpstr>
      <vt:lpstr>HGV1 installation</vt:lpstr>
      <vt:lpstr>HS1a installation</vt:lpstr>
      <vt:lpstr>Optics design</vt:lpstr>
      <vt:lpstr>Wien filter (e+ separator)</vt:lpstr>
      <vt:lpstr>Background evaluation</vt:lpstr>
      <vt:lpstr>Things to be considered</vt:lpstr>
      <vt:lpstr>Muon beam intensity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H-line design overview</dc:title>
  <dc:creator>kawamura</dc:creator>
  <cp:lastModifiedBy>Koichiro shimomura</cp:lastModifiedBy>
  <cp:revision>187</cp:revision>
  <dcterms:created xsi:type="dcterms:W3CDTF">2011-06-25T13:44:09Z</dcterms:created>
  <dcterms:modified xsi:type="dcterms:W3CDTF">2013-08-20T07:24:12Z</dcterms:modified>
</cp:coreProperties>
</file>