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  <p:sldMasterId id="2147483665" r:id="rId2"/>
  </p:sldMasterIdLst>
  <p:notesMasterIdLst>
    <p:notesMasterId r:id="rId14"/>
  </p:notesMasterIdLst>
  <p:sldIdLst>
    <p:sldId id="269" r:id="rId3"/>
    <p:sldId id="276" r:id="rId4"/>
    <p:sldId id="277" r:id="rId5"/>
    <p:sldId id="292" r:id="rId6"/>
    <p:sldId id="289" r:id="rId7"/>
    <p:sldId id="290" r:id="rId8"/>
    <p:sldId id="293" r:id="rId9"/>
    <p:sldId id="294" r:id="rId10"/>
    <p:sldId id="285" r:id="rId11"/>
    <p:sldId id="287" r:id="rId12"/>
    <p:sldId id="291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DFF15"/>
    <a:srgbClr val="15F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7022" autoAdjust="0"/>
  </p:normalViewPr>
  <p:slideViewPr>
    <p:cSldViewPr snapToGrid="0" showGuides="1">
      <p:cViewPr varScale="1">
        <p:scale>
          <a:sx n="157" d="100"/>
          <a:sy n="157" d="100"/>
        </p:scale>
        <p:origin x="39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A7EFB-F52B-4BA6-9C23-467E6E1AD7FE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50EF2-E6A1-4CB4-B2FC-A8F9704D21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05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79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01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4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9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5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65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41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897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04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349501"/>
            <a:ext cx="7440084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251" y="1"/>
            <a:ext cx="2952749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2026/3/16</a:t>
            </a: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43920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60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64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64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21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53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08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2026/3/16</a:t>
            </a: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19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2026/3/16</a:t>
            </a: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31310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2026/3/16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96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44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34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0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9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43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2026/3/16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4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BF5-8568-4370-8A90-8BCFCD973452}" type="datetimeFigureOut">
              <a:rPr lang="zh-CN" altLang="en-US" smtClean="0"/>
              <a:t>2026/6/22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1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7">
            <a:extLst>
              <a:ext uri="{FF2B5EF4-FFF2-40B4-BE49-F238E27FC236}">
                <a16:creationId xmlns:a16="http://schemas.microsoft.com/office/drawing/2014/main" id="{069EDC0F-F8B2-44F9-AAFD-EC7FA29E1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鲁兵   熊佳继</a:t>
            </a:r>
            <a:endParaRPr lang="en-US" altLang="zh-CN" dirty="0"/>
          </a:p>
          <a:p>
            <a:r>
              <a:rPr lang="en-US" altLang="zh-CN" dirty="0"/>
              <a:t>2026-06-22</a:t>
            </a:r>
            <a:endParaRPr lang="zh-CN" alt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92060080-149D-4487-B142-62339327C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98623"/>
            <a:ext cx="10363200" cy="1470025"/>
          </a:xfrm>
        </p:spPr>
        <p:txBody>
          <a:bodyPr/>
          <a:lstStyle/>
          <a:p>
            <a:r>
              <a:rPr lang="en-US" altLang="zh-CN" dirty="0"/>
              <a:t>SCD </a:t>
            </a:r>
            <a:r>
              <a:rPr lang="zh-CN" altLang="en-US" dirty="0"/>
              <a:t>周例会</a:t>
            </a:r>
            <a:r>
              <a:rPr lang="en-US" altLang="zh-CN" dirty="0"/>
              <a:t>-</a:t>
            </a:r>
            <a:r>
              <a:rPr lang="zh-CN" altLang="en-US" dirty="0"/>
              <a:t>结构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2BFC4-55A6-445B-AA33-914F1FF5E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12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(8)</a:t>
            </a:r>
            <a:r>
              <a:rPr lang="zh-CN" altLang="en-US" dirty="0"/>
              <a:t>：微流星挡板设计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9E546F5-9446-42BD-AD32-60918DF9C4F2}"/>
              </a:ext>
            </a:extLst>
          </p:cNvPr>
          <p:cNvSpPr/>
          <p:nvPr/>
        </p:nvSpPr>
        <p:spPr>
          <a:xfrm>
            <a:off x="544504" y="1402798"/>
            <a:ext cx="6841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与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511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完成微流星挡板初步讨论，并提供设计参数做细化设计及仿真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A0C4B7-8B91-44E0-BD2C-7E024B47F386}"/>
              </a:ext>
            </a:extLst>
          </p:cNvPr>
          <p:cNvSpPr txBox="1"/>
          <p:nvPr/>
        </p:nvSpPr>
        <p:spPr>
          <a:xfrm>
            <a:off x="7650654" y="6227818"/>
            <a:ext cx="396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重点防护位置示意图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EED699B-B29C-4A54-B709-CD09FEA33C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04101" y="1385643"/>
            <a:ext cx="3253105" cy="47117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521A7D6-D509-4B72-91DD-CDA5D0AEBBF6}"/>
              </a:ext>
            </a:extLst>
          </p:cNvPr>
          <p:cNvSpPr/>
          <p:nvPr/>
        </p:nvSpPr>
        <p:spPr>
          <a:xfrm>
            <a:off x="1162571" y="2233795"/>
            <a:ext cx="6841530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要求：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不能用金属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芳纶布等物质的累计厚度不超过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2mm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挡板安装在碳蜂窝板的外侧；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挡板外侧包覆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单元的多层隔热组件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C02A2B-E05E-4C1D-AE69-6CDB49E93E5B}"/>
              </a:ext>
            </a:extLst>
          </p:cNvPr>
          <p:cNvSpPr/>
          <p:nvPr/>
        </p:nvSpPr>
        <p:spPr>
          <a:xfrm>
            <a:off x="666712" y="4706482"/>
            <a:ext cx="7288567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完成一轮线上讨论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8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DD69508-D316-4678-BEC8-F559436C2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3823"/>
            <a:ext cx="10972800" cy="2318874"/>
          </a:xfrm>
        </p:spPr>
        <p:txBody>
          <a:bodyPr/>
          <a:lstStyle/>
          <a:p>
            <a:r>
              <a:rPr lang="zh-CN" altLang="en-US" sz="2000" dirty="0"/>
              <a:t>完成蜂窝板之外其他结构的设计（</a:t>
            </a:r>
            <a:r>
              <a:rPr lang="zh-CN" altLang="en-US" sz="2000" dirty="0">
                <a:solidFill>
                  <a:srgbClr val="FF0000"/>
                </a:solidFill>
              </a:rPr>
              <a:t>已完成，还有细节需修改</a:t>
            </a:r>
            <a:r>
              <a:rPr lang="zh-CN" altLang="en-US" sz="2000" dirty="0"/>
              <a:t>）；</a:t>
            </a:r>
            <a:endParaRPr lang="en-US" altLang="zh-CN" sz="2000" dirty="0"/>
          </a:p>
          <a:p>
            <a:r>
              <a:rPr lang="zh-CN" altLang="en-US" sz="2000" dirty="0"/>
              <a:t>完成结构热控件招标文档的编写（</a:t>
            </a:r>
            <a:r>
              <a:rPr lang="zh-CN" altLang="en-US" sz="2000" dirty="0">
                <a:solidFill>
                  <a:srgbClr val="FF0000"/>
                </a:solidFill>
              </a:rPr>
              <a:t>已完成预招标评审</a:t>
            </a:r>
            <a:r>
              <a:rPr lang="zh-CN" altLang="en-US" sz="2000" dirty="0"/>
              <a:t>）；</a:t>
            </a:r>
            <a:endParaRPr lang="en-US" altLang="zh-CN" sz="2000" dirty="0"/>
          </a:p>
          <a:p>
            <a:r>
              <a:rPr kumimoji="0" lang="zh-CN" altLang="en-US" sz="2000" dirty="0"/>
              <a:t>完成束流试验工装的设计（</a:t>
            </a:r>
            <a:r>
              <a:rPr kumimoji="0" lang="zh-CN" altLang="en-US" sz="2000" dirty="0">
                <a:solidFill>
                  <a:srgbClr val="FF0000"/>
                </a:solidFill>
              </a:rPr>
              <a:t>正在进行</a:t>
            </a:r>
            <a:r>
              <a:rPr kumimoji="0" lang="zh-CN" altLang="en-US" sz="2000" dirty="0"/>
              <a:t>）；</a:t>
            </a:r>
            <a:endParaRPr kumimoji="0" lang="en-US" altLang="zh-CN" sz="2000" dirty="0"/>
          </a:p>
          <a:p>
            <a:r>
              <a:rPr kumimoji="0" lang="zh-CN" altLang="en-US" sz="2000" dirty="0"/>
              <a:t>完成冷板、盘管的接口设计（</a:t>
            </a:r>
            <a:r>
              <a:rPr kumimoji="0" lang="zh-CN" altLang="en-US" sz="2000" dirty="0">
                <a:solidFill>
                  <a:srgbClr val="FF0000"/>
                </a:solidFill>
              </a:rPr>
              <a:t>已完成，待签协调单</a:t>
            </a:r>
            <a:r>
              <a:rPr kumimoji="0" lang="zh-CN" altLang="en-US" sz="2000" dirty="0"/>
              <a:t>）；</a:t>
            </a:r>
            <a:endParaRPr kumimoji="0" lang="en-US" altLang="zh-CN" sz="2000" dirty="0"/>
          </a:p>
          <a:p>
            <a:r>
              <a:rPr kumimoji="0" lang="zh-CN" altLang="en-US" sz="2000" dirty="0"/>
              <a:t>与</a:t>
            </a:r>
            <a:r>
              <a:rPr kumimoji="0" lang="en-US" altLang="zh-CN" sz="2000" dirty="0"/>
              <a:t>529</a:t>
            </a:r>
            <a:r>
              <a:rPr kumimoji="0" lang="zh-CN" altLang="en-US" sz="2000" dirty="0"/>
              <a:t>厂确定蜂窝板试验件的最终版设计（</a:t>
            </a:r>
            <a:r>
              <a:rPr kumimoji="0" lang="zh-CN" altLang="en-US" sz="2000" dirty="0">
                <a:solidFill>
                  <a:srgbClr val="FF0000"/>
                </a:solidFill>
              </a:rPr>
              <a:t>已完成</a:t>
            </a:r>
            <a:r>
              <a:rPr kumimoji="0" lang="zh-CN" altLang="en-US" sz="2000" dirty="0"/>
              <a:t>）；</a:t>
            </a:r>
            <a:endParaRPr kumimoji="0"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E3088C9-4BF7-48E3-B912-1BC6C6BF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本周计划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EE80B-BEBE-4A79-AE6F-76651754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2044C6-089B-48B4-A65F-19898F081F90}"/>
              </a:ext>
            </a:extLst>
          </p:cNvPr>
          <p:cNvSpPr/>
          <p:nvPr/>
        </p:nvSpPr>
        <p:spPr>
          <a:xfrm>
            <a:off x="307025" y="1192158"/>
            <a:ext cx="7532429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上周计划完成情况：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7E734AD-32C4-4BAE-969A-4BF106A6A306}"/>
              </a:ext>
            </a:extLst>
          </p:cNvPr>
          <p:cNvSpPr/>
          <p:nvPr/>
        </p:nvSpPr>
        <p:spPr>
          <a:xfrm>
            <a:off x="307025" y="3738116"/>
            <a:ext cx="7532429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本周计划：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A2FD953F-4273-4B3C-97A7-62A4D48745D3}"/>
              </a:ext>
            </a:extLst>
          </p:cNvPr>
          <p:cNvSpPr txBox="1">
            <a:spLocks/>
          </p:cNvSpPr>
          <p:nvPr/>
        </p:nvSpPr>
        <p:spPr bwMode="auto">
          <a:xfrm>
            <a:off x="666712" y="4285507"/>
            <a:ext cx="10972800" cy="170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sz="2000" dirty="0"/>
              <a:t>完成结构招标文档的修改；</a:t>
            </a:r>
            <a:endParaRPr kumimoji="0" lang="en-US" altLang="zh-CN" sz="2000" dirty="0"/>
          </a:p>
          <a:p>
            <a:r>
              <a:rPr kumimoji="0" lang="zh-CN" altLang="en-US" sz="2000" dirty="0"/>
              <a:t>完成结构热控件冷板、盘管接口协调单的签署；</a:t>
            </a:r>
            <a:endParaRPr kumimoji="0" lang="en-US" altLang="zh-CN" sz="2000" dirty="0"/>
          </a:p>
          <a:p>
            <a:r>
              <a:rPr kumimoji="0" lang="zh-CN" altLang="en-US" sz="2000" dirty="0"/>
              <a:t>完成电性件</a:t>
            </a:r>
            <a:r>
              <a:rPr kumimoji="0" lang="en-US" altLang="zh-CN" sz="2000" dirty="0"/>
              <a:t>IDS</a:t>
            </a:r>
            <a:r>
              <a:rPr kumimoji="0" lang="zh-CN" altLang="en-US" sz="2000" dirty="0"/>
              <a:t>单的签署；</a:t>
            </a:r>
            <a:endParaRPr kumimoji="0" lang="en-US" altLang="zh-CN" sz="2000" dirty="0"/>
          </a:p>
          <a:p>
            <a:endParaRPr kumimoji="0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1480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时间节点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36" name="内容占位符 3">
            <a:extLst>
              <a:ext uri="{FF2B5EF4-FFF2-40B4-BE49-F238E27FC236}">
                <a16:creationId xmlns:a16="http://schemas.microsoft.com/office/drawing/2014/main" id="{BAEA7750-B8BA-4C33-9537-9C20F2EA8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10560"/>
              </p:ext>
            </p:extLst>
          </p:nvPr>
        </p:nvGraphicFramePr>
        <p:xfrm>
          <a:off x="783316" y="1233764"/>
          <a:ext cx="10420388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108">
                  <a:extLst>
                    <a:ext uri="{9D8B030D-6E8A-4147-A177-3AD203B41FA5}">
                      <a16:colId xmlns:a16="http://schemas.microsoft.com/office/drawing/2014/main" val="3025494437"/>
                    </a:ext>
                  </a:extLst>
                </a:gridCol>
                <a:gridCol w="8954280">
                  <a:extLst>
                    <a:ext uri="{9D8B030D-6E8A-4147-A177-3AD203B41FA5}">
                      <a16:colId xmlns:a16="http://schemas.microsoft.com/office/drawing/2014/main" val="3817702723"/>
                    </a:ext>
                  </a:extLst>
                </a:gridCol>
              </a:tblGrid>
              <a:tr h="31256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工作安排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578601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完成蜂窝板试验件的埋件细化设计，提交给</a:t>
                      </a: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家审核迭代（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已完成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51236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完成蜂窝板试验件的迭代设计、内部评审，确定加工意向厂家（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已完成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92396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完成蜂窝板试验件的采购审批流程，正式签合同投产（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已完成电子竞价、正在申请合同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742515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完成束流试验件工装的设计，投产时间根据束流节点确定（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已完成束流包装盒的设计，正在设计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PID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工装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881315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完成结构热控件的招投标，结构投产（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完成预招标会，正在修改招标文件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364125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西交大完成</a:t>
                      </a: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Super-Ladder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力学仿真，确定点胶及</a:t>
                      </a: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AIREX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支撑架的设计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0268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Super-Ladder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与蜂窝板装配工装到货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817158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蜂窝板试验件产品到货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80447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完成工艺验证试验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18590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b="1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b="1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结构热控件产品到货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16687"/>
                  </a:ext>
                </a:extLst>
              </a:tr>
              <a:tr h="31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完成结构热控件热实施，装配，应力筛选试验，交付总体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6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8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(1)</a:t>
            </a:r>
            <a:r>
              <a:rPr lang="zh-CN" altLang="en-US" dirty="0"/>
              <a:t>：蜂窝板试验件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9E546F5-9446-42BD-AD32-60918DF9C4F2}"/>
              </a:ext>
            </a:extLst>
          </p:cNvPr>
          <p:cNvSpPr/>
          <p:nvPr/>
        </p:nvSpPr>
        <p:spPr>
          <a:xfrm>
            <a:off x="237711" y="974048"/>
            <a:ext cx="10040145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已完成合同签署；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将更新后的模型、图纸发送至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529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技术人员。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9FE38F-790D-4CF9-BE4F-C3164773F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71" y="1935337"/>
            <a:ext cx="4603025" cy="46030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50759B2-07B3-4B88-B7B7-27E4AC873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64" y="1897981"/>
            <a:ext cx="6861442" cy="47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(2)</a:t>
            </a:r>
            <a:r>
              <a:rPr lang="zh-CN" altLang="en-US" dirty="0"/>
              <a:t>：结构热控件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9E546F5-9446-42BD-AD32-60918DF9C4F2}"/>
              </a:ext>
            </a:extLst>
          </p:cNvPr>
          <p:cNvSpPr/>
          <p:nvPr/>
        </p:nvSpPr>
        <p:spPr>
          <a:xfrm>
            <a:off x="505935" y="1425152"/>
            <a:ext cx="10040145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完成结构的预招标会，正在修改招标文件。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54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F007317-1232-4AF5-8964-FAA8EA1AD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936" y="1054607"/>
            <a:ext cx="5836313" cy="568200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(3)</a:t>
            </a:r>
            <a:r>
              <a:rPr lang="zh-CN" altLang="en-US" dirty="0"/>
              <a:t>：更新</a:t>
            </a:r>
            <a:r>
              <a:rPr lang="en-US" altLang="zh-CN" dirty="0"/>
              <a:t>PSD&amp;SCD</a:t>
            </a:r>
            <a:r>
              <a:rPr lang="zh-CN" altLang="en-US" dirty="0"/>
              <a:t>模型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A0C4B7-8B91-44E0-BD2C-7E024B47F386}"/>
              </a:ext>
            </a:extLst>
          </p:cNvPr>
          <p:cNvSpPr txBox="1"/>
          <p:nvPr/>
        </p:nvSpPr>
        <p:spPr>
          <a:xfrm>
            <a:off x="133216" y="1054607"/>
            <a:ext cx="609600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已基本完成模型更新；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待细化：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68CA63-A5B4-4CB6-AC6F-AAA8C65C0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16" y="3134812"/>
            <a:ext cx="6096002" cy="12886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3A953B-EA4C-402B-9EA1-74FCE0580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18" y="4619933"/>
            <a:ext cx="6096000" cy="11285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8C95494-5768-4B5A-927F-BB27FF17B32B}"/>
              </a:ext>
            </a:extLst>
          </p:cNvPr>
          <p:cNvSpPr txBox="1"/>
          <p:nvPr/>
        </p:nvSpPr>
        <p:spPr>
          <a:xfrm>
            <a:off x="614800" y="1869721"/>
            <a:ext cx="502400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侧面蜂窝板埋件设计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辐射器支架细化设计</a:t>
            </a:r>
          </a:p>
        </p:txBody>
      </p:sp>
    </p:spTree>
    <p:extLst>
      <p:ext uri="{BB962C8B-B14F-4D97-AF65-F5344CB8AC3E}">
        <p14:creationId xmlns:p14="http://schemas.microsoft.com/office/powerpoint/2010/main" val="13490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6696488-2AC5-48D5-8E03-370E8B17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743" y="1231987"/>
            <a:ext cx="6563506" cy="553171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(4)</a:t>
            </a:r>
            <a:r>
              <a:rPr lang="zh-CN" altLang="en-US" dirty="0"/>
              <a:t>：总体相关工作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A0C4B7-8B91-44E0-BD2C-7E024B47F386}"/>
              </a:ext>
            </a:extLst>
          </p:cNvPr>
          <p:cNvSpPr txBox="1"/>
          <p:nvPr/>
        </p:nvSpPr>
        <p:spPr>
          <a:xfrm>
            <a:off x="133216" y="964636"/>
            <a:ext cx="5485527" cy="189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与热控子系统迭代了几轮</a:t>
            </a: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SCD</a:t>
            </a: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冷板、盘管的接口，已基本确认所有接口；</a:t>
            </a:r>
            <a:endParaRPr lang="en-US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热控子系统希望签署协调单的形式确认接口设计，我跟他们说只签到结构热控件。</a:t>
            </a:r>
            <a:endParaRPr lang="en-US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34B065-138A-41CE-AD7E-370FF8CCB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2456127"/>
            <a:ext cx="4998720" cy="430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(5)</a:t>
            </a:r>
            <a:r>
              <a:rPr lang="zh-CN" altLang="en-US" dirty="0"/>
              <a:t>：束流试验工装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A0C4B7-8B91-44E0-BD2C-7E024B47F386}"/>
              </a:ext>
            </a:extLst>
          </p:cNvPr>
          <p:cNvSpPr txBox="1"/>
          <p:nvPr/>
        </p:nvSpPr>
        <p:spPr>
          <a:xfrm>
            <a:off x="218560" y="1345807"/>
            <a:ext cx="587744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完成束流包装盒的设计，正在进行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PID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工装的设计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268CE0-5215-4462-96B5-2FDF6D1CB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037" y="2532947"/>
            <a:ext cx="5981620" cy="27497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10BED8-C8D6-4E41-8258-38461CA75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" y="2532946"/>
            <a:ext cx="6010657" cy="27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1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(6)</a:t>
            </a:r>
            <a:r>
              <a:rPr lang="zh-CN" altLang="en-US" dirty="0"/>
              <a:t>：</a:t>
            </a:r>
            <a:r>
              <a:rPr lang="en-US" altLang="zh-CN" dirty="0"/>
              <a:t>Super-Ladder</a:t>
            </a:r>
            <a:r>
              <a:rPr lang="zh-CN" altLang="en-US" dirty="0"/>
              <a:t>力学仿真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A0C4B7-8B91-44E0-BD2C-7E024B47F386}"/>
              </a:ext>
            </a:extLst>
          </p:cNvPr>
          <p:cNvSpPr txBox="1"/>
          <p:nvPr/>
        </p:nvSpPr>
        <p:spPr>
          <a:xfrm>
            <a:off x="218560" y="1345807"/>
            <a:ext cx="1024217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西交大正在进行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Super-ladder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的力学仿真，目前反馈正在调试仿真模型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13D511-60C3-4944-814D-0230CF0CC7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12796" y="2348674"/>
            <a:ext cx="6459348" cy="32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5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239B4-F9C3-4E4F-80FD-6A226C3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en-US" altLang="zh-CN" dirty="0"/>
              <a:t>(7)</a:t>
            </a:r>
            <a:r>
              <a:rPr lang="zh-CN" altLang="en-US" dirty="0"/>
              <a:t>：导热索迭代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E9687-FA44-4259-A2E5-BE9DF3A9A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9E546F5-9446-42BD-AD32-60918DF9C4F2}"/>
              </a:ext>
            </a:extLst>
          </p:cNvPr>
          <p:cNvSpPr/>
          <p:nvPr/>
        </p:nvSpPr>
        <p:spPr>
          <a:xfrm>
            <a:off x="418145" y="1167633"/>
            <a:ext cx="3864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迭代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SCD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导热索的设计。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C44273F-43FB-465C-B88A-BCD5B140C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137" y="1148918"/>
            <a:ext cx="3854718" cy="2623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743B9E5-3402-472F-8F18-4D4EC92C5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115" y="3771513"/>
            <a:ext cx="4204762" cy="251428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8931FA5-237C-4107-B501-9708F5E1606F}"/>
              </a:ext>
            </a:extLst>
          </p:cNvPr>
          <p:cNvSpPr/>
          <p:nvPr/>
        </p:nvSpPr>
        <p:spPr>
          <a:xfrm>
            <a:off x="8244494" y="6278517"/>
            <a:ext cx="3529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免焊接导热索设计图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63E6A8E-CA9B-4436-B687-8216396E2BAC}"/>
              </a:ext>
            </a:extLst>
          </p:cNvPr>
          <p:cNvSpPr/>
          <p:nvPr/>
        </p:nvSpPr>
        <p:spPr>
          <a:xfrm>
            <a:off x="7592728" y="1163666"/>
            <a:ext cx="4489193" cy="5576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C56D9E6-118F-4F76-95EF-C2F164732C2F}"/>
              </a:ext>
            </a:extLst>
          </p:cNvPr>
          <p:cNvSpPr/>
          <p:nvPr/>
        </p:nvSpPr>
        <p:spPr>
          <a:xfrm>
            <a:off x="666712" y="1757292"/>
            <a:ext cx="6502759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已收到两家关于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免焊接铜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导热索、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焊接铜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导热索、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焊接石墨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导热索三种方案中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重量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温差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的对比表。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19852A-DEC5-466C-91BB-7DA651C43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1" y="2715855"/>
            <a:ext cx="7182645" cy="8481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34A8B001-04A1-4F48-BFEC-9390F5E31D64}"/>
              </a:ext>
            </a:extLst>
          </p:cNvPr>
          <p:cNvSpPr/>
          <p:nvPr/>
        </p:nvSpPr>
        <p:spPr>
          <a:xfrm>
            <a:off x="1507335" y="3651786"/>
            <a:ext cx="4906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三种导热索重量、热阻和单价的对比（北科大）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1F5CACC-AD43-451C-8BE7-8B91A882FF5E}"/>
              </a:ext>
            </a:extLst>
          </p:cNvPr>
          <p:cNvSpPr/>
          <p:nvPr/>
        </p:nvSpPr>
        <p:spPr>
          <a:xfrm>
            <a:off x="1396117" y="5374790"/>
            <a:ext cx="4906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三种导热索重量、热阻和单价的对比（北化工）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E063157-28E3-47FD-ADF1-D122FE2FA87A}"/>
              </a:ext>
            </a:extLst>
          </p:cNvPr>
          <p:cNvSpPr/>
          <p:nvPr/>
        </p:nvSpPr>
        <p:spPr>
          <a:xfrm>
            <a:off x="294612" y="5878234"/>
            <a:ext cx="7063541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请北科大试加工免焊接铜、焊接铜导热索各一件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45C0D1C-5344-45CE-B011-01F07951F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059" y="4371195"/>
            <a:ext cx="4304251" cy="9651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3B3D9A2-33DE-419F-B8C9-93B44C6E8861}"/>
              </a:ext>
            </a:extLst>
          </p:cNvPr>
          <p:cNvSpPr/>
          <p:nvPr/>
        </p:nvSpPr>
        <p:spPr>
          <a:xfrm>
            <a:off x="1663592" y="4059585"/>
            <a:ext cx="4139184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上周未收到反馈</a:t>
            </a:r>
            <a:endParaRPr lang="en-US" altLang="zh-CN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38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IH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2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HEP" id="{1B0B717B-B345-4556-8931-A4D9E266528D}" vid="{B471213F-AC63-4C40-9683-2EC057EFCA7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54182</TotalTime>
  <Words>702</Words>
  <Application>Microsoft Office PowerPoint</Application>
  <PresentationFormat>宽屏</PresentationFormat>
  <Paragraphs>93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微软雅黑</vt:lpstr>
      <vt:lpstr>Arial</vt:lpstr>
      <vt:lpstr>Calibri</vt:lpstr>
      <vt:lpstr>Calibri Light</vt:lpstr>
      <vt:lpstr>Wingdings</vt:lpstr>
      <vt:lpstr>IHEP</vt:lpstr>
      <vt:lpstr>自定义设计方案</vt:lpstr>
      <vt:lpstr>SCD 周例会-结构</vt:lpstr>
      <vt:lpstr>时间节点</vt:lpstr>
      <vt:lpstr>工作(1)：蜂窝板试验件</vt:lpstr>
      <vt:lpstr>工作(2)：结构热控件</vt:lpstr>
      <vt:lpstr>工作(3)：更新PSD&amp;SCD模型</vt:lpstr>
      <vt:lpstr>工作(4)：总体相关工作</vt:lpstr>
      <vt:lpstr>工作(5)：束流试验工装</vt:lpstr>
      <vt:lpstr>工作(6)：Super-Ladder力学仿真</vt:lpstr>
      <vt:lpstr>工作(7)：导热索迭代</vt:lpstr>
      <vt:lpstr>工作(8)：微流星挡板设计</vt:lpstr>
      <vt:lpstr>本周计划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上一个年度的重要进展回顾</dc:title>
  <dc:creator>Yuodaa</dc:creator>
  <cp:lastModifiedBy>鲁 兵</cp:lastModifiedBy>
  <cp:revision>351</cp:revision>
  <dcterms:created xsi:type="dcterms:W3CDTF">2023-08-09T12:44:00Z</dcterms:created>
  <dcterms:modified xsi:type="dcterms:W3CDTF">2026-06-22T06:34:23Z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