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4" r:id="rId17"/>
    <p:sldId id="270" r:id="rId18"/>
    <p:sldId id="271" r:id="rId19"/>
    <p:sldId id="339" r:id="rId20"/>
    <p:sldId id="340" r:id="rId21"/>
    <p:sldId id="341" r:id="rId22"/>
    <p:sldId id="344" r:id="rId23"/>
    <p:sldId id="343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/>
    <p:restoredTop sz="97690" autoAdjust="0"/>
  </p:normalViewPr>
  <p:slideViewPr>
    <p:cSldViewPr snapToGrid="0">
      <p:cViewPr varScale="1">
        <p:scale>
          <a:sx n="142" d="100"/>
          <a:sy n="142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E9EB4-A93F-4402-AEED-02A4D618D6A5}" type="datetimeFigureOut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CDA9E-597B-4DDA-A1FE-D33C628C02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1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CA6C38-8490-4F15-B581-B110EC3EA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2B1BF7-EE51-40FB-B6A5-D23F5E56E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025B8F-4129-4FE5-A6A0-547BBCCE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5AE2-738E-134C-9003-0F68812F12F2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919E23-5BA0-4EB9-90FF-EDCAC5C6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AF2B9-B940-46DB-A6BC-3B5F772F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36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6D33-F71F-4462-BA18-13EBCC18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99CB50-8981-497C-A408-D91CF248F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205C36-0C8E-41D5-8264-B085C56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E875-D9DC-3847-8C3F-9D2CD529D1B2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2BCA64-899B-4731-A519-A901FA5A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2EFE75-85F8-4DF9-ADD2-C5EFDB41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6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2C5C2A5-8662-47CB-81B8-57B06A635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0CD27-055E-4993-B6F0-C674A8FEB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A3D8FF-6FA8-4815-B0E1-746FDF90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B8B5-1506-CA4C-AA4D-3179A1600782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2DAB9F-AA51-41FB-BA03-411D948AD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ECD1C1-BE7B-44C1-B807-C9D4394F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45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B4336-F33D-4557-A904-501F5B4C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9B272-FAA7-4DCA-A0D5-79A077DDB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0E2C-5974-4AE5-8CD7-C04834DFF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542-FD5B-5F4B-8A32-308C0F0D4873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1DA5FC-7C0F-4AB1-820D-00BAFEFA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F9734-BEB9-45EB-BEE2-E51CB6AC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0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B61E88-4F7F-4106-A49D-4D8FF040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EBCCC-730D-4950-AC98-24F672444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FBAE6A-316B-4229-A32D-4F0DBB09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A2-957C-1440-BBA3-A47B7F8A5E43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2327C-0DB3-4607-9DB7-7DEA48A3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EFF27-42E7-40FC-988C-365F9482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28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01F345-EA0C-482D-8198-613DF519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4472A-2E43-429C-BF9C-EF22CD06F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9F3E89-4424-48E8-AB5D-09B9EF06C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D6A341-CB01-4F34-B15A-FB950986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CFC4-DACE-1E4C-B80F-BC7FBB2DDFA3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355462-8E65-40D0-979A-F5D04FE3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F4A59F-7F8B-49BF-A998-40535D88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46572B-E668-40E5-B596-BF79DB01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D89688-76B9-4BE1-ADD7-A28B1408E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6D2005-B772-40F6-8715-3600EA78F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E731E3-6213-412E-B6CB-DB2579362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4ADCA9-13B4-4637-BEC5-A170E6ADB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A0DE54E-1240-4363-A463-9B3C18EF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112E-3AAE-7941-ABAE-012A432E6333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176D9E3-9FEE-46C6-9AF3-680F20FB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EDF2A6-FCED-4B2C-8C24-18733E8E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27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7C641-4C34-411D-B0A3-CE1C89B6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265FBCE-FE18-405E-B1D2-D60F4A68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5EFA-18AC-A447-903D-3C16BC803CA6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7EB9BB-AA31-4D2D-9430-A69ED356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572E5-0742-47B7-9D6F-928F9F93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32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C38EA9-BF90-40EA-8089-1AF9AD2B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C9AA-74CD-D943-816F-F196ABF2CBC5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4979EF-B273-4C02-BB66-E637B406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33A84A-7035-4367-829D-4648E704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53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DF9A2-8C8C-47BC-B414-D6971469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DE832A-4C35-4CB9-AF0D-9C5AB27DA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182B6D-B445-4189-B090-DDBA6369C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D52532-27A9-4DA0-921E-493C8AC9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531D-DBA2-BD46-A3F0-A955BC852461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2F6E41-F713-4A82-9891-64622B11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ABBB57-31D5-45DA-B7F9-B8653F51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4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7599D-D60B-42D5-8077-9FF77C11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6FEC12-9213-4CEC-824F-2A2E58DD8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9EC834-1EE6-42E5-AB9B-3E123DC10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5E3529-FD38-4C57-AC62-8F848284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4AF1-5004-E143-B890-635D3A8B3944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4C2FBE-CEBF-4812-9344-B3A7CDB1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453A66-F19C-4C8C-8C97-B8DBC3E7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7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A9AC4E-4F60-490E-83BE-20C0292B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F4CAFA-3DE6-41FE-9AC9-6258A82A8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BDB897-380D-4015-A3E7-C4F25C874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A6A4-B0E6-BA40-B38B-831F8F66F512}" type="datetime1">
              <a:rPr lang="zh-CN" altLang="en-US" smtClean="0"/>
              <a:t>2026/6/23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4C050-4454-4B1F-9B96-B7BEEE23B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EE7E39-2C73-4CA6-8406-5A79A5A6B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19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B2DAE5F-0EC4-2267-1136-F14B83A9F569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8F41F1-9C99-D399-28D6-D54A87299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14" y="1548504"/>
            <a:ext cx="8632372" cy="37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6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63705A-389C-558B-AB7C-9AE3CA0B8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1" y="1710990"/>
            <a:ext cx="4320000" cy="7300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6785FD7-B23F-9A85-E65F-0E108C8A017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3B90D8A-FE35-62C7-9B2D-C7687EEF4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1" y="3180216"/>
            <a:ext cx="4320000" cy="4975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1C9C4E2-C623-49D0-BC0B-1244599FF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89" y="1647133"/>
            <a:ext cx="4320000" cy="372013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07C873D-5CC1-BA37-9810-4C4E912F47AC}"/>
              </a:ext>
            </a:extLst>
          </p:cNvPr>
          <p:cNvSpPr txBox="1"/>
          <p:nvPr/>
        </p:nvSpPr>
        <p:spPr>
          <a:xfrm>
            <a:off x="0" y="720000"/>
            <a:ext cx="12191999" cy="807016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Next week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There are still 8 questions that we need to respond to.</a:t>
            </a:r>
          </a:p>
        </p:txBody>
      </p:sp>
    </p:spTree>
    <p:extLst>
      <p:ext uri="{BB962C8B-B14F-4D97-AF65-F5344CB8AC3E}">
        <p14:creationId xmlns:p14="http://schemas.microsoft.com/office/powerpoint/2010/main" val="257829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5044-BC07-F3D5-7446-BB7CE1490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F8DADF2-F2F6-7693-93DC-CD057505BED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DC ML tracking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9AEE0E-EBDC-7C55-2768-DBD88CDA66F2}"/>
              </a:ext>
            </a:extLst>
          </p:cNvPr>
          <p:cNvSpPr txBox="1"/>
          <p:nvPr/>
        </p:nvSpPr>
        <p:spPr>
          <a:xfrm>
            <a:off x="0" y="796481"/>
            <a:ext cx="12192000" cy="2284343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Train model: use 9,000 training samples and 1,000 validation samples.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After completing one round of training, the results were not satisfactory.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endParaRPr kumimoji="1"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think this is due to the small sample size. The high-momentum training used approximately 200,000 samples for training, while the low-momentum samples were more complex, so more samples should be used.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DE2F69-6481-743E-4AC9-2184A6CC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208" y="3657612"/>
            <a:ext cx="3497144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1AA88DF-CEA4-ED79-5AE1-C5E98B79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352" y="3657612"/>
            <a:ext cx="2880000" cy="14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206EE9-D4C3-70A3-D1E1-BDFC74071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352" y="5097612"/>
            <a:ext cx="288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4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2229-3385-7AA9-61EE-FA4C7448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30B19-EF7B-B4D8-E784-06B681C3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2026.3.17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2CFFAB-53DA-BECC-9299-796D5DC20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218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911B-4265-256B-C45C-F362DAC3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086500C-A2ED-FDAF-A331-5E7C0AADF80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EE3638-CE41-FDD8-14E8-A7B11A923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23" y="1828321"/>
            <a:ext cx="9471954" cy="32013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F4183C-6D68-41B9-A3E0-692C70488DDE}"/>
              </a:ext>
            </a:extLst>
          </p:cNvPr>
          <p:cNvSpPr txBox="1"/>
          <p:nvPr/>
        </p:nvSpPr>
        <p:spPr>
          <a:xfrm>
            <a:off x="0" y="796481"/>
            <a:ext cx="12192000" cy="437684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After</a:t>
            </a:r>
            <a:r>
              <a:rPr kumimoji="1"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Prof. Wang check it, I will reply it on </a:t>
            </a:r>
            <a:r>
              <a:rPr kumimoji="1"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HyperNews</a:t>
            </a: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90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7A5E-48FB-9783-05F9-4AE88B18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C74C21A-5208-9A56-5302-E7D9F3C399D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45D17E-A7CC-496F-D68E-1A1C0AB43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32" y="1690310"/>
            <a:ext cx="9975735" cy="34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F119-792F-A24B-81B5-DAA77120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576C619-DE43-7C46-C96D-FD59741FEF2F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5EB271-7300-2FA8-2B5C-D75B07637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79" y="644857"/>
            <a:ext cx="6622442" cy="59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0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A0C49E-9806-DBB5-9061-E31E0D15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4387"/>
            <a:ext cx="5760000" cy="7539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87B57A-7F2B-44A0-21DD-7BA659FE8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938384"/>
            <a:ext cx="5760000" cy="56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34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51392-3478-E541-1430-9267B1CC6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B0D2C51-8BC6-0720-440F-45323EA1C861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6A6A58-8BD0-1A92-DC92-8A6AA3A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54" y="644857"/>
            <a:ext cx="6013491" cy="59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4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48099-C36C-309D-13BE-532D0DE8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7DEA331-C257-ADC7-55A8-8ED26232612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906FDA-9A47-0A04-4A6C-4C75FD77E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644857"/>
            <a:ext cx="6480000" cy="13905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A9777B-52AE-1258-C52D-6B8BC1152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2035448"/>
            <a:ext cx="6480000" cy="46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29CBA-77E2-710E-2F2A-2806B06F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0" y="729000"/>
            <a:ext cx="6536439" cy="54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A54477-B54F-45FC-0ECA-AB5AF39E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308" y="729000"/>
            <a:ext cx="2298913" cy="540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13502B5-7AC0-7C63-69FF-45B34DB2C2AA}"/>
              </a:ext>
            </a:extLst>
          </p:cNvPr>
          <p:cNvSpPr txBox="1"/>
          <p:nvPr/>
        </p:nvSpPr>
        <p:spPr>
          <a:xfrm>
            <a:off x="6504561" y="265890"/>
            <a:ext cx="553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横动量统计（</a:t>
            </a:r>
            <a:r>
              <a:rPr kumimoji="1" lang="en-US" altLang="zh-CN" dirty="0">
                <a:latin typeface="Cambria Math" panose="02040503050406030204" pitchFamily="18" charset="0"/>
                <a:ea typeface="楷体" panose="02010609060101010101" pitchFamily="49" charset="-122"/>
              </a:rPr>
              <a:t>1000</a:t>
            </a:r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个事例中不同横动量</a:t>
            </a:r>
            <a:r>
              <a:rPr kumimoji="1" lang="en-US" altLang="zh-CN" dirty="0">
                <a:latin typeface="Cambria Math" panose="02040503050406030204" pitchFamily="18" charset="0"/>
                <a:ea typeface="楷体" panose="02010609060101010101" pitchFamily="49" charset="-122"/>
              </a:rPr>
              <a:t>track</a:t>
            </a:r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的数量）</a:t>
            </a:r>
          </a:p>
        </p:txBody>
      </p:sp>
    </p:spTree>
    <p:extLst>
      <p:ext uri="{BB962C8B-B14F-4D97-AF65-F5344CB8AC3E}">
        <p14:creationId xmlns:p14="http://schemas.microsoft.com/office/powerpoint/2010/main" val="85505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24945-3D98-2BEC-D222-B756C91AA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7591596-A40F-DD13-DA44-8B8EA45E21B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CDD0230-7394-E68F-48AD-3A4D7EABD740}"/>
              </a:ext>
            </a:extLst>
          </p:cNvPr>
          <p:cNvSpPr txBox="1"/>
          <p:nvPr/>
        </p:nvSpPr>
        <p:spPr>
          <a:xfrm>
            <a:off x="0" y="796481"/>
            <a:ext cx="12192000" cy="433708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Prepare prof. You’s question.</a:t>
            </a:r>
          </a:p>
        </p:txBody>
      </p:sp>
    </p:spTree>
    <p:extLst>
      <p:ext uri="{BB962C8B-B14F-4D97-AF65-F5344CB8AC3E}">
        <p14:creationId xmlns:p14="http://schemas.microsoft.com/office/powerpoint/2010/main" val="238400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C1B8E51-E391-D487-919B-9EA44B0B6504}"/>
                  </a:ext>
                </a:extLst>
              </p:cNvPr>
              <p:cNvSpPr txBox="1"/>
              <p:nvPr/>
            </p:nvSpPr>
            <p:spPr>
              <a:xfrm>
                <a:off x="0" y="317771"/>
                <a:ext cx="6096000" cy="1323439"/>
              </a:xfrm>
              <a:prstGeom prst="rect">
                <a:avLst/>
              </a:prstGeom>
              <a:noFill/>
            </p:spPr>
            <p:txBody>
              <a:bodyPr wrap="square" lIns="360000" rIns="360000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先使用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20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MC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样本（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18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2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</a:t>
                </a:r>
                <a:r>
                  <a:rPr lang="en-US" altLang="zh-CN" sz="2000" dirty="0" err="1">
                    <a:latin typeface="Cambria Math" panose="02040503050406030204" pitchFamily="18" charset="0"/>
                    <a:ea typeface="楷体" panose="02010609060101010101" pitchFamily="49" charset="-122"/>
                  </a:rPr>
                  <a:t>val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）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第一轮训练，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48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小时，作业超时。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第二轮训练，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48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小时，作业超时。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hit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平均效率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70.48%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→78.33%</m:t>
                    </m:r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C1B8E51-E391-D487-919B-9EA44B0B6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7771"/>
                <a:ext cx="6096000" cy="1323439"/>
              </a:xfrm>
              <a:prstGeom prst="rect">
                <a:avLst/>
              </a:prstGeom>
              <a:blipFill>
                <a:blip r:embed="rId2"/>
                <a:stretch>
                  <a:fillRect t="-377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E133CA8-7343-FA68-126D-D0D02E3A4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0" y="1890382"/>
            <a:ext cx="11754860" cy="4649847"/>
          </a:xfrm>
          <a:prstGeom prst="rect">
            <a:avLst/>
          </a:prstGeom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FB9A61E0-2A58-57FD-32E7-8817EE96857E}"/>
              </a:ext>
            </a:extLst>
          </p:cNvPr>
          <p:cNvCxnSpPr/>
          <p:nvPr/>
        </p:nvCxnSpPr>
        <p:spPr>
          <a:xfrm flipV="1">
            <a:off x="7730247" y="3988340"/>
            <a:ext cx="123217" cy="74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43BB287-065C-A050-17C1-587E11404047}"/>
              </a:ext>
            </a:extLst>
          </p:cNvPr>
          <p:cNvCxnSpPr/>
          <p:nvPr/>
        </p:nvCxnSpPr>
        <p:spPr>
          <a:xfrm flipV="1">
            <a:off x="2071992" y="3988340"/>
            <a:ext cx="123217" cy="74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838D8785-8D05-504B-C67B-B750EC6C9CEC}"/>
              </a:ext>
            </a:extLst>
          </p:cNvPr>
          <p:cNvSpPr txBox="1"/>
          <p:nvPr/>
        </p:nvSpPr>
        <p:spPr>
          <a:xfrm>
            <a:off x="6096000" y="317770"/>
            <a:ext cx="6096000" cy="400110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Cambria Math" panose="02040503050406030204" pitchFamily="18" charset="0"/>
                <a:ea typeface="楷体" panose="02010609060101010101" pitchFamily="49" charset="-122"/>
              </a:rPr>
              <a:t>Main problem: Modify the model.</a:t>
            </a:r>
          </a:p>
        </p:txBody>
      </p:sp>
    </p:spTree>
    <p:extLst>
      <p:ext uri="{BB962C8B-B14F-4D97-AF65-F5344CB8AC3E}">
        <p14:creationId xmlns:p14="http://schemas.microsoft.com/office/powerpoint/2010/main" val="40364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FE534-8D6B-28ED-739B-6DA026B57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86D84-1080-A072-B386-E10E7D0F9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2026.3.24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C824CB-96FC-88DE-0FAF-2B2E2A5F3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3709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3DC9C-3262-D976-46AB-F4EF0C93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CC2333E-5C59-8601-8154-97E0EE1AA879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48E150-DC30-A733-B290-1155D4EAB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87934"/>
            <a:ext cx="7772400" cy="16755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D82D5B-3E82-34F4-F048-A5B682CCF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2747281"/>
            <a:ext cx="5943601" cy="38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C548E-9D50-B246-99AB-8B771D9A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AFF844-E53B-104A-286A-0B1C213F215D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5F161B-563C-FB81-ED05-9CA8DB22F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4" y="610823"/>
            <a:ext cx="5580000" cy="7809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344661-37BF-378D-34F2-33DC1CC0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7" y="610823"/>
            <a:ext cx="5400000" cy="23221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78866C-34D5-A5EC-9CBD-B44228C3D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7" y="2932944"/>
            <a:ext cx="5400000" cy="3925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A62458-86EE-5E1B-E5C8-CF4CF84F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4" y="2240166"/>
            <a:ext cx="5580000" cy="6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08656-7E6B-4438-807F-0FA9E96EE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427-FF4B-E24E-AFE5-43B9BFEA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2026.3.24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AF31-44A3-6279-84B3-600EAE37B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8074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F7FC7-2B78-712B-61DB-1144C1CA6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6D2B269-C580-25C5-2043-F17A25F34BAF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E980C0-DDC2-68E1-25DD-0D08BF45E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70" y="1032768"/>
            <a:ext cx="8865059" cy="47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99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9D0FC-760E-FA80-0A51-08BC3C6FF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0A2B31-FBB9-A8A7-2B3E-C9888FFA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2026.4.14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6E98F8-B8EB-12E4-A24F-9D064F537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9863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56147-EFE5-C149-7544-7F9C72E5C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A0B4E26-AD2D-85BC-FFCC-03F95F8194BE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41E5C1-F76F-14EB-345D-30C7A567E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36" y="2089035"/>
            <a:ext cx="9942928" cy="26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7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BCDE3-9D38-20AA-1DCB-00D3D256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A9153F6-4171-DE03-C2A8-8B975401415C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E8ED04-2889-FD2C-DC66-EA3C46A57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18" y="2413079"/>
            <a:ext cx="9835964" cy="20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8A87E-EBC9-4CB9-4F89-A11A9BC44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1A73AF-5174-2677-45B6-70088EB75281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7586AA-1F15-6069-76B2-525BE8AF8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729" y="926204"/>
            <a:ext cx="5626541" cy="9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AE95A8-D8F7-AACB-79BD-1DB4C1132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08" y="4201854"/>
            <a:ext cx="6526781" cy="1044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30ECA6-2D3B-E3A5-DB3C-C326B6949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272210"/>
            <a:ext cx="7772400" cy="6765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012D751-C1FC-EAA1-15B8-81C3D6F36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86" y="1826204"/>
            <a:ext cx="3228594" cy="21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0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9FA6A-698F-7DDD-8121-504D2CF28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2F43BCE-15E8-DCC5-F336-B1F0E405B5AD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DC ML tracking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A43CC88-8589-B8C7-4206-87A74DD72909}"/>
              </a:ext>
            </a:extLst>
          </p:cNvPr>
          <p:cNvSpPr txBox="1"/>
          <p:nvPr/>
        </p:nvSpPr>
        <p:spPr>
          <a:xfrm>
            <a:off x="0" y="796481"/>
            <a:ext cx="12192000" cy="433708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 data cleaning has been completed. Next, start training the GNN model.</a:t>
            </a:r>
          </a:p>
        </p:txBody>
      </p:sp>
    </p:spTree>
    <p:extLst>
      <p:ext uri="{BB962C8B-B14F-4D97-AF65-F5344CB8AC3E}">
        <p14:creationId xmlns:p14="http://schemas.microsoft.com/office/powerpoint/2010/main" val="2244470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998C-4B63-A0D4-5CEC-D8CEAB599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1BF30-720D-FEB6-7B79-65244C0A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2026.4.21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5496EB-D12C-958E-6411-9F8C3EA22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0215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76E6-CDBA-826E-17D6-C25E18DAF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FD41094-01D0-13AD-A440-ED46A2B06E1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DCC353-9C1D-BC72-E823-005190134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9" y="2859396"/>
            <a:ext cx="10312822" cy="11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64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259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F1F9F-B8A9-57F5-7675-19E99C1AD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88DCC-5DEA-FF97-A419-9A8037A9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2026.5.12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008349-C3E6-3B01-E42A-C490BCF6E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3439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C45A7-D043-51A0-8FBE-0B621779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BAF2783-71EB-3E00-52BE-1B27B609B080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AAEB31F-929E-0E1B-01D6-09B65E12B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38" y="861011"/>
            <a:ext cx="6707124" cy="22641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DA8741-DA95-D95D-5254-4400E8A31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8" y="3267456"/>
            <a:ext cx="2340945" cy="32979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4B2EDC-E5EB-B973-E024-4C11E8658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11" y="3267455"/>
            <a:ext cx="2340946" cy="32979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4137BC-B4E9-E122-4609-BA5DB34E2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15" y="3267455"/>
            <a:ext cx="2340945" cy="32979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54F98B0-7A5B-056C-7A3C-44ABDBC27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66" y="3267455"/>
            <a:ext cx="2340945" cy="32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04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D694DD3-545B-4DE6-687B-947FAEF62944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4B2055-027E-5B3D-04C4-A7F04F7B8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5" y="1767561"/>
            <a:ext cx="10857610" cy="33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72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D68A4-20ED-0CA4-7AB0-83B0F9C63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9CD141-F954-2BD5-E725-F4376923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2026.5.12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3F26C6-85D0-6145-C03B-A4045073A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0451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2C37-409C-2B46-9A19-6C719D12E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7CBDD1-CD29-F84C-1681-A46C017DF455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7E0DD8-A524-00E0-B9CC-6E63A6E84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74" y="1871472"/>
            <a:ext cx="2340945" cy="32979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ED8D41-C4F1-F418-EE07-F289927FF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67" y="1871471"/>
            <a:ext cx="2340946" cy="32979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3D0BE3-A369-4D0C-69C6-4AFB79F5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71" y="1871471"/>
            <a:ext cx="2340945" cy="32979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76107E-56A6-7CB0-B9C2-19C34F610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22" y="1871471"/>
            <a:ext cx="2340945" cy="32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77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42ED-8D68-7B80-1DD1-A908C4EF2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F82FD8-3D7C-94AF-A669-AB3928E5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2026.6.2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85E28D-364D-3088-F677-E652D7F82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4147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CC472CA-6474-7E71-FB14-38524423E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4" y="720000"/>
            <a:ext cx="3240000" cy="424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AFAA04E-2612-DD45-59B7-09061B697975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CLFV</a:t>
            </a:r>
            <a:endParaRPr kumimoji="1"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911C4A-5693-CF1B-27EC-633A7EB8A410}"/>
              </a:ext>
            </a:extLst>
          </p:cNvPr>
          <p:cNvSpPr txBox="1"/>
          <p:nvPr/>
        </p:nvSpPr>
        <p:spPr>
          <a:xfrm>
            <a:off x="7276712" y="720000"/>
            <a:ext cx="4682634" cy="2308324"/>
          </a:xfrm>
          <a:prstGeom prst="rect">
            <a:avLst/>
          </a:prstGeom>
          <a:noFill/>
        </p:spPr>
        <p:txBody>
          <a:bodyPr wrap="square" lIns="90000" rIns="9000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Modified the LaTeX format of the draft and adopted the official format of PRD.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Added hyperlinks to the references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Next week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Revise the language of the article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05E846B-4C32-8096-3364-CE2BCBD57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83" y="720000"/>
            <a:ext cx="3240000" cy="4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8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3369F-43C2-E096-E13E-5D1DA9C5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2026.3.10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12DF3C-87D9-3BBD-A9D4-D820E3B0E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9454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3C3C7F9-B022-F698-F784-13E68D7CE4C5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CPV</a:t>
            </a:r>
            <a:endParaRPr kumimoji="1"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53D6A4F-9FB5-6B32-0909-5E64E26C9A44}"/>
              </a:ext>
            </a:extLst>
          </p:cNvPr>
          <p:cNvSpPr txBox="1"/>
          <p:nvPr/>
        </p:nvSpPr>
        <p:spPr>
          <a:xfrm>
            <a:off x="0" y="720000"/>
            <a:ext cx="12192000" cy="1754326"/>
          </a:xfrm>
          <a:prstGeom prst="rect">
            <a:avLst/>
          </a:prstGeom>
          <a:noFill/>
        </p:spPr>
        <p:txBody>
          <a:bodyPr wrap="square" lIns="360000" rIns="9000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memo (IO check and Appendix).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Next week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Update memo on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HyperNews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Reply Prof. You’s question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5020F5-5DA0-01BE-4669-50A95E173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36" y="720000"/>
            <a:ext cx="2880000" cy="4034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5A3AA1-92C5-4B9E-90A7-596B9D9E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18" y="720000"/>
            <a:ext cx="2880000" cy="40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92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C311-0C36-8F73-F212-933DB7CFC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EB9F3-1120-173C-8901-D3699D97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2026.6.23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55228C-0C7C-E597-8388-871005D74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7262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74822-7147-FF82-D176-4BD48663E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847539C-ABA6-FA0A-A45E-98596BB9A550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CLFV</a:t>
            </a:r>
            <a:endParaRPr kumimoji="1"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76E084-DE42-A388-75C3-1DEB03961979}"/>
              </a:ext>
            </a:extLst>
          </p:cNvPr>
          <p:cNvSpPr txBox="1"/>
          <p:nvPr/>
        </p:nvSpPr>
        <p:spPr>
          <a:xfrm>
            <a:off x="986118" y="1030816"/>
            <a:ext cx="10973228" cy="646331"/>
          </a:xfrm>
          <a:prstGeom prst="rect">
            <a:avLst/>
          </a:prstGeom>
          <a:noFill/>
        </p:spPr>
        <p:txBody>
          <a:bodyPr wrap="square" lIns="90000" rIns="9000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First version of draft is ready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Wait for review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9BF030-A000-9EE8-43FD-AA28F4231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8" y="1677147"/>
            <a:ext cx="10033345" cy="17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5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D9897-6DE6-F279-C20C-911609E5D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0184FDE-9398-B8E5-0D65-32B30E95CE07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CPV</a:t>
            </a:r>
            <a:endParaRPr kumimoji="1"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07802F9-E4AC-6AD1-7289-3E127F06B51B}"/>
              </a:ext>
            </a:extLst>
          </p:cNvPr>
          <p:cNvSpPr txBox="1"/>
          <p:nvPr/>
        </p:nvSpPr>
        <p:spPr>
          <a:xfrm>
            <a:off x="-1" y="997485"/>
            <a:ext cx="12192000" cy="369332"/>
          </a:xfrm>
          <a:prstGeom prst="rect">
            <a:avLst/>
          </a:prstGeom>
          <a:noFill/>
        </p:spPr>
        <p:txBody>
          <a:bodyPr wrap="square" lIns="360000" rIns="9000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Last week: update new version of memo on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hypernews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D0D4C3-28EA-6258-A527-7353A0A8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6" y="2088777"/>
            <a:ext cx="11004487" cy="250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20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6D310-BE9E-5FE4-97CF-3F67DDA6A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65DD7A0-DEE4-FA55-A30D-7A28D1C7F45F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CPV</a:t>
            </a:r>
            <a:endParaRPr kumimoji="1"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9E8C1D-77A9-3030-6F0C-99C274C2FE67}"/>
              </a:ext>
            </a:extLst>
          </p:cNvPr>
          <p:cNvSpPr txBox="1"/>
          <p:nvPr/>
        </p:nvSpPr>
        <p:spPr>
          <a:xfrm>
            <a:off x="-1" y="997485"/>
            <a:ext cx="12192000" cy="369332"/>
          </a:xfrm>
          <a:prstGeom prst="rect">
            <a:avLst/>
          </a:prstGeom>
          <a:noFill/>
        </p:spPr>
        <p:txBody>
          <a:bodyPr wrap="square" lIns="360000" rIns="9000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Next week: reply Prof. You’s question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F49859-66C2-A0BB-F22A-F050EBD89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8" y="2106346"/>
            <a:ext cx="11515283" cy="33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39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583E-C9EC-105A-DF4A-EC7E607D2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09B1B21-3802-8F69-9282-BC841129B20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04B71F-69DA-24A5-D09F-44AE9C79E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899809"/>
            <a:ext cx="7772400" cy="704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97EC11-FE70-5289-B7A1-CDF6DB831A89}"/>
                  </a:ext>
                </a:extLst>
              </p:cNvPr>
              <p:cNvSpPr txBox="1"/>
              <p:nvPr/>
            </p:nvSpPr>
            <p:spPr>
              <a:xfrm>
                <a:off x="0" y="720000"/>
                <a:ext cx="12191999" cy="806118"/>
              </a:xfrm>
              <a:prstGeom prst="rect">
                <a:avLst/>
              </a:prstGeom>
              <a:noFill/>
            </p:spPr>
            <p:txBody>
              <a:bodyPr wrap="square" lIns="360000" rIns="360000" rtlCol="0">
                <a:spAutoFit/>
              </a:bodyPr>
              <a:lstStyle/>
              <a:p>
                <a:pPr marL="342900" indent="-342900" algn="l">
                  <a:lnSpc>
                    <a:spcPct val="12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Draw</a:t>
                </a:r>
                <a:r>
                  <a:rPr kumimoji="1" lang="zh-CN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2D</a:t>
                </a:r>
                <a:r>
                  <a:rPr kumimoji="1" lang="zh-CN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figure</a:t>
                </a:r>
              </a:p>
              <a:p>
                <a:pPr marL="342900" indent="-342900" algn="l">
                  <a:lnSpc>
                    <a:spcPct val="12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𝑝𝑥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𝑝𝑦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𝑝𝑧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f>
                      <m:fPr>
                        <m:type m:val="lin"/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sz="20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kumimoji="1"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97EC11-FE70-5289-B7A1-CDF6DB831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20000"/>
                <a:ext cx="12191999" cy="806118"/>
              </a:xfrm>
              <a:prstGeom prst="rect">
                <a:avLst/>
              </a:prstGeom>
              <a:blipFill>
                <a:blip r:embed="rId3"/>
                <a:stretch>
                  <a:fillRect t="-9231" b="-8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87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113B0B-C174-41F8-BB13-8FFA87BD2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7090"/>
            <a:ext cx="7772400" cy="62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2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055223-0788-6A45-366C-CE5E9ACA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9120"/>
            <a:ext cx="7772400" cy="61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1AF73F-2EDF-750B-4181-B81D69C58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8775"/>
            <a:ext cx="7772400" cy="60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35DEE-090F-933D-04AC-23F3F756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FEAAFD-4C3B-717F-8778-26FB9279F39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6127D2-EA59-DE01-4027-38D75B2C2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20425"/>
            <a:ext cx="7772400" cy="9340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65AA98-3E9A-416F-7EAB-D9116232F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0090"/>
            <a:ext cx="7772400" cy="42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9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360000" rIns="360000">
        <a:spAutoFit/>
      </a:bodyPr>
      <a:lstStyle>
        <a:defPPr marL="342900" indent="-342900" algn="l">
          <a:lnSpc>
            <a:spcPct val="120000"/>
          </a:lnSpc>
          <a:buFont typeface="Wingdings" pitchFamily="2" charset="2"/>
          <a:buChar char="Ø"/>
          <a:defRPr sz="20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67362</TotalTime>
  <Words>350</Words>
  <Application>Microsoft Macintosh PowerPoint</Application>
  <PresentationFormat>宽屏</PresentationFormat>
  <Paragraphs>80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0" baseType="lpstr">
      <vt:lpstr>等线</vt:lpstr>
      <vt:lpstr>等线 Light</vt:lpstr>
      <vt:lpstr>Arial</vt:lpstr>
      <vt:lpstr>Cambria Math</vt:lpstr>
      <vt:lpstr>Wingdings</vt:lpstr>
      <vt:lpstr>Office 主题​​</vt:lpstr>
      <vt:lpstr>PowerPoint 演示文稿</vt:lpstr>
      <vt:lpstr>PowerPoint 演示文稿</vt:lpstr>
      <vt:lpstr>PowerPoint 演示文稿</vt:lpstr>
      <vt:lpstr>2026.3.10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2026.3.17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2026.3.24</vt:lpstr>
      <vt:lpstr>PowerPoint 演示文稿</vt:lpstr>
      <vt:lpstr>PowerPoint 演示文稿</vt:lpstr>
      <vt:lpstr>2026.3.24</vt:lpstr>
      <vt:lpstr>PowerPoint 演示文稿</vt:lpstr>
      <vt:lpstr>2026.4.14</vt:lpstr>
      <vt:lpstr>PowerPoint 演示文稿</vt:lpstr>
      <vt:lpstr>PowerPoint 演示文稿</vt:lpstr>
      <vt:lpstr>PowerPoint 演示文稿</vt:lpstr>
      <vt:lpstr>2026.4.21</vt:lpstr>
      <vt:lpstr>PowerPoint 演示文稿</vt:lpstr>
      <vt:lpstr>PowerPoint 演示文稿</vt:lpstr>
      <vt:lpstr>2026.5.12</vt:lpstr>
      <vt:lpstr>PowerPoint 演示文稿</vt:lpstr>
      <vt:lpstr>PowerPoint 演示文稿</vt:lpstr>
      <vt:lpstr>2026.5.12</vt:lpstr>
      <vt:lpstr>PowerPoint 演示文稿</vt:lpstr>
      <vt:lpstr>2026.6.2</vt:lpstr>
      <vt:lpstr>PowerPoint 演示文稿</vt:lpstr>
      <vt:lpstr>PowerPoint 演示文稿</vt:lpstr>
      <vt:lpstr>2026.6.23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Yunhe Yang</dc:creator>
  <cp:lastModifiedBy>Yunhe Yang</cp:lastModifiedBy>
  <cp:revision>401</cp:revision>
  <dcterms:created xsi:type="dcterms:W3CDTF">2024-08-03T12:39:44Z</dcterms:created>
  <dcterms:modified xsi:type="dcterms:W3CDTF">2026-06-23T10:34:13Z</dcterms:modified>
</cp:coreProperties>
</file>