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38909" r:id="rId2"/>
    <p:sldId id="38910" r:id="rId3"/>
    <p:sldId id="38911" r:id="rId4"/>
    <p:sldId id="2715" r:id="rId5"/>
    <p:sldId id="2716" r:id="rId6"/>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8"/>
  </p:normalViewPr>
  <p:slideViewPr>
    <p:cSldViewPr snapToGrid="0">
      <p:cViewPr>
        <p:scale>
          <a:sx n="73" d="100"/>
          <a:sy n="73" d="100"/>
        </p:scale>
        <p:origin x="168"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D627F-1A6E-B643-93AE-D2E8A282C164}" type="datetimeFigureOut">
              <a:rPr lang="en-CN" smtClean="0"/>
              <a:t>2026/7/5</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D2CCC-D42E-B249-A213-96A1E85688F4}" type="slidenum">
              <a:rPr lang="en-CN" smtClean="0"/>
              <a:t>‹#›</a:t>
            </a:fld>
            <a:endParaRPr lang="en-CN"/>
          </a:p>
        </p:txBody>
      </p:sp>
    </p:spTree>
    <p:extLst>
      <p:ext uri="{BB962C8B-B14F-4D97-AF65-F5344CB8AC3E}">
        <p14:creationId xmlns:p14="http://schemas.microsoft.com/office/powerpoint/2010/main" val="3464810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72BF7-15DB-98FD-F8AB-B2029F554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2C2CC-B1F6-3B1B-CA9E-AE5884FF532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A3537F9-BFD8-CA49-F359-6D2413DC22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FAC302-EE5B-26AD-C237-506E3696FE32}"/>
              </a:ext>
            </a:extLst>
          </p:cNvPr>
          <p:cNvSpPr>
            <a:spLocks noGrp="1"/>
          </p:cNvSpPr>
          <p:nvPr>
            <p:ph type="sldNum" sz="quarter" idx="10"/>
          </p:nvPr>
        </p:nvSpPr>
        <p:spPr/>
        <p:txBody>
          <a:bodyPr/>
          <a:lstStyle/>
          <a:p>
            <a:fld id="{5549605C-AE0B-46FF-BBCB-E64C17B64E35}" type="slidenum">
              <a:rPr lang="en-US" smtClean="0"/>
              <a:t>1</a:t>
            </a:fld>
            <a:endParaRPr lang="en-US"/>
          </a:p>
        </p:txBody>
      </p:sp>
    </p:spTree>
    <p:extLst>
      <p:ext uri="{BB962C8B-B14F-4D97-AF65-F5344CB8AC3E}">
        <p14:creationId xmlns:p14="http://schemas.microsoft.com/office/powerpoint/2010/main" val="323988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87F5E-68B1-FEA5-1E35-8BBABE5EC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B6752-EAA8-FDC7-8CC3-2D9FD1E30A8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6417AAF-0748-04C1-C91A-0D43A965EA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98411A-B233-B951-C7E6-F12AE5676234}"/>
              </a:ext>
            </a:extLst>
          </p:cNvPr>
          <p:cNvSpPr>
            <a:spLocks noGrp="1"/>
          </p:cNvSpPr>
          <p:nvPr>
            <p:ph type="sldNum" sz="quarter" idx="10"/>
          </p:nvPr>
        </p:nvSpPr>
        <p:spPr/>
        <p:txBody>
          <a:bodyPr/>
          <a:lstStyle/>
          <a:p>
            <a:fld id="{5549605C-AE0B-46FF-BBCB-E64C17B64E35}" type="slidenum">
              <a:rPr lang="en-US" smtClean="0"/>
              <a:t>2</a:t>
            </a:fld>
            <a:endParaRPr lang="en-US"/>
          </a:p>
        </p:txBody>
      </p:sp>
    </p:spTree>
    <p:extLst>
      <p:ext uri="{BB962C8B-B14F-4D97-AF65-F5344CB8AC3E}">
        <p14:creationId xmlns:p14="http://schemas.microsoft.com/office/powerpoint/2010/main" val="347751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2D4A8-0A26-FB22-3E61-3A4E5D33E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64AF6-4EE4-9B80-3B95-27D9D44CC21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BD03AA0-FBD8-4999-F862-FC3C8B8D25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D9D122-494E-14A3-1F17-5B98BB657640}"/>
              </a:ext>
            </a:extLst>
          </p:cNvPr>
          <p:cNvSpPr>
            <a:spLocks noGrp="1"/>
          </p:cNvSpPr>
          <p:nvPr>
            <p:ph type="sldNum" sz="quarter" idx="10"/>
          </p:nvPr>
        </p:nvSpPr>
        <p:spPr/>
        <p:txBody>
          <a:bodyPr/>
          <a:lstStyle/>
          <a:p>
            <a:fld id="{5549605C-AE0B-46FF-BBCB-E64C17B64E35}" type="slidenum">
              <a:rPr lang="en-US" smtClean="0"/>
              <a:t>3</a:t>
            </a:fld>
            <a:endParaRPr lang="en-US"/>
          </a:p>
        </p:txBody>
      </p:sp>
    </p:spTree>
    <p:extLst>
      <p:ext uri="{BB962C8B-B14F-4D97-AF65-F5344CB8AC3E}">
        <p14:creationId xmlns:p14="http://schemas.microsoft.com/office/powerpoint/2010/main" val="164442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9967B-0EFA-E489-3DFB-7A4BFB826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359C0-D7BF-9EFC-416F-FBCB229344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0DEB10-27C6-2553-2BB5-26B213B2AA38}"/>
              </a:ext>
            </a:extLst>
          </p:cNvPr>
          <p:cNvSpPr>
            <a:spLocks noGrp="1"/>
          </p:cNvSpPr>
          <p:nvPr>
            <p:ph type="body" idx="1"/>
          </p:nvPr>
        </p:nvSpPr>
        <p:spPr/>
        <p:txBody>
          <a:bodyPr/>
          <a:lstStyle/>
          <a:p>
            <a:endParaRPr lang="en-CN" dirty="0"/>
          </a:p>
        </p:txBody>
      </p:sp>
      <p:sp>
        <p:nvSpPr>
          <p:cNvPr id="4" name="Slide Number Placeholder 3">
            <a:extLst>
              <a:ext uri="{FF2B5EF4-FFF2-40B4-BE49-F238E27FC236}">
                <a16:creationId xmlns:a16="http://schemas.microsoft.com/office/drawing/2014/main" id="{F2075161-A524-65D3-9D07-2F6334BA7A7A}"/>
              </a:ext>
            </a:extLst>
          </p:cNvPr>
          <p:cNvSpPr>
            <a:spLocks noGrp="1"/>
          </p:cNvSpPr>
          <p:nvPr>
            <p:ph type="sldNum" sz="quarter" idx="5"/>
          </p:nvPr>
        </p:nvSpPr>
        <p:spPr/>
        <p:txBody>
          <a:bodyPr/>
          <a:lstStyle/>
          <a:p>
            <a:fld id="{FBABB660-B7B4-4DD0-A819-51D710535C9D}" type="slidenum">
              <a:rPr lang="zh-CN" altLang="en-US" smtClean="0"/>
              <a:t>4</a:t>
            </a:fld>
            <a:endParaRPr lang="zh-CN" altLang="en-US"/>
          </a:p>
        </p:txBody>
      </p:sp>
    </p:spTree>
    <p:extLst>
      <p:ext uri="{BB962C8B-B14F-4D97-AF65-F5344CB8AC3E}">
        <p14:creationId xmlns:p14="http://schemas.microsoft.com/office/powerpoint/2010/main" val="7180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A3EC-BE64-4521-180A-9320E82B3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6890F-21E9-069B-B837-9CD10C144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4F966-5060-9EC7-40F4-D7587088755A}"/>
              </a:ext>
            </a:extLst>
          </p:cNvPr>
          <p:cNvSpPr>
            <a:spLocks noGrp="1"/>
          </p:cNvSpPr>
          <p:nvPr>
            <p:ph type="body" idx="1"/>
          </p:nvPr>
        </p:nvSpPr>
        <p:spPr/>
        <p:txBody>
          <a:bodyPr/>
          <a:lstStyle/>
          <a:p>
            <a:endParaRPr lang="en-CN" dirty="0"/>
          </a:p>
        </p:txBody>
      </p:sp>
      <p:sp>
        <p:nvSpPr>
          <p:cNvPr id="4" name="Slide Number Placeholder 3">
            <a:extLst>
              <a:ext uri="{FF2B5EF4-FFF2-40B4-BE49-F238E27FC236}">
                <a16:creationId xmlns:a16="http://schemas.microsoft.com/office/drawing/2014/main" id="{2A2BEE6B-24A2-832C-BB41-16E1C2E668CE}"/>
              </a:ext>
            </a:extLst>
          </p:cNvPr>
          <p:cNvSpPr>
            <a:spLocks noGrp="1"/>
          </p:cNvSpPr>
          <p:nvPr>
            <p:ph type="sldNum" sz="quarter" idx="5"/>
          </p:nvPr>
        </p:nvSpPr>
        <p:spPr/>
        <p:txBody>
          <a:bodyPr/>
          <a:lstStyle/>
          <a:p>
            <a:fld id="{FBABB660-B7B4-4DD0-A819-51D710535C9D}" type="slidenum">
              <a:rPr lang="zh-CN" altLang="en-US" smtClean="0"/>
              <a:t>5</a:t>
            </a:fld>
            <a:endParaRPr lang="zh-CN" altLang="en-US"/>
          </a:p>
        </p:txBody>
      </p:sp>
    </p:spTree>
    <p:extLst>
      <p:ext uri="{BB962C8B-B14F-4D97-AF65-F5344CB8AC3E}">
        <p14:creationId xmlns:p14="http://schemas.microsoft.com/office/powerpoint/2010/main" val="64901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FFFF-B4A5-CCF6-631E-29F8CC307C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088BFF26-DF34-06BB-4996-C863197D0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B754764A-C4C0-F0EC-1490-40DED42FCF12}"/>
              </a:ext>
            </a:extLst>
          </p:cNvPr>
          <p:cNvSpPr>
            <a:spLocks noGrp="1"/>
          </p:cNvSpPr>
          <p:nvPr>
            <p:ph type="dt" sz="half" idx="10"/>
          </p:nvPr>
        </p:nvSpPr>
        <p:spPr/>
        <p:txBody>
          <a:bodyPr/>
          <a:lstStyle/>
          <a:p>
            <a:fld id="{917E8392-0A1D-094A-96F5-F148A5BF8BF0}" type="datetimeFigureOut">
              <a:rPr lang="en-CN" smtClean="0"/>
              <a:t>2026/7/5</a:t>
            </a:fld>
            <a:endParaRPr lang="en-CN"/>
          </a:p>
        </p:txBody>
      </p:sp>
      <p:sp>
        <p:nvSpPr>
          <p:cNvPr id="5" name="Footer Placeholder 4">
            <a:extLst>
              <a:ext uri="{FF2B5EF4-FFF2-40B4-BE49-F238E27FC236}">
                <a16:creationId xmlns:a16="http://schemas.microsoft.com/office/drawing/2014/main" id="{8ADD3F9B-5750-CBA6-8173-7442AFBF6BBD}"/>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30FC999F-3D01-FC74-7CBB-04F45756CDB7}"/>
              </a:ext>
            </a:extLst>
          </p:cNvPr>
          <p:cNvSpPr>
            <a:spLocks noGrp="1"/>
          </p:cNvSpPr>
          <p:nvPr>
            <p:ph type="sldNum" sz="quarter" idx="12"/>
          </p:nvPr>
        </p:nvSpPr>
        <p:spPr/>
        <p:txBody>
          <a:bodyPr/>
          <a:lstStyle/>
          <a:p>
            <a:fld id="{C6476F76-D07C-9745-B96F-2A53ED8F411E}" type="slidenum">
              <a:rPr lang="en-CN" smtClean="0"/>
              <a:t>‹#›</a:t>
            </a:fld>
            <a:endParaRPr lang="en-CN"/>
          </a:p>
        </p:txBody>
      </p:sp>
    </p:spTree>
    <p:extLst>
      <p:ext uri="{BB962C8B-B14F-4D97-AF65-F5344CB8AC3E}">
        <p14:creationId xmlns:p14="http://schemas.microsoft.com/office/powerpoint/2010/main" val="229361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C4A1-01AE-0B71-8CFF-75C15D4DFF8A}"/>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648F09F6-D260-A1B4-29CE-BB5A4439AB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E7793A8B-AC66-AA29-0602-4555E9950A4A}"/>
              </a:ext>
            </a:extLst>
          </p:cNvPr>
          <p:cNvSpPr>
            <a:spLocks noGrp="1"/>
          </p:cNvSpPr>
          <p:nvPr>
            <p:ph type="dt" sz="half" idx="10"/>
          </p:nvPr>
        </p:nvSpPr>
        <p:spPr/>
        <p:txBody>
          <a:bodyPr/>
          <a:lstStyle/>
          <a:p>
            <a:fld id="{917E8392-0A1D-094A-96F5-F148A5BF8BF0}" type="datetimeFigureOut">
              <a:rPr lang="en-CN" smtClean="0"/>
              <a:t>2026/7/5</a:t>
            </a:fld>
            <a:endParaRPr lang="en-CN"/>
          </a:p>
        </p:txBody>
      </p:sp>
      <p:sp>
        <p:nvSpPr>
          <p:cNvPr id="5" name="Footer Placeholder 4">
            <a:extLst>
              <a:ext uri="{FF2B5EF4-FFF2-40B4-BE49-F238E27FC236}">
                <a16:creationId xmlns:a16="http://schemas.microsoft.com/office/drawing/2014/main" id="{0D5F2E22-392B-EE21-D0F0-EA338ACFEB6A}"/>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AC55C71E-9684-B101-2D51-6C9B56D3385B}"/>
              </a:ext>
            </a:extLst>
          </p:cNvPr>
          <p:cNvSpPr>
            <a:spLocks noGrp="1"/>
          </p:cNvSpPr>
          <p:nvPr>
            <p:ph type="sldNum" sz="quarter" idx="12"/>
          </p:nvPr>
        </p:nvSpPr>
        <p:spPr/>
        <p:txBody>
          <a:bodyPr/>
          <a:lstStyle/>
          <a:p>
            <a:fld id="{C6476F76-D07C-9745-B96F-2A53ED8F411E}" type="slidenum">
              <a:rPr lang="en-CN" smtClean="0"/>
              <a:t>‹#›</a:t>
            </a:fld>
            <a:endParaRPr lang="en-CN"/>
          </a:p>
        </p:txBody>
      </p:sp>
    </p:spTree>
    <p:extLst>
      <p:ext uri="{BB962C8B-B14F-4D97-AF65-F5344CB8AC3E}">
        <p14:creationId xmlns:p14="http://schemas.microsoft.com/office/powerpoint/2010/main" val="202334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015273-0786-CEA1-F4AC-950C6287E9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4E5D4153-0F6C-D3DB-0B89-3136AEE71E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113E55F7-C088-ABD2-29A5-0E9940F4FD5F}"/>
              </a:ext>
            </a:extLst>
          </p:cNvPr>
          <p:cNvSpPr>
            <a:spLocks noGrp="1"/>
          </p:cNvSpPr>
          <p:nvPr>
            <p:ph type="dt" sz="half" idx="10"/>
          </p:nvPr>
        </p:nvSpPr>
        <p:spPr/>
        <p:txBody>
          <a:bodyPr/>
          <a:lstStyle/>
          <a:p>
            <a:fld id="{917E8392-0A1D-094A-96F5-F148A5BF8BF0}" type="datetimeFigureOut">
              <a:rPr lang="en-CN" smtClean="0"/>
              <a:t>2026/7/5</a:t>
            </a:fld>
            <a:endParaRPr lang="en-CN"/>
          </a:p>
        </p:txBody>
      </p:sp>
      <p:sp>
        <p:nvSpPr>
          <p:cNvPr id="5" name="Footer Placeholder 4">
            <a:extLst>
              <a:ext uri="{FF2B5EF4-FFF2-40B4-BE49-F238E27FC236}">
                <a16:creationId xmlns:a16="http://schemas.microsoft.com/office/drawing/2014/main" id="{DCAD9896-5B8E-0E60-8539-B989D26950E3}"/>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E582D172-8059-896E-1823-642D69E7C5B8}"/>
              </a:ext>
            </a:extLst>
          </p:cNvPr>
          <p:cNvSpPr>
            <a:spLocks noGrp="1"/>
          </p:cNvSpPr>
          <p:nvPr>
            <p:ph type="sldNum" sz="quarter" idx="12"/>
          </p:nvPr>
        </p:nvSpPr>
        <p:spPr/>
        <p:txBody>
          <a:bodyPr/>
          <a:lstStyle/>
          <a:p>
            <a:fld id="{C6476F76-D07C-9745-B96F-2A53ED8F411E}" type="slidenum">
              <a:rPr lang="en-CN" smtClean="0"/>
              <a:t>‹#›</a:t>
            </a:fld>
            <a:endParaRPr lang="en-CN"/>
          </a:p>
        </p:txBody>
      </p:sp>
    </p:spTree>
    <p:extLst>
      <p:ext uri="{BB962C8B-B14F-4D97-AF65-F5344CB8AC3E}">
        <p14:creationId xmlns:p14="http://schemas.microsoft.com/office/powerpoint/2010/main" val="305279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1414" y="217133"/>
            <a:ext cx="11566205" cy="644004"/>
          </a:xfrm>
          <a:prstGeom prst="rect">
            <a:avLst/>
          </a:prstGeom>
        </p:spPr>
        <p:txBody>
          <a:bodyPr tIns="72000" bIns="72000" anchor="ctr" anchorCtr="0"/>
          <a:lstStyle>
            <a:lvl1pPr>
              <a:defRPr sz="32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D742D0ED-DE49-440F-B079-143A973E8C86}" type="datetime1">
              <a:rPr lang="zh-CN" altLang="en-US" smtClean="0"/>
              <a:t>2026/7/5</a:t>
            </a:fld>
            <a:endParaRPr lang="zh-CN" altLang="en-US"/>
          </a:p>
        </p:txBody>
      </p:sp>
      <p:sp>
        <p:nvSpPr>
          <p:cNvPr id="5" name="页脚占位符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zh-CN" altLang="en-US"/>
          </a:p>
        </p:txBody>
      </p:sp>
      <p:sp>
        <p:nvSpPr>
          <p:cNvPr id="6" name="灯片编号占位符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0293A8B-7656-41F7-B47F-4F4E036E5275}" type="slidenum">
              <a:rPr lang="en-US" altLang="zh-CN" smtClean="0"/>
              <a:t>‹#›</a:t>
            </a:fld>
            <a:endParaRPr lang="zh-CN" altLang="en-US"/>
          </a:p>
        </p:txBody>
      </p:sp>
      <p:sp>
        <p:nvSpPr>
          <p:cNvPr id="12" name="文本占位符 2"/>
          <p:cNvSpPr>
            <a:spLocks noGrp="1"/>
          </p:cNvSpPr>
          <p:nvPr>
            <p:ph idx="1" hasCustomPrompt="1"/>
          </p:nvPr>
        </p:nvSpPr>
        <p:spPr>
          <a:xfrm>
            <a:off x="480060" y="1036321"/>
            <a:ext cx="11163599" cy="5147342"/>
          </a:xfrm>
          <a:custGeom>
            <a:avLst/>
            <a:gdLst>
              <a:gd name="connsiteX0" fmla="*/ 0 w 10857753"/>
              <a:gd name="connsiteY0" fmla="*/ 0 h 5136439"/>
              <a:gd name="connsiteX1" fmla="*/ 10857753 w 10857753"/>
              <a:gd name="connsiteY1" fmla="*/ 0 h 5136439"/>
              <a:gd name="connsiteX2" fmla="*/ 10857753 w 10857753"/>
              <a:gd name="connsiteY2" fmla="*/ 5136439 h 5136439"/>
              <a:gd name="connsiteX3" fmla="*/ 0 w 10857753"/>
              <a:gd name="connsiteY3" fmla="*/ 5136439 h 5136439"/>
              <a:gd name="connsiteX4" fmla="*/ 0 w 10857753"/>
              <a:gd name="connsiteY4" fmla="*/ 0 h 5136439"/>
              <a:gd name="connsiteX0-1" fmla="*/ 0 w 10857753"/>
              <a:gd name="connsiteY0-2" fmla="*/ 0 h 5136439"/>
              <a:gd name="connsiteX1-3" fmla="*/ 10857753 w 10857753"/>
              <a:gd name="connsiteY1-4" fmla="*/ 0 h 5136439"/>
              <a:gd name="connsiteX2-5" fmla="*/ 10855126 w 10857753"/>
              <a:gd name="connsiteY2-6" fmla="*/ 4956679 h 5136439"/>
              <a:gd name="connsiteX3-7" fmla="*/ 10857753 w 10857753"/>
              <a:gd name="connsiteY3-8" fmla="*/ 5136439 h 5136439"/>
              <a:gd name="connsiteX4-9" fmla="*/ 0 w 10857753"/>
              <a:gd name="connsiteY4-10" fmla="*/ 5136439 h 5136439"/>
              <a:gd name="connsiteX5" fmla="*/ 0 w 10857753"/>
              <a:gd name="connsiteY5" fmla="*/ 0 h 5136439"/>
              <a:gd name="connsiteX0-11" fmla="*/ 0 w 10857753"/>
              <a:gd name="connsiteY0-12" fmla="*/ 0 h 5142745"/>
              <a:gd name="connsiteX1-13" fmla="*/ 10857753 w 10857753"/>
              <a:gd name="connsiteY1-14" fmla="*/ 0 h 5142745"/>
              <a:gd name="connsiteX2-15" fmla="*/ 10855126 w 10857753"/>
              <a:gd name="connsiteY2-16" fmla="*/ 4956679 h 5142745"/>
              <a:gd name="connsiteX3-17" fmla="*/ 10687486 w 10857753"/>
              <a:gd name="connsiteY3-18" fmla="*/ 5142745 h 5142745"/>
              <a:gd name="connsiteX4-19" fmla="*/ 0 w 10857753"/>
              <a:gd name="connsiteY4-20" fmla="*/ 5136439 h 5142745"/>
              <a:gd name="connsiteX5-21" fmla="*/ 0 w 10857753"/>
              <a:gd name="connsiteY5-22" fmla="*/ 0 h 5142745"/>
              <a:gd name="connsiteX0-23" fmla="*/ 0 w 10857753"/>
              <a:gd name="connsiteY0-24" fmla="*/ 0 h 5142745"/>
              <a:gd name="connsiteX1-25" fmla="*/ 10857753 w 10857753"/>
              <a:gd name="connsiteY1-26" fmla="*/ 0 h 5142745"/>
              <a:gd name="connsiteX2-27" fmla="*/ 10855126 w 10857753"/>
              <a:gd name="connsiteY2-28" fmla="*/ 4956679 h 5142745"/>
              <a:gd name="connsiteX3-29" fmla="*/ 10687486 w 10857753"/>
              <a:gd name="connsiteY3-30" fmla="*/ 5142745 h 5142745"/>
              <a:gd name="connsiteX4-31" fmla="*/ 0 w 10857753"/>
              <a:gd name="connsiteY4-32" fmla="*/ 5136439 h 5142745"/>
              <a:gd name="connsiteX5-33" fmla="*/ 0 w 10857753"/>
              <a:gd name="connsiteY5-34" fmla="*/ 0 h 5142745"/>
              <a:gd name="connsiteX0-35" fmla="*/ 0 w 10857753"/>
              <a:gd name="connsiteY0-36" fmla="*/ 0 h 5142747"/>
              <a:gd name="connsiteX1-37" fmla="*/ 10857753 w 10857753"/>
              <a:gd name="connsiteY1-38" fmla="*/ 0 h 5142747"/>
              <a:gd name="connsiteX2-39" fmla="*/ 10855126 w 10857753"/>
              <a:gd name="connsiteY2-40" fmla="*/ 4956679 h 5142747"/>
              <a:gd name="connsiteX3-41" fmla="*/ 10687486 w 10857753"/>
              <a:gd name="connsiteY3-42" fmla="*/ 5142745 h 5142747"/>
              <a:gd name="connsiteX4-43" fmla="*/ 0 w 10857753"/>
              <a:gd name="connsiteY4-44" fmla="*/ 5136439 h 5142747"/>
              <a:gd name="connsiteX5-45" fmla="*/ 0 w 10857753"/>
              <a:gd name="connsiteY5-46" fmla="*/ 0 h 5142747"/>
              <a:gd name="connsiteX0-47" fmla="*/ 0 w 10857753"/>
              <a:gd name="connsiteY0-48" fmla="*/ 0 h 5142903"/>
              <a:gd name="connsiteX1-49" fmla="*/ 10857753 w 10857753"/>
              <a:gd name="connsiteY1-50" fmla="*/ 0 h 5142903"/>
              <a:gd name="connsiteX2-51" fmla="*/ 10855126 w 10857753"/>
              <a:gd name="connsiteY2-52" fmla="*/ 4956679 h 5142903"/>
              <a:gd name="connsiteX3-53" fmla="*/ 10687486 w 10857753"/>
              <a:gd name="connsiteY3-54" fmla="*/ 5142745 h 5142903"/>
              <a:gd name="connsiteX4-55" fmla="*/ 0 w 10857753"/>
              <a:gd name="connsiteY4-56" fmla="*/ 5136439 h 5142903"/>
              <a:gd name="connsiteX5-57" fmla="*/ 0 w 10857753"/>
              <a:gd name="connsiteY5-58" fmla="*/ 0 h 5142903"/>
              <a:gd name="connsiteX0-59" fmla="*/ 0 w 10857753"/>
              <a:gd name="connsiteY0-60" fmla="*/ 0 h 5142823"/>
              <a:gd name="connsiteX1-61" fmla="*/ 10857753 w 10857753"/>
              <a:gd name="connsiteY1-62" fmla="*/ 0 h 5142823"/>
              <a:gd name="connsiteX2-63" fmla="*/ 10855126 w 10857753"/>
              <a:gd name="connsiteY2-64" fmla="*/ 4956679 h 5142823"/>
              <a:gd name="connsiteX3-65" fmla="*/ 10687486 w 10857753"/>
              <a:gd name="connsiteY3-66" fmla="*/ 5142745 h 5142823"/>
              <a:gd name="connsiteX4-67" fmla="*/ 0 w 10857753"/>
              <a:gd name="connsiteY4-68" fmla="*/ 5136439 h 5142823"/>
              <a:gd name="connsiteX5-69" fmla="*/ 0 w 10857753"/>
              <a:gd name="connsiteY5-70" fmla="*/ 0 h 5142823"/>
              <a:gd name="connsiteX0-71" fmla="*/ 0 w 10857753"/>
              <a:gd name="connsiteY0-72" fmla="*/ 0 h 5142926"/>
              <a:gd name="connsiteX1-73" fmla="*/ 10857753 w 10857753"/>
              <a:gd name="connsiteY1-74" fmla="*/ 0 h 5142926"/>
              <a:gd name="connsiteX2-75" fmla="*/ 10855126 w 10857753"/>
              <a:gd name="connsiteY2-76" fmla="*/ 4956679 h 5142926"/>
              <a:gd name="connsiteX3-77" fmla="*/ 10687486 w 10857753"/>
              <a:gd name="connsiteY3-78" fmla="*/ 5142745 h 5142926"/>
              <a:gd name="connsiteX4-79" fmla="*/ 0 w 10857753"/>
              <a:gd name="connsiteY4-80" fmla="*/ 5136439 h 5142926"/>
              <a:gd name="connsiteX5-81" fmla="*/ 0 w 10857753"/>
              <a:gd name="connsiteY5-82" fmla="*/ 0 h 5142926"/>
              <a:gd name="connsiteX0-83" fmla="*/ 0 w 10857753"/>
              <a:gd name="connsiteY0-84" fmla="*/ 0 h 5142954"/>
              <a:gd name="connsiteX1-85" fmla="*/ 10857753 w 10857753"/>
              <a:gd name="connsiteY1-86" fmla="*/ 0 h 5142954"/>
              <a:gd name="connsiteX2-87" fmla="*/ 10855126 w 10857753"/>
              <a:gd name="connsiteY2-88" fmla="*/ 4963817 h 5142954"/>
              <a:gd name="connsiteX3-89" fmla="*/ 10687486 w 10857753"/>
              <a:gd name="connsiteY3-90" fmla="*/ 5142745 h 5142954"/>
              <a:gd name="connsiteX4-91" fmla="*/ 0 w 10857753"/>
              <a:gd name="connsiteY4-92" fmla="*/ 5136439 h 5142954"/>
              <a:gd name="connsiteX5-93" fmla="*/ 0 w 10857753"/>
              <a:gd name="connsiteY5-94" fmla="*/ 0 h 5142954"/>
              <a:gd name="connsiteX0-95" fmla="*/ 0 w 10857753"/>
              <a:gd name="connsiteY0-96" fmla="*/ 0 h 5142954"/>
              <a:gd name="connsiteX1-97" fmla="*/ 10857753 w 10857753"/>
              <a:gd name="connsiteY1-98" fmla="*/ 0 h 5142954"/>
              <a:gd name="connsiteX2-99" fmla="*/ 10855126 w 10857753"/>
              <a:gd name="connsiteY2-100" fmla="*/ 4963817 h 5142954"/>
              <a:gd name="connsiteX3-101" fmla="*/ 10687486 w 10857753"/>
              <a:gd name="connsiteY3-102" fmla="*/ 5142745 h 5142954"/>
              <a:gd name="connsiteX4-103" fmla="*/ 0 w 10857753"/>
              <a:gd name="connsiteY4-104" fmla="*/ 5136439 h 5142954"/>
              <a:gd name="connsiteX5-105" fmla="*/ 0 w 10857753"/>
              <a:gd name="connsiteY5-106" fmla="*/ 0 h 5142954"/>
              <a:gd name="connsiteX0-107" fmla="*/ 0 w 10857753"/>
              <a:gd name="connsiteY0-108" fmla="*/ 0 h 5143138"/>
              <a:gd name="connsiteX1-109" fmla="*/ 10857753 w 10857753"/>
              <a:gd name="connsiteY1-110" fmla="*/ 0 h 5143138"/>
              <a:gd name="connsiteX2-111" fmla="*/ 10855126 w 10857753"/>
              <a:gd name="connsiteY2-112" fmla="*/ 4963817 h 5143138"/>
              <a:gd name="connsiteX3-113" fmla="*/ 10687486 w 10857753"/>
              <a:gd name="connsiteY3-114" fmla="*/ 5142745 h 5143138"/>
              <a:gd name="connsiteX4-115" fmla="*/ 0 w 10857753"/>
              <a:gd name="connsiteY4-116" fmla="*/ 5136439 h 5143138"/>
              <a:gd name="connsiteX5-117" fmla="*/ 0 w 10857753"/>
              <a:gd name="connsiteY5-118" fmla="*/ 0 h 51431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857753" h="5143138">
                <a:moveTo>
                  <a:pt x="0" y="0"/>
                </a:moveTo>
                <a:lnTo>
                  <a:pt x="10857753" y="0"/>
                </a:lnTo>
                <a:cubicBezTo>
                  <a:pt x="10856877" y="1652226"/>
                  <a:pt x="10856002" y="4910484"/>
                  <a:pt x="10855126" y="4963817"/>
                </a:cubicBezTo>
                <a:cubicBezTo>
                  <a:pt x="10840364" y="5128486"/>
                  <a:pt x="10747038" y="5146323"/>
                  <a:pt x="10687486" y="5142745"/>
                </a:cubicBezTo>
                <a:lnTo>
                  <a:pt x="0" y="5136439"/>
                </a:lnTo>
                <a:lnTo>
                  <a:pt x="0" y="0"/>
                </a:lnTo>
                <a:close/>
              </a:path>
            </a:pathLst>
          </a:custGeom>
          <a:noFill/>
          <a:ln w="19050" cap="flat" cmpd="sng" algn="ctr">
            <a:gradFill flip="none" rotWithShape="1">
              <a:gsLst>
                <a:gs pos="0">
                  <a:srgbClr val="9DC3E6"/>
                </a:gs>
                <a:gs pos="35000">
                  <a:schemeClr val="accent1">
                    <a:lumMod val="45000"/>
                    <a:lumOff val="55000"/>
                  </a:schemeClr>
                </a:gs>
                <a:gs pos="70000">
                  <a:schemeClr val="accent1">
                    <a:lumMod val="45000"/>
                    <a:lumOff val="55000"/>
                  </a:schemeClr>
                </a:gs>
                <a:gs pos="100000">
                  <a:schemeClr val="accent1">
                    <a:lumMod val="30000"/>
                    <a:lumOff val="70000"/>
                  </a:schemeClr>
                </a:gs>
              </a:gsLst>
              <a:path path="rect">
                <a:fillToRect l="50000" t="50000" r="50000" b="50000"/>
              </a:path>
              <a:tileRect/>
            </a:gradFill>
            <a:prstDash val="solid"/>
            <a:miter lim="800000"/>
            <a:headEnd type="oval"/>
            <a:tailEnd type="oval"/>
          </a:ln>
          <a:effectLst/>
        </p:spPr>
        <p:txBody>
          <a:bodyPr>
            <a:normAutofit lnSpcReduction="10000"/>
          </a:bodyPr>
          <a:lstStyle>
            <a:lvl1pPr>
              <a:lnSpc>
                <a:spcPct val="140000"/>
              </a:lnSpc>
              <a:defRPr>
                <a:latin typeface="Times New Roman" panose="02020603050405020304" pitchFamily="18" charset="0"/>
                <a:cs typeface="Times New Roman" panose="02020603050405020304" pitchFamily="18" charset="0"/>
              </a:defRPr>
            </a:lvl1pPr>
            <a:lvl2pPr>
              <a:lnSpc>
                <a:spcPct val="140000"/>
              </a:lnSpc>
              <a:defRPr>
                <a:latin typeface="Times New Roman" panose="02020603050405020304" pitchFamily="18" charset="0"/>
                <a:cs typeface="Times New Roman" panose="02020603050405020304" pitchFamily="18" charset="0"/>
              </a:defRPr>
            </a:lvl2pPr>
          </a:lstStyle>
          <a:p>
            <a:pPr lvl="0">
              <a:lnSpc>
                <a:spcPct val="170000"/>
              </a:lnSpc>
            </a:pPr>
            <a:r>
              <a:rPr lang="zh-CN" altLang="en-US" dirty="0"/>
              <a:t>编辑母版文本样式</a:t>
            </a:r>
          </a:p>
          <a:p>
            <a:pPr lvl="1"/>
            <a:r>
              <a:rPr lang="zh-CN" altLang="en-US" dirty="0"/>
              <a:t>第二级</a:t>
            </a:r>
          </a:p>
        </p:txBody>
      </p:sp>
    </p:spTree>
    <p:extLst>
      <p:ext uri="{BB962C8B-B14F-4D97-AF65-F5344CB8AC3E}">
        <p14:creationId xmlns:p14="http://schemas.microsoft.com/office/powerpoint/2010/main" val="131876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349B-4F8D-6048-0DCF-16D343C4D45E}"/>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6071D7E0-7C53-334B-15A3-E1CEB919F2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7E73B68B-1BA1-4EBD-C53E-96C4675C4798}"/>
              </a:ext>
            </a:extLst>
          </p:cNvPr>
          <p:cNvSpPr>
            <a:spLocks noGrp="1"/>
          </p:cNvSpPr>
          <p:nvPr>
            <p:ph type="dt" sz="half" idx="10"/>
          </p:nvPr>
        </p:nvSpPr>
        <p:spPr/>
        <p:txBody>
          <a:bodyPr/>
          <a:lstStyle/>
          <a:p>
            <a:fld id="{917E8392-0A1D-094A-96F5-F148A5BF8BF0}" type="datetimeFigureOut">
              <a:rPr lang="en-CN" smtClean="0"/>
              <a:t>2026/7/5</a:t>
            </a:fld>
            <a:endParaRPr lang="en-CN"/>
          </a:p>
        </p:txBody>
      </p:sp>
      <p:sp>
        <p:nvSpPr>
          <p:cNvPr id="5" name="Footer Placeholder 4">
            <a:extLst>
              <a:ext uri="{FF2B5EF4-FFF2-40B4-BE49-F238E27FC236}">
                <a16:creationId xmlns:a16="http://schemas.microsoft.com/office/drawing/2014/main" id="{E5B7FA8D-74E3-9A08-5BF4-660D902AA7A7}"/>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47419347-B12F-DC10-3F2F-7C2F642F526C}"/>
              </a:ext>
            </a:extLst>
          </p:cNvPr>
          <p:cNvSpPr>
            <a:spLocks noGrp="1"/>
          </p:cNvSpPr>
          <p:nvPr>
            <p:ph type="sldNum" sz="quarter" idx="12"/>
          </p:nvPr>
        </p:nvSpPr>
        <p:spPr/>
        <p:txBody>
          <a:bodyPr/>
          <a:lstStyle/>
          <a:p>
            <a:fld id="{C6476F76-D07C-9745-B96F-2A53ED8F411E}" type="slidenum">
              <a:rPr lang="en-CN" smtClean="0"/>
              <a:t>‹#›</a:t>
            </a:fld>
            <a:endParaRPr lang="en-CN"/>
          </a:p>
        </p:txBody>
      </p:sp>
    </p:spTree>
    <p:extLst>
      <p:ext uri="{BB962C8B-B14F-4D97-AF65-F5344CB8AC3E}">
        <p14:creationId xmlns:p14="http://schemas.microsoft.com/office/powerpoint/2010/main" val="270305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E298-5EDC-6CF9-DE20-5E3A7FF02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7BCA9706-0E21-C724-835B-89AF8B348A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5F5C58-A3FB-5E90-77AD-4E964B644875}"/>
              </a:ext>
            </a:extLst>
          </p:cNvPr>
          <p:cNvSpPr>
            <a:spLocks noGrp="1"/>
          </p:cNvSpPr>
          <p:nvPr>
            <p:ph type="dt" sz="half" idx="10"/>
          </p:nvPr>
        </p:nvSpPr>
        <p:spPr/>
        <p:txBody>
          <a:bodyPr/>
          <a:lstStyle/>
          <a:p>
            <a:fld id="{917E8392-0A1D-094A-96F5-F148A5BF8BF0}" type="datetimeFigureOut">
              <a:rPr lang="en-CN" smtClean="0"/>
              <a:t>2026/7/5</a:t>
            </a:fld>
            <a:endParaRPr lang="en-CN"/>
          </a:p>
        </p:txBody>
      </p:sp>
      <p:sp>
        <p:nvSpPr>
          <p:cNvPr id="5" name="Footer Placeholder 4">
            <a:extLst>
              <a:ext uri="{FF2B5EF4-FFF2-40B4-BE49-F238E27FC236}">
                <a16:creationId xmlns:a16="http://schemas.microsoft.com/office/drawing/2014/main" id="{6868B430-22CC-6ADC-D3B7-365EB2A9B8C5}"/>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D68C71AC-1812-F3E8-D3AD-D25E785C6AF1}"/>
              </a:ext>
            </a:extLst>
          </p:cNvPr>
          <p:cNvSpPr>
            <a:spLocks noGrp="1"/>
          </p:cNvSpPr>
          <p:nvPr>
            <p:ph type="sldNum" sz="quarter" idx="12"/>
          </p:nvPr>
        </p:nvSpPr>
        <p:spPr/>
        <p:txBody>
          <a:bodyPr/>
          <a:lstStyle/>
          <a:p>
            <a:fld id="{C6476F76-D07C-9745-B96F-2A53ED8F411E}" type="slidenum">
              <a:rPr lang="en-CN" smtClean="0"/>
              <a:t>‹#›</a:t>
            </a:fld>
            <a:endParaRPr lang="en-CN"/>
          </a:p>
        </p:txBody>
      </p:sp>
    </p:spTree>
    <p:extLst>
      <p:ext uri="{BB962C8B-B14F-4D97-AF65-F5344CB8AC3E}">
        <p14:creationId xmlns:p14="http://schemas.microsoft.com/office/powerpoint/2010/main" val="161961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8FC8-443C-7D02-182A-989406E7BED2}"/>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82662567-6907-23AC-246E-D3CD7FA18D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F74CB35E-FA95-486C-33A2-3B88B862A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48282ABF-CCB3-54AC-1D51-81671DA5C4E1}"/>
              </a:ext>
            </a:extLst>
          </p:cNvPr>
          <p:cNvSpPr>
            <a:spLocks noGrp="1"/>
          </p:cNvSpPr>
          <p:nvPr>
            <p:ph type="dt" sz="half" idx="10"/>
          </p:nvPr>
        </p:nvSpPr>
        <p:spPr/>
        <p:txBody>
          <a:bodyPr/>
          <a:lstStyle/>
          <a:p>
            <a:fld id="{917E8392-0A1D-094A-96F5-F148A5BF8BF0}" type="datetimeFigureOut">
              <a:rPr lang="en-CN" smtClean="0"/>
              <a:t>2026/7/5</a:t>
            </a:fld>
            <a:endParaRPr lang="en-CN"/>
          </a:p>
        </p:txBody>
      </p:sp>
      <p:sp>
        <p:nvSpPr>
          <p:cNvPr id="6" name="Footer Placeholder 5">
            <a:extLst>
              <a:ext uri="{FF2B5EF4-FFF2-40B4-BE49-F238E27FC236}">
                <a16:creationId xmlns:a16="http://schemas.microsoft.com/office/drawing/2014/main" id="{791F0D55-0072-EC41-0537-4A5E903579C6}"/>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D4E117AD-69C4-137D-D8E0-387930561DEA}"/>
              </a:ext>
            </a:extLst>
          </p:cNvPr>
          <p:cNvSpPr>
            <a:spLocks noGrp="1"/>
          </p:cNvSpPr>
          <p:nvPr>
            <p:ph type="sldNum" sz="quarter" idx="12"/>
          </p:nvPr>
        </p:nvSpPr>
        <p:spPr/>
        <p:txBody>
          <a:bodyPr/>
          <a:lstStyle/>
          <a:p>
            <a:fld id="{C6476F76-D07C-9745-B96F-2A53ED8F411E}" type="slidenum">
              <a:rPr lang="en-CN" smtClean="0"/>
              <a:t>‹#›</a:t>
            </a:fld>
            <a:endParaRPr lang="en-CN"/>
          </a:p>
        </p:txBody>
      </p:sp>
    </p:spTree>
    <p:extLst>
      <p:ext uri="{BB962C8B-B14F-4D97-AF65-F5344CB8AC3E}">
        <p14:creationId xmlns:p14="http://schemas.microsoft.com/office/powerpoint/2010/main" val="373077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A2A8-179A-F72C-2B8D-BF4B93402557}"/>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C39F9C83-9FC1-1BF9-E3B0-8C1D6EE500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B124B-1E1B-E15F-CC5B-592E350C6C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891F40A5-5526-BD9A-9812-118C69936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45CC1-BC9F-19EF-6C62-D20817CD8E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FCCE9CD6-3D15-EBBF-2711-3637AB42B1A7}"/>
              </a:ext>
            </a:extLst>
          </p:cNvPr>
          <p:cNvSpPr>
            <a:spLocks noGrp="1"/>
          </p:cNvSpPr>
          <p:nvPr>
            <p:ph type="dt" sz="half" idx="10"/>
          </p:nvPr>
        </p:nvSpPr>
        <p:spPr/>
        <p:txBody>
          <a:bodyPr/>
          <a:lstStyle/>
          <a:p>
            <a:fld id="{917E8392-0A1D-094A-96F5-F148A5BF8BF0}" type="datetimeFigureOut">
              <a:rPr lang="en-CN" smtClean="0"/>
              <a:t>2026/7/5</a:t>
            </a:fld>
            <a:endParaRPr lang="en-CN"/>
          </a:p>
        </p:txBody>
      </p:sp>
      <p:sp>
        <p:nvSpPr>
          <p:cNvPr id="8" name="Footer Placeholder 7">
            <a:extLst>
              <a:ext uri="{FF2B5EF4-FFF2-40B4-BE49-F238E27FC236}">
                <a16:creationId xmlns:a16="http://schemas.microsoft.com/office/drawing/2014/main" id="{6D453E1D-DF0C-447B-2288-DF28689BD2A8}"/>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C7E5D511-EE97-11B8-6033-C4CC1B5B76A1}"/>
              </a:ext>
            </a:extLst>
          </p:cNvPr>
          <p:cNvSpPr>
            <a:spLocks noGrp="1"/>
          </p:cNvSpPr>
          <p:nvPr>
            <p:ph type="sldNum" sz="quarter" idx="12"/>
          </p:nvPr>
        </p:nvSpPr>
        <p:spPr/>
        <p:txBody>
          <a:bodyPr/>
          <a:lstStyle/>
          <a:p>
            <a:fld id="{C6476F76-D07C-9745-B96F-2A53ED8F411E}" type="slidenum">
              <a:rPr lang="en-CN" smtClean="0"/>
              <a:t>‹#›</a:t>
            </a:fld>
            <a:endParaRPr lang="en-CN"/>
          </a:p>
        </p:txBody>
      </p:sp>
    </p:spTree>
    <p:extLst>
      <p:ext uri="{BB962C8B-B14F-4D97-AF65-F5344CB8AC3E}">
        <p14:creationId xmlns:p14="http://schemas.microsoft.com/office/powerpoint/2010/main" val="224173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0736-F135-C081-C28A-7E0E42178BEA}"/>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21796831-AE15-B14E-9BDC-4D6CB4012F9B}"/>
              </a:ext>
            </a:extLst>
          </p:cNvPr>
          <p:cNvSpPr>
            <a:spLocks noGrp="1"/>
          </p:cNvSpPr>
          <p:nvPr>
            <p:ph type="dt" sz="half" idx="10"/>
          </p:nvPr>
        </p:nvSpPr>
        <p:spPr/>
        <p:txBody>
          <a:bodyPr/>
          <a:lstStyle/>
          <a:p>
            <a:fld id="{917E8392-0A1D-094A-96F5-F148A5BF8BF0}" type="datetimeFigureOut">
              <a:rPr lang="en-CN" smtClean="0"/>
              <a:t>2026/7/5</a:t>
            </a:fld>
            <a:endParaRPr lang="en-CN"/>
          </a:p>
        </p:txBody>
      </p:sp>
      <p:sp>
        <p:nvSpPr>
          <p:cNvPr id="4" name="Footer Placeholder 3">
            <a:extLst>
              <a:ext uri="{FF2B5EF4-FFF2-40B4-BE49-F238E27FC236}">
                <a16:creationId xmlns:a16="http://schemas.microsoft.com/office/drawing/2014/main" id="{102007BE-126B-B7D6-5970-993BE434A241}"/>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E9E899DD-B510-26A4-D649-9C607665CCB8}"/>
              </a:ext>
            </a:extLst>
          </p:cNvPr>
          <p:cNvSpPr>
            <a:spLocks noGrp="1"/>
          </p:cNvSpPr>
          <p:nvPr>
            <p:ph type="sldNum" sz="quarter" idx="12"/>
          </p:nvPr>
        </p:nvSpPr>
        <p:spPr/>
        <p:txBody>
          <a:bodyPr/>
          <a:lstStyle/>
          <a:p>
            <a:fld id="{C6476F76-D07C-9745-B96F-2A53ED8F411E}" type="slidenum">
              <a:rPr lang="en-CN" smtClean="0"/>
              <a:t>‹#›</a:t>
            </a:fld>
            <a:endParaRPr lang="en-CN"/>
          </a:p>
        </p:txBody>
      </p:sp>
    </p:spTree>
    <p:extLst>
      <p:ext uri="{BB962C8B-B14F-4D97-AF65-F5344CB8AC3E}">
        <p14:creationId xmlns:p14="http://schemas.microsoft.com/office/powerpoint/2010/main" val="190390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C707E8-8576-5157-FA5A-1FC0D9DF74E4}"/>
              </a:ext>
            </a:extLst>
          </p:cNvPr>
          <p:cNvSpPr>
            <a:spLocks noGrp="1"/>
          </p:cNvSpPr>
          <p:nvPr>
            <p:ph type="dt" sz="half" idx="10"/>
          </p:nvPr>
        </p:nvSpPr>
        <p:spPr/>
        <p:txBody>
          <a:bodyPr/>
          <a:lstStyle/>
          <a:p>
            <a:fld id="{917E8392-0A1D-094A-96F5-F148A5BF8BF0}" type="datetimeFigureOut">
              <a:rPr lang="en-CN" smtClean="0"/>
              <a:t>2026/7/5</a:t>
            </a:fld>
            <a:endParaRPr lang="en-CN"/>
          </a:p>
        </p:txBody>
      </p:sp>
      <p:sp>
        <p:nvSpPr>
          <p:cNvPr id="3" name="Footer Placeholder 2">
            <a:extLst>
              <a:ext uri="{FF2B5EF4-FFF2-40B4-BE49-F238E27FC236}">
                <a16:creationId xmlns:a16="http://schemas.microsoft.com/office/drawing/2014/main" id="{9364E296-09DE-7F5D-CAC6-4A13292917A5}"/>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AC936341-26B6-86BB-3987-F28FABB3B349}"/>
              </a:ext>
            </a:extLst>
          </p:cNvPr>
          <p:cNvSpPr>
            <a:spLocks noGrp="1"/>
          </p:cNvSpPr>
          <p:nvPr>
            <p:ph type="sldNum" sz="quarter" idx="12"/>
          </p:nvPr>
        </p:nvSpPr>
        <p:spPr/>
        <p:txBody>
          <a:bodyPr/>
          <a:lstStyle/>
          <a:p>
            <a:fld id="{C6476F76-D07C-9745-B96F-2A53ED8F411E}" type="slidenum">
              <a:rPr lang="en-CN" smtClean="0"/>
              <a:t>‹#›</a:t>
            </a:fld>
            <a:endParaRPr lang="en-CN"/>
          </a:p>
        </p:txBody>
      </p:sp>
    </p:spTree>
    <p:extLst>
      <p:ext uri="{BB962C8B-B14F-4D97-AF65-F5344CB8AC3E}">
        <p14:creationId xmlns:p14="http://schemas.microsoft.com/office/powerpoint/2010/main" val="312687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8F63-1591-ADA4-AEC0-329CB0C89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B982110E-E388-87BD-5A09-00AE479CE7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5855B8A6-01AC-EBA6-EBF3-F38411566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46500-0061-FF7D-B861-23E4783BC06F}"/>
              </a:ext>
            </a:extLst>
          </p:cNvPr>
          <p:cNvSpPr>
            <a:spLocks noGrp="1"/>
          </p:cNvSpPr>
          <p:nvPr>
            <p:ph type="dt" sz="half" idx="10"/>
          </p:nvPr>
        </p:nvSpPr>
        <p:spPr/>
        <p:txBody>
          <a:bodyPr/>
          <a:lstStyle/>
          <a:p>
            <a:fld id="{917E8392-0A1D-094A-96F5-F148A5BF8BF0}" type="datetimeFigureOut">
              <a:rPr lang="en-CN" smtClean="0"/>
              <a:t>2026/7/5</a:t>
            </a:fld>
            <a:endParaRPr lang="en-CN"/>
          </a:p>
        </p:txBody>
      </p:sp>
      <p:sp>
        <p:nvSpPr>
          <p:cNvPr id="6" name="Footer Placeholder 5">
            <a:extLst>
              <a:ext uri="{FF2B5EF4-FFF2-40B4-BE49-F238E27FC236}">
                <a16:creationId xmlns:a16="http://schemas.microsoft.com/office/drawing/2014/main" id="{0EFF766F-176F-F0DB-48CD-0A49BB512293}"/>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0D1B8C02-E816-E36C-A65F-F9E438243818}"/>
              </a:ext>
            </a:extLst>
          </p:cNvPr>
          <p:cNvSpPr>
            <a:spLocks noGrp="1"/>
          </p:cNvSpPr>
          <p:nvPr>
            <p:ph type="sldNum" sz="quarter" idx="12"/>
          </p:nvPr>
        </p:nvSpPr>
        <p:spPr/>
        <p:txBody>
          <a:bodyPr/>
          <a:lstStyle/>
          <a:p>
            <a:fld id="{C6476F76-D07C-9745-B96F-2A53ED8F411E}" type="slidenum">
              <a:rPr lang="en-CN" smtClean="0"/>
              <a:t>‹#›</a:t>
            </a:fld>
            <a:endParaRPr lang="en-CN"/>
          </a:p>
        </p:txBody>
      </p:sp>
    </p:spTree>
    <p:extLst>
      <p:ext uri="{BB962C8B-B14F-4D97-AF65-F5344CB8AC3E}">
        <p14:creationId xmlns:p14="http://schemas.microsoft.com/office/powerpoint/2010/main" val="366764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47F9-B505-52C8-64B5-CBED743857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554CCDD4-34C5-F4C9-6859-55E981681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5937B422-7162-CE3E-FAA1-5B114B5F3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3338A-2132-8B51-8434-08D00A9C8337}"/>
              </a:ext>
            </a:extLst>
          </p:cNvPr>
          <p:cNvSpPr>
            <a:spLocks noGrp="1"/>
          </p:cNvSpPr>
          <p:nvPr>
            <p:ph type="dt" sz="half" idx="10"/>
          </p:nvPr>
        </p:nvSpPr>
        <p:spPr/>
        <p:txBody>
          <a:bodyPr/>
          <a:lstStyle/>
          <a:p>
            <a:fld id="{917E8392-0A1D-094A-96F5-F148A5BF8BF0}" type="datetimeFigureOut">
              <a:rPr lang="en-CN" smtClean="0"/>
              <a:t>2026/7/5</a:t>
            </a:fld>
            <a:endParaRPr lang="en-CN"/>
          </a:p>
        </p:txBody>
      </p:sp>
      <p:sp>
        <p:nvSpPr>
          <p:cNvPr id="6" name="Footer Placeholder 5">
            <a:extLst>
              <a:ext uri="{FF2B5EF4-FFF2-40B4-BE49-F238E27FC236}">
                <a16:creationId xmlns:a16="http://schemas.microsoft.com/office/drawing/2014/main" id="{F8488A88-12F2-9429-0F67-F92C642E5492}"/>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C1E5F454-CAE3-C749-356C-91AB4C1DFF6B}"/>
              </a:ext>
            </a:extLst>
          </p:cNvPr>
          <p:cNvSpPr>
            <a:spLocks noGrp="1"/>
          </p:cNvSpPr>
          <p:nvPr>
            <p:ph type="sldNum" sz="quarter" idx="12"/>
          </p:nvPr>
        </p:nvSpPr>
        <p:spPr/>
        <p:txBody>
          <a:bodyPr/>
          <a:lstStyle/>
          <a:p>
            <a:fld id="{C6476F76-D07C-9745-B96F-2A53ED8F411E}" type="slidenum">
              <a:rPr lang="en-CN" smtClean="0"/>
              <a:t>‹#›</a:t>
            </a:fld>
            <a:endParaRPr lang="en-CN"/>
          </a:p>
        </p:txBody>
      </p:sp>
    </p:spTree>
    <p:extLst>
      <p:ext uri="{BB962C8B-B14F-4D97-AF65-F5344CB8AC3E}">
        <p14:creationId xmlns:p14="http://schemas.microsoft.com/office/powerpoint/2010/main" val="71935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CA839-B9BC-8FC4-6BA7-5DD2602C7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BC911F1F-BEA9-3737-B3AD-D55596F3F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8797ED76-BB37-14DA-F7E4-A7F7E2B975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E8392-0A1D-094A-96F5-F148A5BF8BF0}" type="datetimeFigureOut">
              <a:rPr lang="en-CN" smtClean="0"/>
              <a:t>2026/7/5</a:t>
            </a:fld>
            <a:endParaRPr lang="en-CN"/>
          </a:p>
        </p:txBody>
      </p:sp>
      <p:sp>
        <p:nvSpPr>
          <p:cNvPr id="5" name="Footer Placeholder 4">
            <a:extLst>
              <a:ext uri="{FF2B5EF4-FFF2-40B4-BE49-F238E27FC236}">
                <a16:creationId xmlns:a16="http://schemas.microsoft.com/office/drawing/2014/main" id="{EBE8FC1C-B88E-37D0-19FE-0065AA36DA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a:extLst>
              <a:ext uri="{FF2B5EF4-FFF2-40B4-BE49-F238E27FC236}">
                <a16:creationId xmlns:a16="http://schemas.microsoft.com/office/drawing/2014/main" id="{BB24B3F1-0B40-7CFF-2ED1-F6C5138B4F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76F76-D07C-9745-B96F-2A53ED8F411E}" type="slidenum">
              <a:rPr lang="en-CN" smtClean="0"/>
              <a:t>‹#›</a:t>
            </a:fld>
            <a:endParaRPr lang="en-CN"/>
          </a:p>
        </p:txBody>
      </p:sp>
    </p:spTree>
    <p:extLst>
      <p:ext uri="{BB962C8B-B14F-4D97-AF65-F5344CB8AC3E}">
        <p14:creationId xmlns:p14="http://schemas.microsoft.com/office/powerpoint/2010/main" val="1981358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26DE-D500-2F85-CD62-450C73F1BA1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3E916E-2B5F-5474-6FC6-D25D76DC1B70}"/>
              </a:ext>
            </a:extLst>
          </p:cNvPr>
          <p:cNvSpPr>
            <a:spLocks noGrp="1"/>
          </p:cNvSpPr>
          <p:nvPr>
            <p:ph type="sldNum" sz="quarter" idx="12"/>
          </p:nvPr>
        </p:nvSpPr>
        <p:spPr/>
        <p:txBody>
          <a:bodyPr/>
          <a:lstStyle/>
          <a:p>
            <a:fld id="{0FFACF72-DEE6-4D42-B168-8F1D42FE49D3}" type="slidenum">
              <a:rPr lang="en-US" smtClean="0">
                <a:solidFill>
                  <a:schemeClr val="tx1"/>
                </a:solidFill>
              </a:rPr>
              <a:pPr/>
              <a:t>1</a:t>
            </a:fld>
            <a:endParaRPr lang="en-US">
              <a:solidFill>
                <a:schemeClr val="tx1"/>
              </a:solidFill>
            </a:endParaRPr>
          </a:p>
        </p:txBody>
      </p:sp>
      <p:sp>
        <p:nvSpPr>
          <p:cNvPr id="2" name="文本框 1">
            <a:extLst>
              <a:ext uri="{FF2B5EF4-FFF2-40B4-BE49-F238E27FC236}">
                <a16:creationId xmlns:a16="http://schemas.microsoft.com/office/drawing/2014/main" id="{79B8A57D-7A6B-B203-8117-21F535FC2800}"/>
              </a:ext>
            </a:extLst>
          </p:cNvPr>
          <p:cNvSpPr txBox="1"/>
          <p:nvPr/>
        </p:nvSpPr>
        <p:spPr>
          <a:xfrm>
            <a:off x="160388" y="613595"/>
            <a:ext cx="12031611" cy="6524863"/>
          </a:xfrm>
          <a:prstGeom prst="rect">
            <a:avLst/>
          </a:prstGeom>
          <a:noFill/>
        </p:spPr>
        <p:txBody>
          <a:bodyPr wrap="square">
            <a:spAutoFit/>
          </a:bodyPr>
          <a:lstStyle/>
          <a:p>
            <a:pPr marL="342900" indent="-342900">
              <a:buFont typeface="Wingdings" pitchFamily="2" charset="2"/>
              <a:buChar char="§"/>
            </a:pPr>
            <a:r>
              <a:rPr lang="zh-CN" altLang="en-CN" sz="2000" dirty="0">
                <a:latin typeface="Calibri" panose="020F0502020204030204" pitchFamily="34" charset="0"/>
                <a:cs typeface="Calibri" panose="020F0502020204030204" pitchFamily="34" charset="0"/>
              </a:rPr>
              <a:t>什么</a:t>
            </a:r>
            <a:r>
              <a:rPr lang="zh-CN" altLang="en-US" sz="2000" dirty="0">
                <a:latin typeface="Calibri" panose="020F0502020204030204" pitchFamily="34" charset="0"/>
                <a:cs typeface="Calibri" panose="020F0502020204030204" pitchFamily="34" charset="0"/>
              </a:rPr>
              <a:t>蒙特卡洛模拟，为什么我们需要这个？探测器的接受度的物理意义是什么，这个是如何计算出来的？</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en-US" altLang="zh-CN" sz="2000" dirty="0">
                <a:latin typeface="Calibri" panose="020F0502020204030204" pitchFamily="34" charset="0"/>
                <a:cs typeface="Calibri" panose="020F0502020204030204" pitchFamily="34" charset="0"/>
              </a:rPr>
              <a:t>MC </a:t>
            </a:r>
            <a:r>
              <a:rPr lang="zh-CN" altLang="en-US" sz="2000" dirty="0">
                <a:latin typeface="Calibri" panose="020F0502020204030204" pitchFamily="34" charset="0"/>
                <a:cs typeface="Calibri" panose="020F0502020204030204" pitchFamily="34" charset="0"/>
              </a:rPr>
              <a:t>模拟：</a:t>
            </a:r>
            <a:r>
              <a:rPr lang="en-US" altLang="zh-CN" sz="2000" dirty="0">
                <a:latin typeface="Calibri" panose="020F0502020204030204" pitchFamily="34" charset="0"/>
                <a:cs typeface="Calibri" panose="020F0502020204030204" pitchFamily="34" charset="0"/>
              </a:rPr>
              <a:t>AMS02</a:t>
            </a:r>
            <a:r>
              <a:rPr lang="zh-CN" altLang="en-US" sz="2000" dirty="0">
                <a:latin typeface="Calibri" panose="020F0502020204030204" pitchFamily="34" charset="0"/>
                <a:cs typeface="Calibri" panose="020F0502020204030204" pitchFamily="34" charset="0"/>
              </a:rPr>
              <a:t> 对探测器进行数字化，利用各种模型模拟探测器的真实响应、发生在探测器中的各种物理效应，</a:t>
            </a:r>
            <a:r>
              <a:rPr lang="en-CN" sz="2000" dirty="0">
                <a:latin typeface="Calibri" panose="020F0502020204030204" pitchFamily="34" charset="0"/>
                <a:cs typeface="Calibri" panose="020F0502020204030204" pitchFamily="34" charset="0"/>
              </a:rPr>
              <a:t> 让数百万甚至数十亿个虚拟宇宙线粒子，根据真实物理规律和随机概率穿过它，最后统计这些粒子的整体行为</a:t>
            </a:r>
            <a:r>
              <a:rPr lang="zh-CN" altLang="en-US" sz="2000" dirty="0">
                <a:latin typeface="Calibri" panose="020F0502020204030204" pitchFamily="34" charset="0"/>
                <a:cs typeface="Calibri" panose="020F0502020204030204" pitchFamily="34" charset="0"/>
              </a:rPr>
              <a:t>，</a:t>
            </a:r>
            <a:r>
              <a:rPr lang="en-CN" sz="2000" dirty="0">
                <a:latin typeface="Calibri" panose="020F0502020204030204" pitchFamily="34" charset="0"/>
                <a:cs typeface="Calibri" panose="020F0502020204030204" pitchFamily="34" charset="0"/>
              </a:rPr>
              <a:t> 完整地模拟宇宙线从进入探测器到最终被重建分析的全过程</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zh-CN" altLang="en-US" sz="2000" dirty="0">
                <a:latin typeface="Calibri" panose="020F0502020204030204" pitchFamily="34" charset="0"/>
                <a:cs typeface="Calibri" panose="020F0502020204030204" pitchFamily="34" charset="0"/>
              </a:rPr>
              <a:t>为什么我们需要这个：我们得到的飞行数据（探测器数据）是探测器输出的电子信号，由于探测器响应、探测器物理限制以及数据处理方法的差别，我们通过数据得到的粒子信息与真实物理量会存在一些差距，因此我们需要依靠能准确模拟探测器的</a:t>
            </a:r>
            <a:r>
              <a:rPr lang="en-US" altLang="zh-CN" sz="2000" dirty="0">
                <a:latin typeface="Calibri" panose="020F0502020204030204" pitchFamily="34" charset="0"/>
                <a:cs typeface="Calibri" panose="020F0502020204030204" pitchFamily="34" charset="0"/>
              </a:rPr>
              <a:t>MC</a:t>
            </a:r>
            <a:r>
              <a:rPr lang="zh-CN" altLang="en-US" sz="2000" dirty="0">
                <a:latin typeface="Calibri" panose="020F0502020204030204" pitchFamily="34" charset="0"/>
                <a:cs typeface="Calibri" panose="020F0502020204030204" pitchFamily="34" charset="0"/>
              </a:rPr>
              <a:t>作为</a:t>
            </a:r>
            <a:r>
              <a:rPr lang="en-CN" sz="2000" dirty="0">
                <a:latin typeface="Calibri" panose="020F0502020204030204" pitchFamily="34" charset="0"/>
                <a:cs typeface="Calibri" panose="020F0502020204030204" pitchFamily="34" charset="0"/>
              </a:rPr>
              <a:t>飞行数据的重要参考对象</a:t>
            </a:r>
            <a:r>
              <a:rPr lang="zh-CN" altLang="en-US" sz="2000" dirty="0">
                <a:latin typeface="Calibri" panose="020F0502020204030204" pitchFamily="34" charset="0"/>
                <a:cs typeface="Calibri" panose="020F0502020204030204" pitchFamily="34" charset="0"/>
              </a:rPr>
              <a:t>，对我们通过飞行数据得到的物理量进行修正。</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zh-CN" altLang="en-US" sz="2000" dirty="0">
                <a:latin typeface="Calibri" panose="020F0502020204030204" pitchFamily="34" charset="0"/>
                <a:cs typeface="Calibri" panose="020F0502020204030204" pitchFamily="34" charset="0"/>
              </a:rPr>
              <a:t>探测器的接受度的物理意义：表征探测器“接收”并“探测”到宇宙线粒子的能力，决定了单位时间被粒子探测到的粒子数目。</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zh-CN" altLang="en-US" sz="2000" dirty="0">
                <a:solidFill>
                  <a:srgbClr val="C00000"/>
                </a:solidFill>
                <a:latin typeface="Calibri" panose="020F0502020204030204" pitchFamily="34" charset="0"/>
                <a:cs typeface="Calibri" panose="020F0502020204030204" pitchFamily="34" charset="0"/>
              </a:rPr>
              <a:t>几何接受度：假设探测器效率</a:t>
            </a:r>
            <a:r>
              <a:rPr lang="en-US" altLang="zh-CN" sz="2000" dirty="0">
                <a:solidFill>
                  <a:srgbClr val="C00000"/>
                </a:solidFill>
                <a:latin typeface="Calibri" panose="020F0502020204030204" pitchFamily="34" charset="0"/>
                <a:cs typeface="Calibri" panose="020F0502020204030204" pitchFamily="34" charset="0"/>
              </a:rPr>
              <a:t>100%</a:t>
            </a:r>
            <a:r>
              <a:rPr lang="zh-CN" altLang="en-US" sz="2000" dirty="0">
                <a:solidFill>
                  <a:srgbClr val="C00000"/>
                </a:solidFill>
                <a:latin typeface="Calibri" panose="020F0502020204030204" pitchFamily="34" charset="0"/>
                <a:cs typeface="Calibri" panose="020F0502020204030204" pitchFamily="34" charset="0"/>
              </a:rPr>
              <a:t>，在没有磁场、任何筛选条件的情况下，仅根据探测器的几何形状，理论上可以接受多少的宇宙线。对于</a:t>
            </a:r>
            <a:r>
              <a:rPr lang="en-US" altLang="zh-CN" sz="2000" dirty="0">
                <a:solidFill>
                  <a:srgbClr val="C00000"/>
                </a:solidFill>
                <a:latin typeface="Calibri" panose="020F0502020204030204" pitchFamily="34" charset="0"/>
                <a:cs typeface="Calibri" panose="020F0502020204030204" pitchFamily="34" charset="0"/>
              </a:rPr>
              <a:t>AMS</a:t>
            </a:r>
            <a:r>
              <a:rPr lang="zh-CN" altLang="en-US" sz="2000" dirty="0">
                <a:solidFill>
                  <a:srgbClr val="C00000"/>
                </a:solidFill>
                <a:latin typeface="Calibri" panose="020F0502020204030204" pitchFamily="34" charset="0"/>
                <a:cs typeface="Calibri" panose="020F0502020204030204" pitchFamily="34" charset="0"/>
              </a:rPr>
              <a:t>探测器而言，通过对各项同性的通量进行立体角积分可以得到：</a:t>
            </a:r>
            <a:endParaRPr lang="en-US" altLang="zh-CN" sz="2000" dirty="0">
              <a:solidFill>
                <a:srgbClr val="C00000"/>
              </a:solidFill>
              <a:latin typeface="Calibri" panose="020F0502020204030204" pitchFamily="34" charset="0"/>
              <a:cs typeface="Calibri" panose="020F0502020204030204" pitchFamily="34" charset="0"/>
            </a:endParaRPr>
          </a:p>
          <a:p>
            <a:pPr marL="342900" indent="-342900">
              <a:buFont typeface="Wingdings" pitchFamily="2" charset="2"/>
              <a:buChar char="§"/>
            </a:pPr>
            <a:endParaRPr lang="en-US" altLang="zh-CN" sz="2000" dirty="0">
              <a:solidFill>
                <a:srgbClr val="C00000"/>
              </a:solidFill>
              <a:latin typeface="Calibri" panose="020F0502020204030204" pitchFamily="34" charset="0"/>
              <a:cs typeface="Calibri" panose="020F0502020204030204" pitchFamily="34" charset="0"/>
            </a:endParaRPr>
          </a:p>
          <a:p>
            <a:pPr marL="342900" indent="-342900">
              <a:buFont typeface="Wingdings" pitchFamily="2" charset="2"/>
              <a:buChar char="§"/>
            </a:pPr>
            <a:endParaRPr lang="en-US" altLang="zh-CN" sz="2000" dirty="0">
              <a:solidFill>
                <a:srgbClr val="C00000"/>
              </a:solidFill>
              <a:latin typeface="Calibri" panose="020F0502020204030204" pitchFamily="34" charset="0"/>
              <a:cs typeface="Calibri" panose="020F0502020204030204" pitchFamily="34" charset="0"/>
            </a:endParaRPr>
          </a:p>
          <a:p>
            <a:pPr marL="342900" indent="-342900">
              <a:buFont typeface="Wingdings" pitchFamily="2" charset="2"/>
              <a:buChar char="§"/>
            </a:pPr>
            <a:endParaRPr lang="en-US" altLang="zh-CN" sz="2000" dirty="0">
              <a:solidFill>
                <a:srgbClr val="C00000"/>
              </a:solidFill>
              <a:latin typeface="Calibri" panose="020F0502020204030204" pitchFamily="34" charset="0"/>
              <a:cs typeface="Calibri" panose="020F0502020204030204" pitchFamily="34" charset="0"/>
            </a:endParaRPr>
          </a:p>
          <a:p>
            <a:pPr marL="342900" indent="-342900">
              <a:buFont typeface="Wingdings" pitchFamily="2" charset="2"/>
              <a:buChar char="§"/>
            </a:pPr>
            <a:endParaRPr lang="en-US" altLang="zh-CN" sz="2000" dirty="0">
              <a:solidFill>
                <a:srgbClr val="C00000"/>
              </a:solidFill>
              <a:latin typeface="Calibri" panose="020F0502020204030204" pitchFamily="34" charset="0"/>
              <a:cs typeface="Calibri" panose="020F0502020204030204" pitchFamily="34" charset="0"/>
            </a:endParaRPr>
          </a:p>
          <a:p>
            <a:pPr marL="342900" indent="-342900">
              <a:buFont typeface="Wingdings" pitchFamily="2" charset="2"/>
              <a:buChar char="§"/>
            </a:pPr>
            <a:endParaRPr lang="en-US" altLang="zh-CN" sz="2000" dirty="0">
              <a:solidFill>
                <a:srgbClr val="C00000"/>
              </a:solidFill>
              <a:latin typeface="Calibri" panose="020F0502020204030204" pitchFamily="34" charset="0"/>
              <a:cs typeface="Calibri" panose="020F0502020204030204" pitchFamily="34" charset="0"/>
            </a:endParaRPr>
          </a:p>
          <a:p>
            <a:pPr marL="342900" indent="-342900">
              <a:buFont typeface="Wingdings" pitchFamily="2" charset="2"/>
              <a:buChar char="§"/>
            </a:pPr>
            <a:r>
              <a:rPr lang="zh-CN" altLang="en-US" sz="2000" dirty="0">
                <a:solidFill>
                  <a:srgbClr val="C00000"/>
                </a:solidFill>
                <a:latin typeface="Calibri" panose="020F0502020204030204" pitchFamily="34" charset="0"/>
                <a:cs typeface="Calibri" panose="020F0502020204030204" pitchFamily="34" charset="0"/>
              </a:rPr>
              <a:t>这里的</a:t>
            </a:r>
            <a:r>
              <a:rPr lang="en-US" altLang="zh-CN" sz="2000" dirty="0">
                <a:solidFill>
                  <a:srgbClr val="C00000"/>
                </a:solidFill>
                <a:latin typeface="Calibri" panose="020F0502020204030204" pitchFamily="34" charset="0"/>
                <a:cs typeface="Calibri" panose="020F0502020204030204" pitchFamily="34" charset="0"/>
              </a:rPr>
              <a:t>A</a:t>
            </a:r>
            <a:r>
              <a:rPr lang="zh-CN" altLang="en-US" sz="2000" dirty="0">
                <a:solidFill>
                  <a:srgbClr val="C00000"/>
                </a:solidFill>
                <a:latin typeface="Calibri" panose="020F0502020204030204" pitchFamily="34" charset="0"/>
                <a:cs typeface="Calibri" panose="020F0502020204030204" pitchFamily="34" charset="0"/>
              </a:rPr>
              <a:t>是</a:t>
            </a:r>
            <a:r>
              <a:rPr lang="en-CN" dirty="0">
                <a:solidFill>
                  <a:srgbClr val="C00000"/>
                </a:solidFill>
              </a:rPr>
              <a:t>基于AMS整体几何尺寸和最大接受角得到的几何平面大小</a:t>
            </a:r>
            <a:r>
              <a:rPr lang="zh-CN" altLang="en-US" dirty="0">
                <a:solidFill>
                  <a:srgbClr val="C00000"/>
                </a:solidFill>
              </a:rPr>
              <a:t>，这个平面足够大，所有穿过</a:t>
            </a:r>
            <a:r>
              <a:rPr lang="en-US" altLang="zh-CN" dirty="0">
                <a:solidFill>
                  <a:srgbClr val="C00000"/>
                </a:solidFill>
              </a:rPr>
              <a:t>AMS</a:t>
            </a:r>
            <a:r>
              <a:rPr lang="zh-CN" altLang="en-US" dirty="0">
                <a:solidFill>
                  <a:srgbClr val="C00000"/>
                </a:solidFill>
              </a:rPr>
              <a:t>的粒子都会穿过这个平面。</a:t>
            </a:r>
            <a:endParaRPr lang="en-US" altLang="zh-CN" sz="2000" dirty="0">
              <a:solidFill>
                <a:srgbClr val="C00000"/>
              </a:solidFill>
              <a:latin typeface="Calibri" panose="020F0502020204030204" pitchFamily="34" charset="0"/>
              <a:cs typeface="Calibri" panose="020F0502020204030204" pitchFamily="34" charset="0"/>
            </a:endParaRPr>
          </a:p>
          <a:p>
            <a:pPr marL="342900" indent="-342900">
              <a:buFont typeface="Wingdings" pitchFamily="2" charset="2"/>
              <a:buChar char="§"/>
            </a:pP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endParaRPr lang="en-CN" sz="20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039C0D79-5D49-9634-819B-DC068845338A}"/>
              </a:ext>
            </a:extLst>
          </p:cNvPr>
          <p:cNvPicPr>
            <a:picLocks noChangeAspect="1"/>
          </p:cNvPicPr>
          <p:nvPr/>
        </p:nvPicPr>
        <p:blipFill>
          <a:blip r:embed="rId3"/>
          <a:stretch>
            <a:fillRect/>
          </a:stretch>
        </p:blipFill>
        <p:spPr>
          <a:xfrm>
            <a:off x="2970824" y="4379800"/>
            <a:ext cx="5054600" cy="1270000"/>
          </a:xfrm>
          <a:prstGeom prst="rect">
            <a:avLst/>
          </a:prstGeom>
        </p:spPr>
      </p:pic>
    </p:spTree>
    <p:extLst>
      <p:ext uri="{BB962C8B-B14F-4D97-AF65-F5344CB8AC3E}">
        <p14:creationId xmlns:p14="http://schemas.microsoft.com/office/powerpoint/2010/main" val="1204649321"/>
      </p:ext>
    </p:extLst>
  </p:cSld>
  <p:clrMapOvr>
    <a:masterClrMapping/>
  </p:clrMapOvr>
  <mc:AlternateContent xmlns:mc="http://schemas.openxmlformats.org/markup-compatibility/2006" xmlns:p14="http://schemas.microsoft.com/office/powerpoint/2010/main">
    <mc:Choice Requires="p14">
      <p:transition spd="slow" p14:dur="2000" advTm="39301"/>
    </mc:Choice>
    <mc:Fallback xmlns="">
      <p:transition spd="slow" advTm="3930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8B237-932A-BF45-F78B-EAD3879EB3F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0DF4AB-C23A-1D3F-FC05-4C84515359A0}"/>
              </a:ext>
            </a:extLst>
          </p:cNvPr>
          <p:cNvSpPr>
            <a:spLocks noGrp="1"/>
          </p:cNvSpPr>
          <p:nvPr>
            <p:ph type="sldNum" sz="quarter" idx="12"/>
          </p:nvPr>
        </p:nvSpPr>
        <p:spPr/>
        <p:txBody>
          <a:bodyPr/>
          <a:lstStyle/>
          <a:p>
            <a:fld id="{0FFACF72-DEE6-4D42-B168-8F1D42FE49D3}" type="slidenum">
              <a:rPr lang="en-US" smtClean="0">
                <a:solidFill>
                  <a:schemeClr val="tx1"/>
                </a:solidFill>
              </a:rPr>
              <a:pPr/>
              <a:t>2</a:t>
            </a:fld>
            <a:endParaRPr lang="en-US">
              <a:solidFill>
                <a:schemeClr val="tx1"/>
              </a:solidFill>
            </a:endParaRPr>
          </a:p>
        </p:txBody>
      </p:sp>
      <p:sp>
        <p:nvSpPr>
          <p:cNvPr id="2" name="文本框 1">
            <a:extLst>
              <a:ext uri="{FF2B5EF4-FFF2-40B4-BE49-F238E27FC236}">
                <a16:creationId xmlns:a16="http://schemas.microsoft.com/office/drawing/2014/main" id="{CA0EF9CC-B71B-F86E-D479-294F1829BBFE}"/>
              </a:ext>
            </a:extLst>
          </p:cNvPr>
          <p:cNvSpPr txBox="1"/>
          <p:nvPr/>
        </p:nvSpPr>
        <p:spPr>
          <a:xfrm>
            <a:off x="158262" y="405067"/>
            <a:ext cx="11711009" cy="6247864"/>
          </a:xfrm>
          <a:prstGeom prst="rect">
            <a:avLst/>
          </a:prstGeom>
          <a:noFill/>
        </p:spPr>
        <p:txBody>
          <a:bodyPr wrap="square">
            <a:spAutoFit/>
          </a:bodyPr>
          <a:lstStyle/>
          <a:p>
            <a:pPr marL="342900" indent="-342900">
              <a:buFont typeface="Wingdings" pitchFamily="2" charset="2"/>
              <a:buChar char="§"/>
            </a:pPr>
            <a:r>
              <a:rPr lang="zh-CN" altLang="en-US" sz="2000" dirty="0">
                <a:latin typeface="Calibri" panose="020F0502020204030204" pitchFamily="34" charset="0"/>
                <a:cs typeface="Calibri" panose="020F0502020204030204" pitchFamily="34" charset="0"/>
              </a:rPr>
              <a:t>我们可以通过一些基础的电荷筛选等，可以得到一个核子的事例数，参考下列筛选条件，</a:t>
            </a:r>
            <a:r>
              <a:rPr lang="en-US" altLang="zh-CN" sz="2000" dirty="0">
                <a:latin typeface="Calibri" panose="020F0502020204030204" pitchFamily="34" charset="0"/>
                <a:cs typeface="Calibri" panose="020F0502020204030204" pitchFamily="34" charset="0"/>
              </a:rPr>
              <a:t>Event Selection for data analysis</a:t>
            </a:r>
            <a:r>
              <a:rPr lang="zh-CN" altLang="en-US" sz="2000" dirty="0">
                <a:latin typeface="Calibri" panose="020F0502020204030204" pitchFamily="34" charset="0"/>
                <a:cs typeface="Calibri" panose="020F0502020204030204" pitchFamily="34" charset="0"/>
              </a:rPr>
              <a:t>部分，思考我们为什么要加这些筛选条件（不一定每个条件都要写，自己任选）？背景修正是这里主要有哪些背景？</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en-US" altLang="zh-CN" sz="2000" dirty="0" err="1">
                <a:latin typeface="Calibri" panose="020F0502020204030204" pitchFamily="34" charset="0"/>
                <a:cs typeface="Calibri" panose="020F0502020204030204" pitchFamily="34" charset="0"/>
              </a:rPr>
              <a:t>InnerNHitY</a:t>
            </a:r>
            <a:r>
              <a:rPr lang="en-US" altLang="zh-CN" sz="2000" dirty="0">
                <a:latin typeface="Calibri" panose="020F0502020204030204" pitchFamily="34" charset="0"/>
                <a:cs typeface="Calibri" panose="020F0502020204030204" pitchFamily="34" charset="0"/>
              </a:rPr>
              <a:t>&gt;=5&amp;&amp;L2&amp;(L3||L4)&amp;(L5|L6)&amp;(L7|L8): </a:t>
            </a:r>
            <a:r>
              <a:rPr lang="zh-CN" altLang="en-US" sz="2000" dirty="0">
                <a:latin typeface="Calibri" panose="020F0502020204030204" pitchFamily="34" charset="0"/>
                <a:cs typeface="Calibri" panose="020F0502020204030204" pitchFamily="34" charset="0"/>
              </a:rPr>
              <a:t>要求</a:t>
            </a:r>
            <a:r>
              <a:rPr lang="en-US" altLang="zh-CN" sz="2000" dirty="0">
                <a:latin typeface="Calibri" panose="020F0502020204030204" pitchFamily="34" charset="0"/>
                <a:cs typeface="Calibri" panose="020F0502020204030204" pitchFamily="34" charset="0"/>
              </a:rPr>
              <a:t>Inner</a:t>
            </a:r>
            <a:r>
              <a:rPr lang="zh-CN" altLang="en-US" sz="2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Tracker</a:t>
            </a:r>
            <a:r>
              <a:rPr lang="zh-CN" altLang="en-US" sz="2000" dirty="0">
                <a:latin typeface="Calibri" panose="020F0502020204030204" pitchFamily="34" charset="0"/>
                <a:cs typeface="Calibri" panose="020F0502020204030204" pitchFamily="34" charset="0"/>
              </a:rPr>
              <a:t>探测器至少要有五个</a:t>
            </a:r>
            <a:r>
              <a:rPr lang="en-US" altLang="zh-CN" sz="2000" dirty="0">
                <a:latin typeface="Calibri" panose="020F0502020204030204" pitchFamily="34" charset="0"/>
                <a:cs typeface="Calibri" panose="020F0502020204030204" pitchFamily="34" charset="0"/>
              </a:rPr>
              <a:t>hit</a:t>
            </a:r>
            <a:r>
              <a:rPr lang="zh-CN" altLang="en-US" sz="2000" dirty="0">
                <a:latin typeface="Calibri" panose="020F0502020204030204" pitchFamily="34" charset="0"/>
                <a:cs typeface="Calibri" panose="020F0502020204030204" pitchFamily="34" charset="0"/>
              </a:rPr>
              <a:t>，同时在特定的几个地方需要有击中。这个条件的核心就是</a:t>
            </a:r>
            <a:r>
              <a:rPr lang="en-CN" dirty="0">
                <a:solidFill>
                  <a:srgbClr val="C00000"/>
                </a:solidFill>
              </a:rPr>
              <a:t>保证拟合出来的径迹足够可靠，从而保证刚度测量准确</a:t>
            </a:r>
            <a:r>
              <a:rPr lang="zh-CN" altLang="en-US" dirty="0"/>
              <a:t>。</a:t>
            </a:r>
            <a:r>
              <a:rPr lang="zh-CN" altLang="en-US" sz="2000" dirty="0">
                <a:latin typeface="Calibri" panose="020F0502020204030204" pitchFamily="34" charset="0"/>
                <a:cs typeface="Calibri" panose="020F0502020204030204" pitchFamily="34" charset="0"/>
              </a:rPr>
              <a:t>因为能谱分析中，我们主要依赖的就是通过</a:t>
            </a:r>
            <a:r>
              <a:rPr lang="en-US" altLang="zh-CN" sz="2000" dirty="0">
                <a:latin typeface="Calibri" panose="020F0502020204030204" pitchFamily="34" charset="0"/>
                <a:cs typeface="Calibri" panose="020F0502020204030204" pitchFamily="34" charset="0"/>
              </a:rPr>
              <a:t>inner</a:t>
            </a:r>
            <a:r>
              <a:rPr lang="zh-CN" altLang="en-US" sz="2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tracker</a:t>
            </a:r>
            <a:r>
              <a:rPr lang="zh-CN" altLang="en-US" sz="2000" dirty="0">
                <a:latin typeface="Calibri" panose="020F0502020204030204" pitchFamily="34" charset="0"/>
                <a:cs typeface="Calibri" panose="020F0502020204030204" pitchFamily="34" charset="0"/>
              </a:rPr>
              <a:t>重建出的径迹信息，而径迹的重建核心就是</a:t>
            </a:r>
            <a:r>
              <a:rPr lang="en-US" altLang="zh-CN" sz="2000" dirty="0">
                <a:latin typeface="Calibri" panose="020F0502020204030204" pitchFamily="34" charset="0"/>
                <a:cs typeface="Calibri" panose="020F0502020204030204" pitchFamily="34" charset="0"/>
              </a:rPr>
              <a:t>inner</a:t>
            </a:r>
            <a:r>
              <a:rPr lang="zh-CN" altLang="en-US" sz="2000" dirty="0">
                <a:latin typeface="Calibri" panose="020F0502020204030204" pitchFamily="34" charset="0"/>
                <a:cs typeface="Calibri" panose="020F0502020204030204" pitchFamily="34" charset="0"/>
              </a:rPr>
              <a:t>部分的位置信息，位置越多，径迹的重建效果就越好越准确。类似的</a:t>
            </a:r>
            <a:r>
              <a:rPr lang="en-US" altLang="zh-CN" sz="2000" dirty="0">
                <a:latin typeface="Calibri" panose="020F0502020204030204" pitchFamily="34" charset="0"/>
                <a:cs typeface="Calibri" panose="020F0502020204030204" pitchFamily="34" charset="0"/>
              </a:rPr>
              <a:t>(L3||L4)</a:t>
            </a:r>
            <a:r>
              <a:rPr lang="zh-CN" altLang="en-US" sz="2000" dirty="0">
                <a:latin typeface="Calibri" panose="020F0502020204030204" pitchFamily="34" charset="0"/>
                <a:cs typeface="Calibri" panose="020F0502020204030204" pitchFamily="34" charset="0"/>
              </a:rPr>
              <a:t>这个的要求是因为</a:t>
            </a:r>
            <a:r>
              <a:rPr lang="en-US" altLang="zh-CN" sz="2000" dirty="0">
                <a:latin typeface="Calibri" panose="020F0502020204030204" pitchFamily="34" charset="0"/>
                <a:cs typeface="Calibri" panose="020F0502020204030204" pitchFamily="34" charset="0"/>
              </a:rPr>
              <a:t>L3</a:t>
            </a:r>
            <a:r>
              <a:rPr lang="zh-CN" altLang="en-US" sz="2000" dirty="0">
                <a:latin typeface="Calibri" panose="020F0502020204030204" pitchFamily="34" charset="0"/>
                <a:cs typeface="Calibri" panose="020F0502020204030204" pitchFamily="34" charset="0"/>
              </a:rPr>
              <a:t>和</a:t>
            </a:r>
            <a:r>
              <a:rPr lang="en-US" altLang="zh-CN" sz="2000" dirty="0">
                <a:latin typeface="Calibri" panose="020F0502020204030204" pitchFamily="34" charset="0"/>
                <a:cs typeface="Calibri" panose="020F0502020204030204" pitchFamily="34" charset="0"/>
              </a:rPr>
              <a:t>L4</a:t>
            </a:r>
            <a:r>
              <a:rPr lang="zh-CN" altLang="en-US" sz="2000" dirty="0">
                <a:latin typeface="Calibri" panose="020F0502020204030204" pitchFamily="34" charset="0"/>
                <a:cs typeface="Calibri" panose="020F0502020204030204" pitchFamily="34" charset="0"/>
              </a:rPr>
              <a:t>非常接近，这两层中一层或者两层的击中对径迹的重建影响相对有限，但是如果缺失这一部分的信息，径迹拟合的误差就会增大。</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en-US" altLang="zh-CN" sz="2000" dirty="0">
                <a:latin typeface="Calibri" panose="020F0502020204030204" pitchFamily="34" charset="0"/>
                <a:cs typeface="Calibri" panose="020F0502020204030204" pitchFamily="34" charset="0"/>
              </a:rPr>
              <a:t>L1xy</a:t>
            </a:r>
            <a:r>
              <a:rPr lang="zh-CN" altLang="en-US" sz="2000" dirty="0">
                <a:latin typeface="Calibri" panose="020F0502020204030204" pitchFamily="34" charset="0"/>
                <a:cs typeface="Calibri" panose="020F0502020204030204" pitchFamily="34" charset="0"/>
              </a:rPr>
              <a:t>（</a:t>
            </a:r>
            <a:r>
              <a:rPr lang="en-US" altLang="zh-CN" sz="2000" dirty="0">
                <a:latin typeface="Calibri" panose="020F0502020204030204" pitchFamily="34" charset="0"/>
                <a:cs typeface="Calibri" panose="020F0502020204030204" pitchFamily="34" charset="0"/>
              </a:rPr>
              <a:t>L9XY</a:t>
            </a:r>
            <a:r>
              <a:rPr lang="zh-CN" altLang="en-US" sz="2000" dirty="0">
                <a:latin typeface="Calibri" panose="020F0502020204030204" pitchFamily="34" charset="0"/>
                <a:cs typeface="Calibri" panose="020F0502020204030204" pitchFamily="34" charset="0"/>
              </a:rPr>
              <a:t>）：要求在</a:t>
            </a:r>
            <a:r>
              <a:rPr lang="en-US" altLang="zh-CN" sz="2000" dirty="0">
                <a:latin typeface="Calibri" panose="020F0502020204030204" pitchFamily="34" charset="0"/>
                <a:cs typeface="Calibri" panose="020F0502020204030204" pitchFamily="34" charset="0"/>
              </a:rPr>
              <a:t>L1</a:t>
            </a:r>
            <a:r>
              <a:rPr lang="zh-CN" altLang="en-US" sz="2000" dirty="0">
                <a:latin typeface="Calibri" panose="020F0502020204030204" pitchFamily="34" charset="0"/>
                <a:cs typeface="Calibri" panose="020F0502020204030204" pitchFamily="34" charset="0"/>
              </a:rPr>
              <a:t>（</a:t>
            </a:r>
            <a:r>
              <a:rPr lang="en-US" altLang="zh-CN" sz="2000" dirty="0">
                <a:latin typeface="Calibri" panose="020F0502020204030204" pitchFamily="34" charset="0"/>
                <a:cs typeface="Calibri" panose="020F0502020204030204" pitchFamily="34" charset="0"/>
              </a:rPr>
              <a:t>L9</a:t>
            </a:r>
            <a:r>
              <a:rPr lang="zh-CN" altLang="en-US" sz="2000" dirty="0">
                <a:latin typeface="Calibri" panose="020F0502020204030204" pitchFamily="34" charset="0"/>
                <a:cs typeface="Calibri" panose="020F0502020204030204" pitchFamily="34" charset="0"/>
              </a:rPr>
              <a:t>）必须有</a:t>
            </a:r>
            <a:r>
              <a:rPr lang="en-US" altLang="zh-CN" sz="2000" dirty="0">
                <a:latin typeface="Calibri" panose="020F0502020204030204" pitchFamily="34" charset="0"/>
                <a:cs typeface="Calibri" panose="020F0502020204030204" pitchFamily="34" charset="0"/>
              </a:rPr>
              <a:t>XY</a:t>
            </a:r>
            <a:r>
              <a:rPr lang="zh-CN" altLang="en-US" sz="2000" dirty="0">
                <a:latin typeface="Calibri" panose="020F0502020204030204" pitchFamily="34" charset="0"/>
                <a:cs typeface="Calibri" panose="020F0502020204030204" pitchFamily="34" charset="0"/>
              </a:rPr>
              <a:t>方向的击中，因为这两层离</a:t>
            </a:r>
            <a:r>
              <a:rPr lang="en-US" altLang="zh-CN" sz="2000" dirty="0">
                <a:latin typeface="Calibri" panose="020F0502020204030204" pitchFamily="34" charset="0"/>
                <a:cs typeface="Calibri" panose="020F0502020204030204" pitchFamily="34" charset="0"/>
              </a:rPr>
              <a:t>inner</a:t>
            </a:r>
            <a:r>
              <a:rPr lang="zh-CN" altLang="en-US" sz="2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tracker</a:t>
            </a:r>
            <a:r>
              <a:rPr lang="zh-CN" altLang="en-US" sz="2000" dirty="0">
                <a:latin typeface="Calibri" panose="020F0502020204030204" pitchFamily="34" charset="0"/>
                <a:cs typeface="Calibri" panose="020F0502020204030204" pitchFamily="34" charset="0"/>
              </a:rPr>
              <a:t>较远，我们需要结合</a:t>
            </a:r>
            <a:r>
              <a:rPr lang="en-US" altLang="zh-CN" sz="2000" dirty="0">
                <a:latin typeface="Calibri" panose="020F0502020204030204" pitchFamily="34" charset="0"/>
                <a:cs typeface="Calibri" panose="020F0502020204030204" pitchFamily="34" charset="0"/>
              </a:rPr>
              <a:t>X</a:t>
            </a:r>
            <a:r>
              <a:rPr lang="zh-CN" altLang="en-US" sz="2000" dirty="0">
                <a:latin typeface="Calibri" panose="020F0502020204030204" pitchFamily="34" charset="0"/>
                <a:cs typeface="Calibri" panose="020F0502020204030204" pitchFamily="34" charset="0"/>
              </a:rPr>
              <a:t>方向以及</a:t>
            </a:r>
            <a:r>
              <a:rPr lang="en-US" altLang="zh-CN" sz="2000" dirty="0">
                <a:latin typeface="Calibri" panose="020F0502020204030204" pitchFamily="34" charset="0"/>
                <a:cs typeface="Calibri" panose="020F0502020204030204" pitchFamily="34" charset="0"/>
              </a:rPr>
              <a:t>Y</a:t>
            </a:r>
            <a:r>
              <a:rPr lang="zh-CN" altLang="en-US" sz="2000" dirty="0">
                <a:latin typeface="Calibri" panose="020F0502020204030204" pitchFamily="34" charset="0"/>
                <a:cs typeface="Calibri" panose="020F0502020204030204" pitchFamily="34" charset="0"/>
              </a:rPr>
              <a:t>方向的电荷测量信息得到这一层精确的电荷信息，在不丢失太多统计量的情况下，优先选择这个</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en-US" altLang="zh-CN" sz="2000" dirty="0" err="1">
                <a:latin typeface="Calibri" panose="020F0502020204030204" pitchFamily="34" charset="0"/>
                <a:cs typeface="Calibri" panose="020F0502020204030204" pitchFamily="34" charset="0"/>
              </a:rPr>
              <a:t>chisqCut</a:t>
            </a:r>
            <a:r>
              <a:rPr lang="zh-CN" altLang="en-US" sz="2000" dirty="0">
                <a:latin typeface="Calibri" panose="020F0502020204030204" pitchFamily="34" charset="0"/>
                <a:cs typeface="Calibri" panose="020F0502020204030204" pitchFamily="34" charset="0"/>
              </a:rPr>
              <a:t>：径迹探测器的核心是径迹的重建，这个是整个能谱分析的核心基石，较好的</a:t>
            </a:r>
            <a:r>
              <a:rPr lang="en-US" altLang="zh-CN" sz="2000" dirty="0" err="1">
                <a:latin typeface="Calibri" panose="020F0502020204030204" pitchFamily="34" charset="0"/>
                <a:cs typeface="Calibri" panose="020F0502020204030204" pitchFamily="34" charset="0"/>
              </a:rPr>
              <a:t>Chiq</a:t>
            </a:r>
            <a:r>
              <a:rPr lang="zh-CN" altLang="en-US" sz="2000" dirty="0">
                <a:latin typeface="Calibri" panose="020F0502020204030204" pitchFamily="34" charset="0"/>
                <a:cs typeface="Calibri" panose="020F0502020204030204" pitchFamily="34" charset="0"/>
              </a:rPr>
              <a:t>说明径迹拟合较好，能够准确重建出粒子在探测器中的真实径迹，为整个分析提供准确无误的物理信息。</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zh-CN" altLang="en-US" sz="2000" dirty="0">
                <a:latin typeface="Calibri" panose="020F0502020204030204" pitchFamily="34" charset="0"/>
                <a:cs typeface="Calibri" panose="020F0502020204030204" pitchFamily="34" charset="0"/>
              </a:rPr>
              <a:t>电荷筛选：根据探测器的电荷分辨能力（</a:t>
            </a:r>
            <a:r>
              <a:rPr lang="en-US" altLang="zh-CN" sz="2000" dirty="0">
                <a:latin typeface="Calibri" panose="020F0502020204030204" pitchFamily="34" charset="0"/>
                <a:cs typeface="Calibri" panose="020F0502020204030204" pitchFamily="34" charset="0"/>
              </a:rPr>
              <a:t>sigma</a:t>
            </a:r>
            <a:r>
              <a:rPr lang="zh-CN" altLang="en-US" sz="2000" dirty="0">
                <a:latin typeface="Calibri" panose="020F0502020204030204" pitchFamily="34" charset="0"/>
                <a:cs typeface="Calibri" panose="020F0502020204030204" pitchFamily="34" charset="0"/>
              </a:rPr>
              <a:t>）在保证统计量减小统计误差的情况下，尽可能的压低本底，减少由于本底估计引入的系统误差。（可以用更严的电荷</a:t>
            </a:r>
            <a:r>
              <a:rPr lang="en-US" altLang="zh-CN" sz="2000" dirty="0">
                <a:latin typeface="Calibri" panose="020F0502020204030204" pitchFamily="34" charset="0"/>
                <a:cs typeface="Calibri" panose="020F0502020204030204" pitchFamily="34" charset="0"/>
              </a:rPr>
              <a:t>Cut</a:t>
            </a:r>
            <a:r>
              <a:rPr lang="zh-CN" altLang="en-US" sz="2000" dirty="0">
                <a:latin typeface="Calibri" panose="020F0502020204030204" pitchFamily="34" charset="0"/>
                <a:cs typeface="Calibri" panose="020F0502020204030204" pitchFamily="34" charset="0"/>
              </a:rPr>
              <a:t>，但是这样会增大数据点的统计误差，也可以用更松的电荷</a:t>
            </a:r>
            <a:r>
              <a:rPr lang="en-US" altLang="zh-CN" sz="2000" dirty="0">
                <a:latin typeface="Calibri" panose="020F0502020204030204" pitchFamily="34" charset="0"/>
                <a:cs typeface="Calibri" panose="020F0502020204030204" pitchFamily="34" charset="0"/>
              </a:rPr>
              <a:t>Cut</a:t>
            </a:r>
            <a:r>
              <a:rPr lang="zh-CN" altLang="en-US" sz="2000" dirty="0">
                <a:latin typeface="Calibri" panose="020F0502020204030204" pitchFamily="34" charset="0"/>
                <a:cs typeface="Calibri" panose="020F0502020204030204" pitchFamily="34" charset="0"/>
              </a:rPr>
              <a:t>，但是这样会引入更多的本底，后续去除本底会引入更大的系统误差）</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zh-CN" altLang="en-US" sz="2000" dirty="0">
                <a:latin typeface="Calibri" panose="020F0502020204030204" pitchFamily="34" charset="0"/>
                <a:cs typeface="Calibri" panose="020F0502020204030204" pitchFamily="34" charset="0"/>
              </a:rPr>
              <a:t>所有</a:t>
            </a:r>
            <a:r>
              <a:rPr lang="en-US" altLang="zh-CN" sz="2000" dirty="0">
                <a:latin typeface="Calibri" panose="020F0502020204030204" pitchFamily="34" charset="0"/>
                <a:cs typeface="Calibri" panose="020F0502020204030204" pitchFamily="34" charset="0"/>
              </a:rPr>
              <a:t>Cut</a:t>
            </a:r>
            <a:r>
              <a:rPr lang="zh-CN" altLang="en-US" sz="2000" dirty="0">
                <a:latin typeface="Calibri" panose="020F0502020204030204" pitchFamily="34" charset="0"/>
                <a:cs typeface="Calibri" panose="020F0502020204030204" pitchFamily="34" charset="0"/>
              </a:rPr>
              <a:t>的筛选数字都不是随便选的，需要观察不同条件下的</a:t>
            </a:r>
            <a:r>
              <a:rPr lang="en-US" altLang="zh-CN" sz="2000" dirty="0">
                <a:latin typeface="Calibri" panose="020F0502020204030204" pitchFamily="34" charset="0"/>
                <a:cs typeface="Calibri" panose="020F0502020204030204" pitchFamily="34" charset="0"/>
              </a:rPr>
              <a:t>Cut</a:t>
            </a:r>
            <a:r>
              <a:rPr lang="zh-CN" altLang="en-US" sz="2000" dirty="0">
                <a:latin typeface="Calibri" panose="020F0502020204030204" pitchFamily="34" charset="0"/>
                <a:cs typeface="Calibri" panose="020F0502020204030204" pitchFamily="34" charset="0"/>
              </a:rPr>
              <a:t>对结果的影响（用更严或者更松的</a:t>
            </a:r>
            <a:r>
              <a:rPr lang="en-US" altLang="zh-CN" sz="2000" dirty="0">
                <a:latin typeface="Calibri" panose="020F0502020204030204" pitchFamily="34" charset="0"/>
                <a:cs typeface="Calibri" panose="020F0502020204030204" pitchFamily="34" charset="0"/>
              </a:rPr>
              <a:t>Cut</a:t>
            </a:r>
            <a:r>
              <a:rPr lang="zh-CN" altLang="en-US" sz="2000" dirty="0">
                <a:latin typeface="Calibri" panose="020F0502020204030204" pitchFamily="34" charset="0"/>
                <a:cs typeface="Calibri" panose="020F0502020204030204" pitchFamily="34" charset="0"/>
              </a:rPr>
              <a:t>去观察）然后综合考虑统计量等因素选择合适的</a:t>
            </a:r>
            <a:r>
              <a:rPr lang="en-US" altLang="zh-CN" sz="2000" dirty="0">
                <a:latin typeface="Calibri" panose="020F0502020204030204" pitchFamily="34" charset="0"/>
                <a:cs typeface="Calibri" panose="020F0502020204030204" pitchFamily="34" charset="0"/>
              </a:rPr>
              <a:t>Cut</a:t>
            </a:r>
          </a:p>
        </p:txBody>
      </p:sp>
    </p:spTree>
    <p:extLst>
      <p:ext uri="{BB962C8B-B14F-4D97-AF65-F5344CB8AC3E}">
        <p14:creationId xmlns:p14="http://schemas.microsoft.com/office/powerpoint/2010/main" val="1185821291"/>
      </p:ext>
    </p:extLst>
  </p:cSld>
  <p:clrMapOvr>
    <a:masterClrMapping/>
  </p:clrMapOvr>
  <mc:AlternateContent xmlns:mc="http://schemas.openxmlformats.org/markup-compatibility/2006" xmlns:p14="http://schemas.microsoft.com/office/powerpoint/2010/main">
    <mc:Choice Requires="p14">
      <p:transition spd="slow" p14:dur="2000" advTm="39301"/>
    </mc:Choice>
    <mc:Fallback xmlns="">
      <p:transition spd="slow" advTm="3930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2BD8C-9D0B-2B33-F68F-18C2833DA68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5ADFA5-D939-DA75-6126-BB913B12276C}"/>
              </a:ext>
            </a:extLst>
          </p:cNvPr>
          <p:cNvSpPr>
            <a:spLocks noGrp="1"/>
          </p:cNvSpPr>
          <p:nvPr>
            <p:ph type="sldNum" sz="quarter" idx="12"/>
          </p:nvPr>
        </p:nvSpPr>
        <p:spPr/>
        <p:txBody>
          <a:bodyPr/>
          <a:lstStyle/>
          <a:p>
            <a:fld id="{0FFACF72-DEE6-4D42-B168-8F1D42FE49D3}" type="slidenum">
              <a:rPr lang="en-US" smtClean="0">
                <a:solidFill>
                  <a:schemeClr val="tx1"/>
                </a:solidFill>
              </a:rPr>
              <a:pPr/>
              <a:t>3</a:t>
            </a:fld>
            <a:endParaRPr lang="en-US">
              <a:solidFill>
                <a:schemeClr val="tx1"/>
              </a:solidFill>
            </a:endParaRPr>
          </a:p>
        </p:txBody>
      </p:sp>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3D01CC8F-EDDA-937B-CD2D-C35756EDE6B2}"/>
                  </a:ext>
                </a:extLst>
              </p:cNvPr>
              <p:cNvSpPr txBox="1"/>
              <p:nvPr/>
            </p:nvSpPr>
            <p:spPr>
              <a:xfrm>
                <a:off x="536906" y="405067"/>
                <a:ext cx="11655094" cy="3968715"/>
              </a:xfrm>
              <a:prstGeom prst="rect">
                <a:avLst/>
              </a:prstGeom>
              <a:noFill/>
            </p:spPr>
            <p:txBody>
              <a:bodyPr wrap="square">
                <a:spAutoFit/>
              </a:bodyPr>
              <a:lstStyle/>
              <a:p>
                <a:pPr marL="342900" indent="-342900">
                  <a:buFont typeface="Wingdings" pitchFamily="2" charset="2"/>
                  <a:buChar char="§"/>
                </a:pPr>
                <a:r>
                  <a:rPr lang="zh-CN" altLang="en-US" sz="2000" dirty="0">
                    <a:latin typeface="Calibri" panose="020F0502020204030204" pitchFamily="34" charset="0"/>
                    <a:cs typeface="Calibri" panose="020F0502020204030204" pitchFamily="34" charset="0"/>
                  </a:rPr>
                  <a:t>由于探测器分辨率有限，测到的刚度可能偏大或偏小，这种测错导致的刚度迁移需要用数学方法修回来（即 </a:t>
                </a:r>
                <a:r>
                  <a:rPr lang="en-US" altLang="zh-CN" sz="2000" dirty="0">
                    <a:latin typeface="Calibri" panose="020F0502020204030204" pitchFamily="34" charset="0"/>
                    <a:cs typeface="Calibri" panose="020F0502020204030204" pitchFamily="34" charset="0"/>
                  </a:rPr>
                  <a:t>Unfolding</a:t>
                </a:r>
                <a:r>
                  <a:rPr lang="zh-CN" altLang="en-US" sz="2000" dirty="0">
                    <a:latin typeface="Calibri" panose="020F0502020204030204" pitchFamily="34" charset="0"/>
                    <a:cs typeface="Calibri" panose="020F0502020204030204" pitchFamily="34" charset="0"/>
                  </a:rPr>
                  <a:t>），这种刚度迁移的修正（</a:t>
                </a:r>
                <a:r>
                  <a:rPr lang="en-US" altLang="zh-CN" sz="2000" dirty="0">
                    <a:latin typeface="Calibri" panose="020F0502020204030204" pitchFamily="34" charset="0"/>
                    <a:cs typeface="Calibri" panose="020F0502020204030204" pitchFamily="34" charset="0"/>
                  </a:rPr>
                  <a:t>unfolding</a:t>
                </a:r>
                <a:r>
                  <a:rPr lang="zh-CN" altLang="en-US" sz="2000" dirty="0">
                    <a:latin typeface="Calibri" panose="020F0502020204030204" pitchFamily="34" charset="0"/>
                    <a:cs typeface="Calibri" panose="020F0502020204030204" pitchFamily="34" charset="0"/>
                  </a:rPr>
                  <a:t>）是什么？（可选）</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en-US" altLang="zh-CN" sz="2000" dirty="0">
                    <a:latin typeface="Calibri" panose="020F0502020204030204" pitchFamily="34" charset="0"/>
                    <a:cs typeface="Calibri" panose="020F0502020204030204" pitchFamily="34" charset="0"/>
                  </a:rPr>
                  <a:t>AMS</a:t>
                </a:r>
                <a:r>
                  <a:rPr lang="zh-CN" altLang="en-US" sz="2000" dirty="0">
                    <a:latin typeface="Calibri" panose="020F0502020204030204" pitchFamily="34" charset="0"/>
                    <a:cs typeface="Calibri" panose="020F0502020204030204" pitchFamily="34" charset="0"/>
                  </a:rPr>
                  <a:t>探测器分辨率优先，我们最终测量得到的能谱是探测器响应矩阵和真实能谱结构的一个卷积结果，我们需要通过反卷积将真实的能谱结构还原出来。</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zh-CN" altLang="en-US" sz="2000" dirty="0">
                    <a:latin typeface="Calibri" panose="020F0502020204030204" pitchFamily="34" charset="0"/>
                    <a:cs typeface="Calibri" panose="020F0502020204030204" pitchFamily="34" charset="0"/>
                  </a:rPr>
                  <a:t>因此我们首先需要通过</a:t>
                </a:r>
                <a:r>
                  <a:rPr lang="en-US" altLang="zh-CN" sz="2000" dirty="0">
                    <a:latin typeface="Calibri" panose="020F0502020204030204" pitchFamily="34" charset="0"/>
                    <a:cs typeface="Calibri" panose="020F0502020204030204" pitchFamily="34" charset="0"/>
                  </a:rPr>
                  <a:t>MC</a:t>
                </a:r>
                <a:r>
                  <a:rPr lang="zh-CN" altLang="en-US" sz="2000" dirty="0">
                    <a:latin typeface="Calibri" panose="020F0502020204030204" pitchFamily="34" charset="0"/>
                    <a:cs typeface="Calibri" panose="020F0502020204030204" pitchFamily="34" charset="0"/>
                  </a:rPr>
                  <a:t>得到探测器的分辨率随高度的变化，通过拟合到达参数化的分辨率矩阵。</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zh-CN" altLang="en-US" sz="2000" dirty="0">
                    <a:latin typeface="Calibri" panose="020F0502020204030204" pitchFamily="34" charset="0"/>
                    <a:cs typeface="Calibri" panose="020F0502020204030204" pitchFamily="34" charset="0"/>
                  </a:rPr>
                  <a:t>得到参数化的分辨率矩阵后，我们对测量得到的能谱进行反卷积。这里主要用到</a:t>
                </a:r>
                <a:r>
                  <a:rPr lang="en-US" altLang="zh-CN" sz="2000" dirty="0">
                    <a:latin typeface="Calibri" panose="020F0502020204030204" pitchFamily="34" charset="0"/>
                    <a:cs typeface="Calibri" panose="020F0502020204030204" pitchFamily="34" charset="0"/>
                  </a:rPr>
                  <a:t>forward</a:t>
                </a:r>
                <a:r>
                  <a:rPr lang="zh-CN" altLang="en-US" sz="2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unfolding</a:t>
                </a:r>
                <a:r>
                  <a:rPr lang="zh-CN" altLang="en-US" sz="2000" dirty="0">
                    <a:latin typeface="Calibri" panose="020F0502020204030204" pitchFamily="34" charset="0"/>
                    <a:cs typeface="Calibri" panose="020F0502020204030204" pitchFamily="34" charset="0"/>
                  </a:rPr>
                  <a:t>。</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zh-CN" altLang="en-US" sz="2000" dirty="0">
                    <a:latin typeface="Calibri" panose="020F0502020204030204" pitchFamily="34" charset="0"/>
                    <a:cs typeface="Calibri" panose="020F0502020204030204" pitchFamily="34" charset="0"/>
                  </a:rPr>
                  <a:t>假设我们测量得到的能谱就是真实的能谱，带入下列公式计算预计得到的测量能谱</a:t>
                </a: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endParaRPr lang="en-US" altLang="zh-CN" sz="2000" dirty="0">
                  <a:latin typeface="Calibri" panose="020F0502020204030204" pitchFamily="34" charset="0"/>
                  <a:cs typeface="Calibri" panose="020F0502020204030204" pitchFamily="34" charset="0"/>
                </a:endParaRPr>
              </a:p>
              <a:p>
                <a:pPr marL="342900" indent="-342900">
                  <a:buFont typeface="Wingdings" pitchFamily="2" charset="2"/>
                  <a:buChar char="§"/>
                </a:pPr>
                <a:r>
                  <a:rPr lang="zh-CN" altLang="en-US" sz="2000" dirty="0">
                    <a:latin typeface="Calibri" panose="020F0502020204030204" pitchFamily="34" charset="0"/>
                    <a:cs typeface="Calibri" panose="020F0502020204030204" pitchFamily="34" charset="0"/>
                  </a:rPr>
                  <a:t>通过各种方法得到是的</a:t>
                </a:r>
                <a:r>
                  <a:rPr lang="en-US" altLang="zh-CN" sz="2000" b="1" dirty="0">
                    <a:solidFill>
                      <a:schemeClr val="tx2"/>
                    </a:solidFill>
                    <a:latin typeface="Microsoft YaHei" panose="020B0503020204020204" pitchFamily="34" charset="-122"/>
                    <a:ea typeface="Microsoft YaHei" panose="020B0503020204020204" pitchFamily="34" charset="-122"/>
                  </a:rPr>
                  <a:t> </a:t>
                </a:r>
                <a14:m>
                  <m:oMath xmlns:m="http://schemas.openxmlformats.org/officeDocument/2006/math">
                    <m:sSubSup>
                      <m:sSubSupPr>
                        <m:ctrlPr>
                          <a:rPr lang="en-US" altLang="zh-CN" sz="2000" b="1" i="1">
                            <a:solidFill>
                              <a:schemeClr val="tx2"/>
                            </a:solidFill>
                            <a:latin typeface="Cambria Math" panose="02040503050406030204" pitchFamily="18" charset="0"/>
                            <a:ea typeface="Microsoft YaHei" panose="020B0503020204020204" pitchFamily="34" charset="-122"/>
                          </a:rPr>
                        </m:ctrlPr>
                      </m:sSubSupPr>
                      <m:e>
                        <m:r>
                          <a:rPr lang="en-US" altLang="zh-CN" sz="2000" b="1" i="1">
                            <a:solidFill>
                              <a:schemeClr val="tx2"/>
                            </a:solidFill>
                            <a:latin typeface="Cambria Math" panose="02040503050406030204" pitchFamily="18" charset="0"/>
                            <a:ea typeface="Microsoft YaHei" panose="020B0503020204020204" pitchFamily="34" charset="-122"/>
                          </a:rPr>
                          <m:t>𝒇</m:t>
                        </m:r>
                      </m:e>
                      <m:sub>
                        <m:r>
                          <a:rPr lang="en-US" altLang="zh-CN" sz="2000" b="1" i="1">
                            <a:solidFill>
                              <a:schemeClr val="tx2"/>
                            </a:solidFill>
                            <a:latin typeface="Cambria Math" panose="02040503050406030204" pitchFamily="18" charset="0"/>
                            <a:ea typeface="Microsoft YaHei" panose="020B0503020204020204" pitchFamily="34" charset="-122"/>
                          </a:rPr>
                          <m:t>𝒄𝒂𝒍</m:t>
                        </m:r>
                      </m:sub>
                      <m:sup>
                        <m:r>
                          <a:rPr lang="en-US" altLang="zh-CN" sz="2000" b="1" i="1">
                            <a:solidFill>
                              <a:schemeClr val="tx2"/>
                            </a:solidFill>
                            <a:latin typeface="Cambria Math" panose="02040503050406030204" pitchFamily="18" charset="0"/>
                            <a:ea typeface="Microsoft YaHei" panose="020B0503020204020204" pitchFamily="34" charset="-122"/>
                          </a:rPr>
                          <m:t>𝒇𝒐𝒍𝒅𝒆𝒅</m:t>
                        </m:r>
                      </m:sup>
                    </m:sSubSup>
                    <m:d>
                      <m:dPr>
                        <m:ctrlPr>
                          <a:rPr lang="en-US" altLang="zh-CN" sz="2000" b="1" i="1">
                            <a:solidFill>
                              <a:schemeClr val="tx2"/>
                            </a:solidFill>
                            <a:latin typeface="Cambria Math" panose="02040503050406030204" pitchFamily="18" charset="0"/>
                            <a:ea typeface="Microsoft YaHei" panose="020B0503020204020204" pitchFamily="34" charset="-122"/>
                          </a:rPr>
                        </m:ctrlPr>
                      </m:dPr>
                      <m:e>
                        <m:f>
                          <m:fPr>
                            <m:ctrlPr>
                              <a:rPr lang="en-US" altLang="zh-CN" sz="2000" b="1" i="1">
                                <a:solidFill>
                                  <a:schemeClr val="tx2"/>
                                </a:solidFill>
                                <a:latin typeface="Cambria Math" panose="02040503050406030204" pitchFamily="18" charset="0"/>
                                <a:ea typeface="Microsoft YaHei" panose="020B0503020204020204" pitchFamily="34" charset="-122"/>
                              </a:rPr>
                            </m:ctrlPr>
                          </m:fPr>
                          <m:num>
                            <m:r>
                              <a:rPr lang="en-US" altLang="zh-CN" sz="2000"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sz="2000" b="1" i="1">
                                    <a:solidFill>
                                      <a:schemeClr val="tx2"/>
                                    </a:solidFill>
                                    <a:latin typeface="Cambria Math" panose="02040503050406030204" pitchFamily="18" charset="0"/>
                                    <a:ea typeface="Microsoft YaHei" panose="020B0503020204020204" pitchFamily="34" charset="-122"/>
                                  </a:rPr>
                                </m:ctrlPr>
                              </m:sSubPr>
                              <m:e>
                                <m:r>
                                  <a:rPr lang="en-US" altLang="zh-CN" sz="2000" b="1" i="1">
                                    <a:solidFill>
                                      <a:schemeClr val="tx2"/>
                                    </a:solidFill>
                                    <a:latin typeface="Cambria Math" panose="02040503050406030204" pitchFamily="18" charset="0"/>
                                    <a:ea typeface="Microsoft YaHei" panose="020B0503020204020204" pitchFamily="34" charset="-122"/>
                                  </a:rPr>
                                  <m:t>𝑹</m:t>
                                </m:r>
                              </m:e>
                              <m:sub>
                                <m:r>
                                  <a:rPr lang="en-US" altLang="zh-CN" sz="2000" b="1" i="1">
                                    <a:solidFill>
                                      <a:schemeClr val="tx2"/>
                                    </a:solidFill>
                                    <a:latin typeface="Cambria Math" panose="02040503050406030204" pitchFamily="18" charset="0"/>
                                    <a:ea typeface="Microsoft YaHei" panose="020B0503020204020204" pitchFamily="34" charset="-122"/>
                                  </a:rPr>
                                  <m:t>𝑹𝒆𝒄</m:t>
                                </m:r>
                              </m:sub>
                            </m:sSub>
                          </m:den>
                        </m:f>
                      </m:e>
                    </m:d>
                  </m:oMath>
                </a14:m>
                <a:r>
                  <a:rPr lang="en-US" altLang="zh-CN" sz="2000" b="1" dirty="0">
                    <a:solidFill>
                      <a:schemeClr val="tx2"/>
                    </a:solidFill>
                    <a:latin typeface="Microsoft YaHei" panose="020B0503020204020204" pitchFamily="34" charset="-122"/>
                    <a:ea typeface="Microsoft YaHei" panose="020B0503020204020204" pitchFamily="34" charset="-122"/>
                  </a:rPr>
                  <a:t> </a:t>
                </a:r>
                <a:r>
                  <a:rPr lang="zh-CN" altLang="en-US" sz="2000" b="1" dirty="0">
                    <a:solidFill>
                      <a:schemeClr val="tx2"/>
                    </a:solidFill>
                    <a:latin typeface="Microsoft YaHei" panose="020B0503020204020204" pitchFamily="34" charset="-122"/>
                    <a:ea typeface="Microsoft YaHei" panose="020B0503020204020204" pitchFamily="34" charset="-122"/>
                  </a:rPr>
                  <a:t>和</a:t>
                </a:r>
                <a:r>
                  <a:rPr lang="en-US" altLang="zh-CN" sz="2000" b="1" dirty="0">
                    <a:solidFill>
                      <a:schemeClr val="tx2"/>
                    </a:solidFill>
                    <a:latin typeface="Microsoft YaHei" panose="020B0503020204020204" pitchFamily="34" charset="-122"/>
                    <a:ea typeface="Microsoft YaHei" panose="020B0503020204020204" pitchFamily="34" charset="-122"/>
                  </a:rPr>
                  <a:t> </a:t>
                </a:r>
                <a14:m>
                  <m:oMath xmlns:m="http://schemas.openxmlformats.org/officeDocument/2006/math">
                    <m:sSub>
                      <m:sSubPr>
                        <m:ctrlPr>
                          <a:rPr lang="en-US" altLang="zh-CN" sz="2000" b="1" i="1" smtClean="0">
                            <a:solidFill>
                              <a:schemeClr val="tx2"/>
                            </a:solidFill>
                            <a:latin typeface="Cambria Math" panose="02040503050406030204" pitchFamily="18" charset="0"/>
                            <a:ea typeface="Microsoft YaHei" panose="020B0503020204020204" pitchFamily="34" charset="-122"/>
                          </a:rPr>
                        </m:ctrlPr>
                      </m:sSubPr>
                      <m:e>
                        <m:r>
                          <a:rPr lang="en-US" altLang="zh-CN" sz="2000" b="1" i="1" smtClean="0">
                            <a:solidFill>
                              <a:schemeClr val="tx2"/>
                            </a:solidFill>
                            <a:latin typeface="Cambria Math" panose="02040503050406030204" pitchFamily="18" charset="0"/>
                            <a:ea typeface="Microsoft YaHei" panose="020B0503020204020204" pitchFamily="34" charset="-122"/>
                          </a:rPr>
                          <m:t>𝒇</m:t>
                        </m:r>
                      </m:e>
                      <m:sub>
                        <m:r>
                          <a:rPr lang="en-US" altLang="zh-CN" sz="2000" b="1" i="1" smtClean="0">
                            <a:solidFill>
                              <a:schemeClr val="tx2"/>
                            </a:solidFill>
                            <a:latin typeface="Cambria Math" panose="02040503050406030204" pitchFamily="18" charset="0"/>
                            <a:ea typeface="Microsoft YaHei" panose="020B0503020204020204" pitchFamily="34" charset="-122"/>
                          </a:rPr>
                          <m:t>𝒅𝒂𝒕𝒂</m:t>
                        </m:r>
                      </m:sub>
                    </m:sSub>
                    <m:d>
                      <m:dPr>
                        <m:ctrlPr>
                          <a:rPr lang="en-US" altLang="zh-CN" sz="2000" b="1" i="1">
                            <a:solidFill>
                              <a:schemeClr val="tx2"/>
                            </a:solidFill>
                            <a:latin typeface="Cambria Math" panose="02040503050406030204" pitchFamily="18" charset="0"/>
                            <a:ea typeface="Microsoft YaHei" panose="020B0503020204020204" pitchFamily="34" charset="-122"/>
                          </a:rPr>
                        </m:ctrlPr>
                      </m:dPr>
                      <m:e>
                        <m:f>
                          <m:fPr>
                            <m:ctrlPr>
                              <a:rPr lang="en-US" altLang="zh-CN" sz="2000" b="1" i="1">
                                <a:solidFill>
                                  <a:schemeClr val="tx2"/>
                                </a:solidFill>
                                <a:latin typeface="Cambria Math" panose="02040503050406030204" pitchFamily="18" charset="0"/>
                                <a:ea typeface="Microsoft YaHei" panose="020B0503020204020204" pitchFamily="34" charset="-122"/>
                              </a:rPr>
                            </m:ctrlPr>
                          </m:fPr>
                          <m:num>
                            <m:r>
                              <a:rPr lang="en-US" altLang="zh-CN" sz="2000"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sz="2000" b="1" i="1">
                                    <a:solidFill>
                                      <a:schemeClr val="tx2"/>
                                    </a:solidFill>
                                    <a:latin typeface="Cambria Math" panose="02040503050406030204" pitchFamily="18" charset="0"/>
                                    <a:ea typeface="Microsoft YaHei" panose="020B0503020204020204" pitchFamily="34" charset="-122"/>
                                  </a:rPr>
                                </m:ctrlPr>
                              </m:sSubPr>
                              <m:e>
                                <m:r>
                                  <a:rPr lang="en-US" altLang="zh-CN" sz="2000" b="1" i="1">
                                    <a:solidFill>
                                      <a:schemeClr val="tx2"/>
                                    </a:solidFill>
                                    <a:latin typeface="Cambria Math" panose="02040503050406030204" pitchFamily="18" charset="0"/>
                                    <a:ea typeface="Microsoft YaHei" panose="020B0503020204020204" pitchFamily="34" charset="-122"/>
                                  </a:rPr>
                                  <m:t>𝑹</m:t>
                                </m:r>
                              </m:e>
                              <m:sub>
                                <m:r>
                                  <a:rPr lang="en-US" altLang="zh-CN" sz="2000" b="1" i="1">
                                    <a:solidFill>
                                      <a:schemeClr val="tx2"/>
                                    </a:solidFill>
                                    <a:latin typeface="Cambria Math" panose="02040503050406030204" pitchFamily="18" charset="0"/>
                                    <a:ea typeface="Microsoft YaHei" panose="020B0503020204020204" pitchFamily="34" charset="-122"/>
                                  </a:rPr>
                                  <m:t>𝑹𝒆𝒄</m:t>
                                </m:r>
                              </m:sub>
                            </m:sSub>
                          </m:den>
                        </m:f>
                      </m:e>
                    </m:d>
                  </m:oMath>
                </a14:m>
                <a:r>
                  <a:rPr lang="en-US" altLang="zh-CN" sz="2000" dirty="0">
                    <a:latin typeface="Calibri" panose="020F0502020204030204" pitchFamily="34" charset="0"/>
                    <a:cs typeface="Calibri" panose="020F0502020204030204" pitchFamily="34" charset="0"/>
                  </a:rPr>
                  <a:t>chisq</a:t>
                </a:r>
                <a:r>
                  <a:rPr lang="zh-CN" altLang="en-US" sz="2000" dirty="0">
                    <a:latin typeface="Calibri" panose="020F0502020204030204" pitchFamily="34" charset="0"/>
                    <a:cs typeface="Calibri" panose="020F0502020204030204" pitchFamily="34" charset="0"/>
                  </a:rPr>
                  <a:t>最小的结果。</a:t>
                </a:r>
                <a:endParaRPr lang="en-US" altLang="zh-CN" sz="2000" dirty="0">
                  <a:latin typeface="Calibri" panose="020F0502020204030204" pitchFamily="34" charset="0"/>
                  <a:cs typeface="Calibri" panose="020F0502020204030204" pitchFamily="34" charset="0"/>
                </a:endParaRPr>
              </a:p>
            </p:txBody>
          </p:sp>
        </mc:Choice>
        <mc:Fallback>
          <p:sp>
            <p:nvSpPr>
              <p:cNvPr id="2" name="文本框 1">
                <a:extLst>
                  <a:ext uri="{FF2B5EF4-FFF2-40B4-BE49-F238E27FC236}">
                    <a16:creationId xmlns:a16="http://schemas.microsoft.com/office/drawing/2014/main" id="{3D01CC8F-EDDA-937B-CD2D-C35756EDE6B2}"/>
                  </a:ext>
                </a:extLst>
              </p:cNvPr>
              <p:cNvSpPr txBox="1">
                <a:spLocks noRot="1" noChangeAspect="1" noMove="1" noResize="1" noEditPoints="1" noAdjustHandles="1" noChangeArrowheads="1" noChangeShapeType="1" noTextEdit="1"/>
              </p:cNvSpPr>
              <p:nvPr/>
            </p:nvSpPr>
            <p:spPr>
              <a:xfrm>
                <a:off x="536906" y="405067"/>
                <a:ext cx="11655094" cy="3968715"/>
              </a:xfrm>
              <a:prstGeom prst="rect">
                <a:avLst/>
              </a:prstGeom>
              <a:blipFill>
                <a:blip r:embed="rId3"/>
                <a:stretch>
                  <a:fillRect l="-435" t="-637"/>
                </a:stretch>
              </a:blipFill>
            </p:spPr>
            <p:txBody>
              <a:bodyPr/>
              <a:lstStyle/>
              <a:p>
                <a:r>
                  <a:rPr lang="en-CN">
                    <a:noFill/>
                  </a:rPr>
                  <a:t> </a:t>
                </a:r>
              </a:p>
            </p:txBody>
          </p:sp>
        </mc:Fallback>
      </mc:AlternateContent>
      <mc:AlternateContent xmlns:mc="http://schemas.openxmlformats.org/markup-compatibility/2006">
        <mc:Choice xmlns:a14="http://schemas.microsoft.com/office/drawing/2010/main" Requires="a14">
          <p:sp>
            <p:nvSpPr>
              <p:cNvPr id="7" name="文本框 10">
                <a:extLst>
                  <a:ext uri="{FF2B5EF4-FFF2-40B4-BE49-F238E27FC236}">
                    <a16:creationId xmlns:a16="http://schemas.microsoft.com/office/drawing/2014/main" id="{C3E12376-F34C-9690-38C9-ACF875C19CEB}"/>
                  </a:ext>
                </a:extLst>
              </p:cNvPr>
              <p:cNvSpPr txBox="1"/>
              <p:nvPr/>
            </p:nvSpPr>
            <p:spPr>
              <a:xfrm>
                <a:off x="907697" y="2731008"/>
                <a:ext cx="10376606" cy="938783"/>
              </a:xfrm>
              <a:prstGeom prst="rect">
                <a:avLst/>
              </a:prstGeom>
              <a:noFill/>
            </p:spPr>
            <p:txBody>
              <a:bodyPr wrap="square">
                <a:spAutoFit/>
              </a:bodyPr>
              <a:lstStyle/>
              <a:p>
                <a:pPr/>
                <a14:m>
                  <m:oMathPara xmlns:m="http://schemas.openxmlformats.org/officeDocument/2006/math">
                    <m:oMath>
                      <m:sSubSup>
                        <m:sSubSupPr>
                          <m:ctrlPr>
                            <a:rPr lang="en-US" altLang="zh-CN" sz="1800" b="1" i="1" smtClean="0">
                              <a:solidFill>
                                <a:schemeClr val="tx2"/>
                              </a:solidFill>
                              <a:latin typeface="Cambria Math" panose="02040503050406030204" pitchFamily="18" charset="0"/>
                              <a:ea typeface="Microsoft YaHei" panose="020B0503020204020204" pitchFamily="34" charset="-122"/>
                            </a:rPr>
                          </m:ctrlPr>
                        </m:sSubSupPr>
                        <m:e>
                          <m:r>
                            <a:rPr lang="en-US" altLang="zh-CN" sz="1800" b="1" i="1" smtClean="0">
                              <a:solidFill>
                                <a:schemeClr val="tx2"/>
                              </a:solidFill>
                              <a:latin typeface="Cambria Math" panose="02040503050406030204" pitchFamily="18" charset="0"/>
                              <a:ea typeface="Microsoft YaHei" panose="020B0503020204020204" pitchFamily="34" charset="-122"/>
                            </a:rPr>
                            <m:t>𝒇</m:t>
                          </m:r>
                        </m:e>
                        <m:sub>
                          <m:r>
                            <a:rPr lang="en-US" altLang="zh-CN" sz="1800" b="1" i="1" smtClean="0">
                              <a:solidFill>
                                <a:schemeClr val="tx2"/>
                              </a:solidFill>
                              <a:latin typeface="Cambria Math" panose="02040503050406030204" pitchFamily="18" charset="0"/>
                              <a:ea typeface="Microsoft YaHei" panose="020B0503020204020204" pitchFamily="34" charset="-122"/>
                            </a:rPr>
                            <m:t>𝒄𝒂𝒍</m:t>
                          </m:r>
                        </m:sub>
                        <m:sup>
                          <m:r>
                            <a:rPr lang="en-US" altLang="zh-CN" sz="1800" b="1" i="1" smtClean="0">
                              <a:solidFill>
                                <a:schemeClr val="tx2"/>
                              </a:solidFill>
                              <a:latin typeface="Cambria Math" panose="02040503050406030204" pitchFamily="18" charset="0"/>
                              <a:ea typeface="Microsoft YaHei" panose="020B0503020204020204" pitchFamily="34" charset="-122"/>
                            </a:rPr>
                            <m:t>𝒇𝒐𝒍𝒅𝒆𝒅</m:t>
                          </m:r>
                        </m:sup>
                      </m:sSubSup>
                      <m:r>
                        <a:rPr lang="en-US" altLang="zh-CN" sz="1800" b="1" i="1" smtClean="0">
                          <a:solidFill>
                            <a:schemeClr val="tx2"/>
                          </a:solidFill>
                          <a:latin typeface="Cambria Math" panose="02040503050406030204" pitchFamily="18" charset="0"/>
                          <a:ea typeface="Microsoft YaHei" panose="020B0503020204020204" pitchFamily="34" charset="-122"/>
                        </a:rPr>
                        <m:t>(</m:t>
                      </m:r>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𝑹𝒆𝒄</m:t>
                              </m:r>
                            </m:sub>
                          </m:sSub>
                        </m:den>
                      </m:f>
                      <m:r>
                        <a:rPr lang="en-US" altLang="zh-CN" sz="1800" b="1" i="1" smtClean="0">
                          <a:solidFill>
                            <a:schemeClr val="tx2"/>
                          </a:solidFill>
                          <a:latin typeface="Cambria Math" panose="02040503050406030204" pitchFamily="18" charset="0"/>
                          <a:ea typeface="Microsoft YaHei" panose="020B0503020204020204" pitchFamily="34" charset="-122"/>
                        </a:rPr>
                        <m:t>)=</m:t>
                      </m:r>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r>
                            <a:rPr lang="en-US" altLang="zh-CN" sz="1800" b="1" i="0" smtClean="0">
                              <a:solidFill>
                                <a:schemeClr val="tx2"/>
                              </a:solidFill>
                              <a:latin typeface="Cambria Math" panose="02040503050406030204" pitchFamily="18" charset="0"/>
                              <a:ea typeface="Microsoft YaHei" panose="020B0503020204020204" pitchFamily="34" charset="-122"/>
                            </a:rPr>
                            <m:t>𝚫</m:t>
                          </m:r>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𝑹𝒆𝒄</m:t>
                              </m:r>
                            </m:sub>
                          </m:sSub>
                        </m:den>
                      </m:f>
                      <m:nary>
                        <m:naryPr>
                          <m:ctrlPr>
                            <a:rPr lang="en-US" altLang="zh-CN" sz="1800" b="1" i="1" smtClean="0">
                              <a:solidFill>
                                <a:schemeClr val="tx2"/>
                              </a:solidFill>
                              <a:latin typeface="Cambria Math" panose="02040503050406030204" pitchFamily="18" charset="0"/>
                              <a:ea typeface="Microsoft YaHei" panose="020B0503020204020204" pitchFamily="34" charset="-122"/>
                            </a:rPr>
                          </m:ctrlPr>
                        </m:naryPr>
                        <m:sub>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𝒊</m:t>
                                  </m:r>
                                </m:sub>
                              </m:sSub>
                            </m:den>
                          </m:f>
                        </m:sub>
                        <m:sup>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𝒊</m:t>
                                  </m:r>
                                </m:sub>
                              </m:sSub>
                            </m:den>
                          </m:f>
                          <m:r>
                            <a:rPr lang="en-US" altLang="zh-CN" sz="1800" b="1" i="1" smtClean="0">
                              <a:solidFill>
                                <a:schemeClr val="tx2"/>
                              </a:solidFill>
                              <a:latin typeface="Cambria Math" panose="02040503050406030204" pitchFamily="18" charset="0"/>
                              <a:ea typeface="Microsoft YaHei" panose="020B0503020204020204" pitchFamily="34" charset="-122"/>
                            </a:rPr>
                            <m:t>+</m:t>
                          </m:r>
                          <m:r>
                            <a:rPr lang="en-US" altLang="zh-CN" sz="1800" b="1" i="0" smtClean="0">
                              <a:solidFill>
                                <a:schemeClr val="tx2"/>
                              </a:solidFill>
                              <a:latin typeface="Cambria Math" panose="02040503050406030204" pitchFamily="18" charset="0"/>
                              <a:ea typeface="Microsoft YaHei" panose="020B0503020204020204" pitchFamily="34" charset="-122"/>
                            </a:rPr>
                            <m:t>𝚫</m:t>
                          </m:r>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0" smtClean="0">
                                      <a:solidFill>
                                        <a:schemeClr val="tx2"/>
                                      </a:solidFill>
                                      <a:latin typeface="Cambria Math" panose="02040503050406030204" pitchFamily="18" charset="0"/>
                                      <a:ea typeface="Microsoft YaHei" panose="020B0503020204020204" pitchFamily="34" charset="-122"/>
                                    </a:rPr>
                                  </m:ctrlPr>
                                </m:sSubPr>
                                <m:e>
                                  <m:r>
                                    <a:rPr lang="en-US" altLang="zh-CN" sz="1800" b="1" i="0" smtClean="0">
                                      <a:solidFill>
                                        <a:schemeClr val="tx2"/>
                                      </a:solidFill>
                                      <a:latin typeface="Cambria Math" panose="02040503050406030204" pitchFamily="18" charset="0"/>
                                      <a:ea typeface="Microsoft YaHei" panose="020B0503020204020204" pitchFamily="34" charset="-122"/>
                                    </a:rPr>
                                    <m:t>𝐑</m:t>
                                  </m:r>
                                </m:e>
                                <m:sub>
                                  <m:r>
                                    <a:rPr lang="en-US" altLang="zh-CN" sz="1800" b="1" i="1" smtClean="0">
                                      <a:solidFill>
                                        <a:schemeClr val="tx2"/>
                                      </a:solidFill>
                                      <a:latin typeface="Cambria Math" panose="02040503050406030204" pitchFamily="18" charset="0"/>
                                      <a:ea typeface="Microsoft YaHei" panose="020B0503020204020204" pitchFamily="34" charset="-122"/>
                                    </a:rPr>
                                    <m:t>𝒊</m:t>
                                  </m:r>
                                </m:sub>
                              </m:sSub>
                            </m:den>
                          </m:f>
                        </m:sup>
                        <m:e>
                          <m:r>
                            <a:rPr lang="en-US" altLang="zh-CN" sz="1800" b="1" i="1" smtClean="0">
                              <a:solidFill>
                                <a:schemeClr val="tx2"/>
                              </a:solidFill>
                              <a:latin typeface="Cambria Math" panose="02040503050406030204" pitchFamily="18" charset="0"/>
                              <a:ea typeface="Microsoft YaHei" panose="020B0503020204020204" pitchFamily="34" charset="-122"/>
                            </a:rPr>
                            <m:t> </m:t>
                          </m:r>
                          <m:r>
                            <a:rPr lang="en-US" altLang="zh-CN" sz="1800" b="1" i="1">
                              <a:solidFill>
                                <a:schemeClr val="tx2"/>
                              </a:solidFill>
                              <a:latin typeface="Cambria Math" panose="02040503050406030204" pitchFamily="18" charset="0"/>
                              <a:ea typeface="Microsoft YaHei" panose="020B0503020204020204" pitchFamily="34" charset="-122"/>
                            </a:rPr>
                            <m:t>𝒅</m:t>
                          </m:r>
                          <m:sSub>
                            <m:sSubPr>
                              <m:ctrlPr>
                                <a:rPr lang="en-US" altLang="zh-CN" sz="1800" b="1" i="1">
                                  <a:solidFill>
                                    <a:schemeClr val="tx2"/>
                                  </a:solidFill>
                                  <a:latin typeface="Cambria Math" panose="02040503050406030204" pitchFamily="18" charset="0"/>
                                  <a:ea typeface="Microsoft YaHei" panose="020B0503020204020204" pitchFamily="34" charset="-122"/>
                                </a:rPr>
                              </m:ctrlPr>
                            </m:sSubPr>
                            <m:e>
                              <m:r>
                                <a:rPr lang="en-US" altLang="zh-CN" sz="1800" b="1" i="1">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𝑹𝒆𝒄</m:t>
                              </m:r>
                            </m:sub>
                          </m:sSub>
                        </m:e>
                      </m:nary>
                      <m:nary>
                        <m:naryPr>
                          <m:ctrlPr>
                            <a:rPr lang="en-US" altLang="zh-CN" sz="1800" b="1" i="1" smtClean="0">
                              <a:solidFill>
                                <a:schemeClr val="tx2"/>
                              </a:solidFill>
                              <a:latin typeface="Cambria Math" panose="02040503050406030204" pitchFamily="18" charset="0"/>
                              <a:ea typeface="Microsoft YaHei" panose="020B0503020204020204" pitchFamily="34" charset="-122"/>
                            </a:rPr>
                          </m:ctrlPr>
                        </m:naryPr>
                        <m:sub>
                          <m:r>
                            <a:rPr lang="en-US" altLang="zh-CN" sz="1800" b="1" i="1" smtClean="0">
                              <a:solidFill>
                                <a:schemeClr val="tx2"/>
                              </a:solidFill>
                              <a:latin typeface="Cambria Math" panose="02040503050406030204" pitchFamily="18" charset="0"/>
                              <a:ea typeface="Microsoft YaHei" panose="020B0503020204020204" pitchFamily="34" charset="-122"/>
                            </a:rPr>
                            <m:t>𝟎</m:t>
                          </m:r>
                        </m:sub>
                        <m:sup>
                          <m:r>
                            <a:rPr lang="en-US" altLang="zh-CN" sz="1800" b="1" i="1" smtClean="0">
                              <a:solidFill>
                                <a:schemeClr val="tx2"/>
                              </a:solidFill>
                              <a:latin typeface="Cambria Math" panose="02040503050406030204" pitchFamily="18" charset="0"/>
                              <a:ea typeface="Cambria Math" panose="02040503050406030204" pitchFamily="18" charset="0"/>
                            </a:rPr>
                            <m:t>∞</m:t>
                          </m:r>
                        </m:sup>
                        <m:e>
                          <m:r>
                            <a:rPr lang="en-US" altLang="zh-CN" sz="1800" b="1" i="1" smtClean="0">
                              <a:solidFill>
                                <a:schemeClr val="tx2"/>
                              </a:solidFill>
                              <a:latin typeface="Cambria Math" panose="02040503050406030204" pitchFamily="18" charset="0"/>
                              <a:ea typeface="Microsoft YaHei" panose="020B0503020204020204" pitchFamily="34" charset="-122"/>
                            </a:rPr>
                            <m:t>𝑹𝒆𝒔</m:t>
                          </m:r>
                          <m:d>
                            <m:dPr>
                              <m:ctrlPr>
                                <a:rPr lang="en-US" altLang="zh-CN" sz="1800" b="1" i="1" smtClean="0">
                                  <a:solidFill>
                                    <a:schemeClr val="tx2"/>
                                  </a:solidFill>
                                  <a:latin typeface="Cambria Math" panose="02040503050406030204" pitchFamily="18" charset="0"/>
                                  <a:ea typeface="Microsoft YaHei" panose="020B0503020204020204" pitchFamily="34" charset="-122"/>
                                </a:rPr>
                              </m:ctrlPr>
                            </m:dPr>
                            <m:e>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𝒈𝒆𝒏</m:t>
                                      </m:r>
                                    </m:sub>
                                  </m:sSub>
                                </m:den>
                              </m:f>
                              <m:r>
                                <a:rPr lang="en-US" altLang="zh-CN" sz="1800" b="1">
                                  <a:solidFill>
                                    <a:schemeClr val="tx2"/>
                                  </a:solidFill>
                                  <a:latin typeface="Cambria Math" panose="02040503050406030204" pitchFamily="18" charset="0"/>
                                  <a:ea typeface="Microsoft YaHei" panose="020B0503020204020204" pitchFamily="34" charset="-122"/>
                                </a:rPr>
                                <m:t>,</m:t>
                              </m:r>
                              <m:f>
                                <m:fPr>
                                  <m:ctrlPr>
                                    <a:rPr lang="en-US" altLang="zh-CN" sz="1800" b="1" i="0" smtClean="0">
                                      <a:solidFill>
                                        <a:schemeClr val="tx2"/>
                                      </a:solidFill>
                                      <a:latin typeface="Cambria Math" panose="02040503050406030204" pitchFamily="18" charset="0"/>
                                      <a:ea typeface="Microsoft YaHei" panose="020B0503020204020204" pitchFamily="34" charset="-122"/>
                                    </a:rPr>
                                  </m:ctrlPr>
                                </m:fPr>
                                <m:num>
                                  <m:r>
                                    <a:rPr lang="en-US" altLang="zh-CN" sz="1800" b="1" i="0"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b="1" i="1">
                                          <a:solidFill>
                                            <a:schemeClr val="tx2"/>
                                          </a:solidFill>
                                          <a:latin typeface="Cambria Math" panose="02040503050406030204" pitchFamily="18" charset="0"/>
                                          <a:ea typeface="Microsoft YaHei" panose="020B0503020204020204" pitchFamily="34" charset="-122"/>
                                        </a:rPr>
                                      </m:ctrlPr>
                                    </m:sSubPr>
                                    <m:e>
                                      <m:r>
                                        <a:rPr lang="en-US" altLang="zh-CN" b="1" i="1">
                                          <a:solidFill>
                                            <a:schemeClr val="tx2"/>
                                          </a:solidFill>
                                          <a:latin typeface="Cambria Math" panose="02040503050406030204" pitchFamily="18" charset="0"/>
                                          <a:ea typeface="Microsoft YaHei" panose="020B0503020204020204" pitchFamily="34" charset="-122"/>
                                        </a:rPr>
                                        <m:t>𝑹</m:t>
                                      </m:r>
                                    </m:e>
                                    <m:sub>
                                      <m:r>
                                        <a:rPr lang="en-US" altLang="zh-CN" b="1" i="1">
                                          <a:solidFill>
                                            <a:schemeClr val="tx2"/>
                                          </a:solidFill>
                                          <a:latin typeface="Cambria Math" panose="02040503050406030204" pitchFamily="18" charset="0"/>
                                          <a:ea typeface="Microsoft YaHei" panose="020B0503020204020204" pitchFamily="34" charset="-122"/>
                                        </a:rPr>
                                        <m:t>𝑹𝒆𝒄</m:t>
                                      </m:r>
                                    </m:sub>
                                  </m:sSub>
                                </m:den>
                              </m:f>
                              <m:r>
                                <a:rPr lang="en-US" altLang="zh-CN" b="1" i="1" smtClean="0">
                                  <a:solidFill>
                                    <a:schemeClr val="tx2"/>
                                  </a:solidFill>
                                  <a:latin typeface="Cambria Math" panose="02040503050406030204" pitchFamily="18" charset="0"/>
                                  <a:ea typeface="Microsoft YaHei" panose="020B0503020204020204" pitchFamily="34" charset="-122"/>
                                </a:rPr>
                                <m:t>−</m:t>
                              </m:r>
                              <m:f>
                                <m:fPr>
                                  <m:ctrlPr>
                                    <a:rPr lang="en-US" altLang="zh-CN" b="1" i="1">
                                      <a:solidFill>
                                        <a:schemeClr val="tx2"/>
                                      </a:solidFill>
                                      <a:latin typeface="Cambria Math" panose="02040503050406030204" pitchFamily="18" charset="0"/>
                                      <a:ea typeface="Microsoft YaHei" panose="020B0503020204020204" pitchFamily="34" charset="-122"/>
                                    </a:rPr>
                                  </m:ctrlPr>
                                </m:fPr>
                                <m:num>
                                  <m:r>
                                    <a:rPr lang="en-US" altLang="zh-CN"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b="1" i="1">
                                          <a:solidFill>
                                            <a:schemeClr val="tx2"/>
                                          </a:solidFill>
                                          <a:latin typeface="Cambria Math" panose="02040503050406030204" pitchFamily="18" charset="0"/>
                                          <a:ea typeface="Microsoft YaHei" panose="020B0503020204020204" pitchFamily="34" charset="-122"/>
                                        </a:rPr>
                                      </m:ctrlPr>
                                    </m:sSubPr>
                                    <m:e>
                                      <m:r>
                                        <a:rPr lang="en-US" altLang="zh-CN" b="1" i="1">
                                          <a:solidFill>
                                            <a:schemeClr val="tx2"/>
                                          </a:solidFill>
                                          <a:latin typeface="Cambria Math" panose="02040503050406030204" pitchFamily="18" charset="0"/>
                                          <a:ea typeface="Microsoft YaHei" panose="020B0503020204020204" pitchFamily="34" charset="-122"/>
                                        </a:rPr>
                                        <m:t>𝑹</m:t>
                                      </m:r>
                                    </m:e>
                                    <m:sub>
                                      <m:r>
                                        <a:rPr lang="en-US" altLang="zh-CN" b="1" i="1">
                                          <a:solidFill>
                                            <a:schemeClr val="tx2"/>
                                          </a:solidFill>
                                          <a:latin typeface="Cambria Math" panose="02040503050406030204" pitchFamily="18" charset="0"/>
                                          <a:ea typeface="Microsoft YaHei" panose="020B0503020204020204" pitchFamily="34" charset="-122"/>
                                        </a:rPr>
                                        <m:t>𝒈𝒆𝒏</m:t>
                                      </m:r>
                                    </m:sub>
                                  </m:sSub>
                                </m:den>
                              </m:f>
                            </m:e>
                          </m:d>
                          <m:r>
                            <a:rPr lang="en-US" altLang="zh-CN" sz="1800" b="1" i="0" smtClean="0">
                              <a:solidFill>
                                <a:schemeClr val="tx2"/>
                              </a:solidFill>
                              <a:latin typeface="Cambria Math" panose="02040503050406030204" pitchFamily="18" charset="0"/>
                              <a:ea typeface="Microsoft YaHei" panose="020B0503020204020204" pitchFamily="34" charset="-122"/>
                            </a:rPr>
                            <m:t>𝚽</m:t>
                          </m:r>
                          <m:d>
                            <m:dPr>
                              <m:ctrlPr>
                                <a:rPr lang="en-US" altLang="zh-CN" sz="1800" b="1" i="1" smtClean="0">
                                  <a:solidFill>
                                    <a:schemeClr val="tx2"/>
                                  </a:solidFill>
                                  <a:latin typeface="Cambria Math" panose="02040503050406030204" pitchFamily="18" charset="0"/>
                                  <a:ea typeface="Microsoft YaHei" panose="020B0503020204020204" pitchFamily="34" charset="-122"/>
                                </a:rPr>
                              </m:ctrlPr>
                            </m:dPr>
                            <m:e>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𝒈𝒆𝒏</m:t>
                                      </m:r>
                                    </m:sub>
                                  </m:sSub>
                                </m:den>
                              </m:f>
                            </m:e>
                          </m:d>
                          <m:r>
                            <a:rPr lang="en-US" altLang="zh-CN" sz="1800" b="1" i="1" smtClean="0">
                              <a:solidFill>
                                <a:schemeClr val="tx2"/>
                              </a:solidFill>
                              <a:latin typeface="Cambria Math" panose="02040503050406030204" pitchFamily="18" charset="0"/>
                              <a:ea typeface="Microsoft YaHei" panose="020B0503020204020204" pitchFamily="34" charset="-122"/>
                            </a:rPr>
                            <m:t>𝑨</m:t>
                          </m:r>
                          <m:d>
                            <m:dPr>
                              <m:ctrlPr>
                                <a:rPr lang="en-US" altLang="zh-CN" sz="1800" b="1" i="1" smtClean="0">
                                  <a:solidFill>
                                    <a:schemeClr val="tx2"/>
                                  </a:solidFill>
                                  <a:latin typeface="Cambria Math" panose="02040503050406030204" pitchFamily="18" charset="0"/>
                                  <a:ea typeface="Microsoft YaHei" panose="020B0503020204020204" pitchFamily="34" charset="-122"/>
                                </a:rPr>
                              </m:ctrlPr>
                            </m:dPr>
                            <m:e>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a:solidFill>
                                            <a:schemeClr val="tx2"/>
                                          </a:solidFill>
                                          <a:latin typeface="Cambria Math" panose="02040503050406030204" pitchFamily="18" charset="0"/>
                                          <a:ea typeface="Microsoft YaHei" panose="020B0503020204020204" pitchFamily="34" charset="-122"/>
                                        </a:rPr>
                                      </m:ctrlPr>
                                    </m:sSubPr>
                                    <m:e>
                                      <m:r>
                                        <m:rPr>
                                          <m:sty m:val="p"/>
                                        </m:rPr>
                                        <a:rPr lang="en-US" altLang="zh-CN" sz="1800" b="1" i="1">
                                          <a:solidFill>
                                            <a:schemeClr val="tx2"/>
                                          </a:solidFill>
                                          <a:latin typeface="Cambria Math" panose="02040503050406030204" pitchFamily="18" charset="0"/>
                                          <a:ea typeface="Microsoft YaHei" panose="020B0503020204020204" pitchFamily="34" charset="-122"/>
                                        </a:rPr>
                                        <m:t>R</m:t>
                                      </m:r>
                                    </m:e>
                                    <m:sub>
                                      <m:r>
                                        <a:rPr lang="en-US" altLang="zh-CN" sz="1800" b="1" i="1" smtClean="0">
                                          <a:solidFill>
                                            <a:schemeClr val="tx2"/>
                                          </a:solidFill>
                                          <a:latin typeface="Cambria Math" panose="02040503050406030204" pitchFamily="18" charset="0"/>
                                          <a:ea typeface="Microsoft YaHei" panose="020B0503020204020204" pitchFamily="34" charset="-122"/>
                                        </a:rPr>
                                        <m:t>𝒈𝒆𝒏</m:t>
                                      </m:r>
                                    </m:sub>
                                  </m:sSub>
                                </m:den>
                              </m:f>
                            </m:e>
                          </m:d>
                          <m:r>
                            <a:rPr lang="en-US" altLang="zh-CN" sz="1800" b="1" i="1" smtClean="0">
                              <a:solidFill>
                                <a:schemeClr val="tx2"/>
                              </a:solidFill>
                              <a:latin typeface="Cambria Math" panose="02040503050406030204" pitchFamily="18" charset="0"/>
                              <a:ea typeface="Microsoft YaHei" panose="020B0503020204020204" pitchFamily="34" charset="-122"/>
                            </a:rPr>
                            <m:t>𝒅</m:t>
                          </m:r>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𝒈𝒆𝒏</m:t>
                                  </m:r>
                                </m:sub>
                              </m:sSub>
                            </m:den>
                          </m:f>
                        </m:e>
                      </m:nary>
                    </m:oMath>
                  </m:oMathPara>
                </a14:m>
                <a:endParaRPr lang="zh-CN" altLang="en-US" dirty="0"/>
              </a:p>
            </p:txBody>
          </p:sp>
        </mc:Choice>
        <mc:Fallback>
          <p:sp>
            <p:nvSpPr>
              <p:cNvPr id="7" name="文本框 10">
                <a:extLst>
                  <a:ext uri="{FF2B5EF4-FFF2-40B4-BE49-F238E27FC236}">
                    <a16:creationId xmlns:a16="http://schemas.microsoft.com/office/drawing/2014/main" id="{C3E12376-F34C-9690-38C9-ACF875C19CEB}"/>
                  </a:ext>
                </a:extLst>
              </p:cNvPr>
              <p:cNvSpPr txBox="1">
                <a:spLocks noRot="1" noChangeAspect="1" noMove="1" noResize="1" noEditPoints="1" noAdjustHandles="1" noChangeArrowheads="1" noChangeShapeType="1" noTextEdit="1"/>
              </p:cNvSpPr>
              <p:nvPr/>
            </p:nvSpPr>
            <p:spPr>
              <a:xfrm>
                <a:off x="907697" y="2731008"/>
                <a:ext cx="10376606" cy="938783"/>
              </a:xfrm>
              <a:prstGeom prst="rect">
                <a:avLst/>
              </a:prstGeom>
              <a:blipFill>
                <a:blip r:embed="rId4"/>
                <a:stretch>
                  <a:fillRect t="-105405" b="-164865"/>
                </a:stretch>
              </a:blipFill>
            </p:spPr>
            <p:txBody>
              <a:bodyPr/>
              <a:lstStyle/>
              <a:p>
                <a:r>
                  <a:rPr lang="en-CN">
                    <a:noFill/>
                  </a:rPr>
                  <a:t> </a:t>
                </a:r>
              </a:p>
            </p:txBody>
          </p:sp>
        </mc:Fallback>
      </mc:AlternateContent>
    </p:spTree>
    <p:extLst>
      <p:ext uri="{BB962C8B-B14F-4D97-AF65-F5344CB8AC3E}">
        <p14:creationId xmlns:p14="http://schemas.microsoft.com/office/powerpoint/2010/main" val="3916996836"/>
      </p:ext>
    </p:extLst>
  </p:cSld>
  <p:clrMapOvr>
    <a:masterClrMapping/>
  </p:clrMapOvr>
  <mc:AlternateContent xmlns:mc="http://schemas.openxmlformats.org/markup-compatibility/2006" xmlns:p14="http://schemas.microsoft.com/office/powerpoint/2010/main">
    <mc:Choice Requires="p14">
      <p:transition spd="slow" p14:dur="2000" advTm="39301"/>
    </mc:Choice>
    <mc:Fallback xmlns="">
      <p:transition spd="slow" advTm="393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4D9F2-E693-1052-400E-9EBDAFAA2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BE0EA-1A88-C656-D853-1F531F09C124}"/>
              </a:ext>
            </a:extLst>
          </p:cNvPr>
          <p:cNvSpPr>
            <a:spLocks noGrp="1"/>
          </p:cNvSpPr>
          <p:nvPr>
            <p:ph type="title"/>
          </p:nvPr>
        </p:nvSpPr>
        <p:spPr/>
        <p:txBody>
          <a:bodyPr/>
          <a:lstStyle/>
          <a:p>
            <a:r>
              <a:rPr lang="en-US" altLang="zh-CN" sz="3000" dirty="0"/>
              <a:t>Unfolding Procedure</a:t>
            </a:r>
            <a:endParaRPr lang="en-CN" sz="3000" dirty="0"/>
          </a:p>
        </p:txBody>
      </p:sp>
      <p:sp>
        <p:nvSpPr>
          <p:cNvPr id="3" name="Slide Number Placeholder 2">
            <a:extLst>
              <a:ext uri="{FF2B5EF4-FFF2-40B4-BE49-F238E27FC236}">
                <a16:creationId xmlns:a16="http://schemas.microsoft.com/office/drawing/2014/main" id="{3B81EB9D-31D0-3830-295A-9F1FA7910FB6}"/>
              </a:ext>
            </a:extLst>
          </p:cNvPr>
          <p:cNvSpPr>
            <a:spLocks noGrp="1"/>
          </p:cNvSpPr>
          <p:nvPr>
            <p:ph type="sldNum" sz="quarter" idx="12"/>
          </p:nvPr>
        </p:nvSpPr>
        <p:spPr/>
        <p:txBody>
          <a:bodyPr/>
          <a:lstStyle/>
          <a:p>
            <a:fld id="{80293A8B-7656-41F7-B47F-4F4E036E5275}" type="slidenum">
              <a:rPr lang="en-US" altLang="zh-CN" smtClean="0"/>
              <a:t>4</a:t>
            </a:fld>
            <a:endParaRPr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85787E3-F304-4ECB-FF06-7410E643A2FF}"/>
                  </a:ext>
                </a:extLst>
              </p:cNvPr>
              <p:cNvSpPr txBox="1"/>
              <p:nvPr/>
            </p:nvSpPr>
            <p:spPr>
              <a:xfrm>
                <a:off x="46218" y="869797"/>
                <a:ext cx="11871611" cy="3275961"/>
              </a:xfrm>
              <a:prstGeom prst="rect">
                <a:avLst/>
              </a:prstGeom>
              <a:noFill/>
            </p:spPr>
            <p:txBody>
              <a:bodyPr wrap="square">
                <a:spAutoFit/>
              </a:bodyPr>
              <a:lstStyle/>
              <a:p>
                <a:r>
                  <a:rPr lang="en-US" altLang="zh-CN" b="1"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Calculate unfolding factor  based on </a:t>
                </a:r>
                <a:r>
                  <a:rPr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rigidity resolution and</a:t>
                </a:r>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 </a:t>
                </a:r>
                <a:r>
                  <a:rPr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forward</a:t>
                </a:r>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 </a:t>
                </a:r>
                <a:r>
                  <a:rPr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unfolding</a:t>
                </a:r>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 </a:t>
                </a:r>
                <a:r>
                  <a:rPr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method</a:t>
                </a:r>
                <a:endParaRPr lang="en-US" altLang="zh-CN" b="1"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742950" lvl="1" indent="-285750" algn="just">
                  <a:lnSpc>
                    <a:spcPct val="150000"/>
                  </a:lnSpc>
                  <a:buFont typeface="Wingdings" pitchFamily="2" charset="2"/>
                  <a:buChar char="n"/>
                </a:pPr>
                <a:r>
                  <a:rPr lang="en-US" altLang="zh-CN" sz="1500" b="1" dirty="0">
                    <a:solidFill>
                      <a:schemeClr val="tx2"/>
                    </a:solidFill>
                    <a:latin typeface="Microsoft YaHei" panose="020B0503020204020204" pitchFamily="34" charset="-122"/>
                    <a:ea typeface="Microsoft YaHei" panose="020B0503020204020204" pitchFamily="34" charset="-122"/>
                  </a:rPr>
                  <a:t>Get Tracker Resolution Matrix (2 Gaussian +1EMG)</a:t>
                </a:r>
              </a:p>
              <a:p>
                <a:pPr marL="1200150" lvl="2" indent="-285750" algn="just">
                  <a:lnSpc>
                    <a:spcPct val="150000"/>
                  </a:lnSpc>
                  <a:buFont typeface="Wingdings" pitchFamily="2" charset="2"/>
                  <a:buChar char="n"/>
                </a:pPr>
                <a:r>
                  <a:rPr lang="en-US" sz="1400" b="1" dirty="0">
                    <a:solidFill>
                      <a:schemeClr val="tx2">
                        <a:lumMod val="60000"/>
                        <a:lumOff val="40000"/>
                      </a:schemeClr>
                    </a:solidFill>
                    <a:latin typeface="Microsoft YaHei" panose="020B0503020204020204" pitchFamily="34" charset="-122"/>
                    <a:ea typeface="Microsoft YaHei" panose="020B0503020204020204" pitchFamily="34" charset="-122"/>
                  </a:rPr>
                  <a:t>Start with all 8 params free (</a:t>
                </a:r>
                <a:r>
                  <a:rPr lang="en-US" sz="1400" b="1" dirty="0" err="1">
                    <a:solidFill>
                      <a:schemeClr val="tx2">
                        <a:lumMod val="60000"/>
                        <a:lumOff val="40000"/>
                      </a:schemeClr>
                    </a:solidFill>
                    <a:latin typeface="Microsoft YaHei" panose="020B0503020204020204" pitchFamily="34" charset="-122"/>
                    <a:ea typeface="Microsoft YaHei" panose="020B0503020204020204" pitchFamily="34" charset="-122"/>
                  </a:rPr>
                  <a:t>init</a:t>
                </a:r>
                <a:r>
                  <a:rPr lang="en-US" sz="1400" b="1" dirty="0">
                    <a:solidFill>
                      <a:schemeClr val="tx2">
                        <a:lumMod val="60000"/>
                        <a:lumOff val="40000"/>
                      </a:schemeClr>
                    </a:solidFill>
                    <a:latin typeface="Microsoft YaHei" panose="020B0503020204020204" pitchFamily="34" charset="-122"/>
                    <a:ea typeface="Microsoft YaHei" panose="020B0503020204020204" pitchFamily="34" charset="-122"/>
                  </a:rPr>
                  <a:t> from Z20/Ca = Z-1 splines),  fit all rigidity bins, select best chi2/</a:t>
                </a:r>
                <a:r>
                  <a:rPr lang="en-US" sz="1400" b="1" dirty="0" err="1">
                    <a:solidFill>
                      <a:schemeClr val="tx2">
                        <a:lumMod val="60000"/>
                        <a:lumOff val="40000"/>
                      </a:schemeClr>
                    </a:solidFill>
                    <a:latin typeface="Microsoft YaHei" panose="020B0503020204020204" pitchFamily="34" charset="-122"/>
                    <a:ea typeface="Microsoft YaHei" panose="020B0503020204020204" pitchFamily="34" charset="-122"/>
                  </a:rPr>
                  <a:t>ndf</a:t>
                </a:r>
                <a:r>
                  <a:rPr lang="en-US" sz="1400" b="1" dirty="0">
                    <a:solidFill>
                      <a:schemeClr val="tx2">
                        <a:lumMod val="60000"/>
                        <a:lumOff val="40000"/>
                      </a:schemeClr>
                    </a:solidFill>
                    <a:latin typeface="Microsoft YaHei" panose="020B0503020204020204" pitchFamily="34" charset="-122"/>
                    <a:ea typeface="Microsoft YaHei" panose="020B0503020204020204" pitchFamily="34" charset="-122"/>
                  </a:rPr>
                  <a:t> results and Spline fit par2 (sigma, most important → first), then fix it</a:t>
                </a:r>
              </a:p>
              <a:p>
                <a:pPr marL="1200150" lvl="2" indent="-285750" algn="just">
                  <a:lnSpc>
                    <a:spcPct val="150000"/>
                  </a:lnSpc>
                  <a:buFont typeface="Wingdings" pitchFamily="2" charset="2"/>
                  <a:buChar char="n"/>
                </a:pPr>
                <a:r>
                  <a:rPr lang="en-US" sz="1400" b="1" dirty="0">
                    <a:solidFill>
                      <a:schemeClr val="tx2">
                        <a:lumMod val="60000"/>
                        <a:lumOff val="40000"/>
                      </a:schemeClr>
                    </a:solidFill>
                    <a:latin typeface="Microsoft YaHei" panose="020B0503020204020204" pitchFamily="34" charset="-122"/>
                    <a:ea typeface="Microsoft YaHei" panose="020B0503020204020204" pitchFamily="34" charset="-122"/>
                  </a:rPr>
                  <a:t>Repeat: fit with one fewer free param, spline fit next param, Order: par2 -&gt; par3 -&gt; par4 -&gt; par5 -&gt; par6 -&gt; par7 -&gt; par1 -&gt; par0</a:t>
                </a:r>
              </a:p>
              <a:p>
                <a:pPr marL="1200150" lvl="2" indent="-285750" algn="just">
                  <a:lnSpc>
                    <a:spcPct val="150000"/>
                  </a:lnSpc>
                  <a:buFont typeface="Wingdings" pitchFamily="2" charset="2"/>
                  <a:buChar char="n"/>
                </a:pPr>
                <a:r>
                  <a:rPr lang="en-US" sz="1400" b="1" dirty="0">
                    <a:solidFill>
                      <a:schemeClr val="tx2">
                        <a:lumMod val="60000"/>
                        <a:lumOff val="40000"/>
                      </a:schemeClr>
                    </a:solidFill>
                    <a:latin typeface="Microsoft YaHei" panose="020B0503020204020204" pitchFamily="34" charset="-122"/>
                    <a:ea typeface="Microsoft YaHei" panose="020B0503020204020204" pitchFamily="34" charset="-122"/>
                  </a:rPr>
                  <a:t>Progressive Re-freeing: All params fixed from Phase A splines, Free one param at a time, fit, spline fit (refined) Same order: par2 -&gt; par3 -&gt; par4 -&gt; par5 -&gt; par6 -&gt; par7 -&gt; par1 -&gt; par0</a:t>
                </a:r>
                <a:endParaRPr lang="en-US" altLang="zh-CN" sz="1400" b="1" dirty="0">
                  <a:solidFill>
                    <a:schemeClr val="tx2">
                      <a:lumMod val="60000"/>
                      <a:lumOff val="40000"/>
                    </a:schemeClr>
                  </a:solidFill>
                  <a:latin typeface="Microsoft YaHei" panose="020B0503020204020204" pitchFamily="34" charset="-122"/>
                  <a:ea typeface="Microsoft YaHei" panose="020B0503020204020204" pitchFamily="34" charset="-122"/>
                </a:endParaRPr>
              </a:p>
              <a:p>
                <a:pPr marL="742950" lvl="1" indent="-285750" algn="just">
                  <a:lnSpc>
                    <a:spcPct val="150000"/>
                  </a:lnSpc>
                  <a:buFont typeface="Wingdings" pitchFamily="2" charset="2"/>
                  <a:buChar char="n"/>
                </a:pPr>
                <a:r>
                  <a:rPr lang="en-US" altLang="zh-CN" sz="1500" b="1" dirty="0">
                    <a:solidFill>
                      <a:schemeClr val="tx2"/>
                    </a:solidFill>
                    <a:latin typeface="Microsoft YaHei" panose="020B0503020204020204" pitchFamily="34" charset="-122"/>
                    <a:ea typeface="Microsoft YaHei" panose="020B0503020204020204" pitchFamily="34" charset="-122"/>
                  </a:rPr>
                  <a:t>using parameterized parameters to get rigidity resolution function </a:t>
                </a:r>
                <a14:m>
                  <m:oMath xmlns:m="http://schemas.openxmlformats.org/officeDocument/2006/math">
                    <m:r>
                      <a:rPr lang="en-US" altLang="zh-CN" sz="1600" b="1" i="1">
                        <a:solidFill>
                          <a:schemeClr val="tx2"/>
                        </a:solidFill>
                        <a:latin typeface="Cambria Math" panose="02040503050406030204" pitchFamily="18" charset="0"/>
                        <a:ea typeface="Microsoft YaHei" panose="020B0503020204020204" pitchFamily="34" charset="-122"/>
                      </a:rPr>
                      <m:t>𝑹𝒆𝒔</m:t>
                    </m:r>
                    <m:d>
                      <m:dPr>
                        <m:ctrlPr>
                          <a:rPr lang="en-US" altLang="zh-CN" sz="1600" b="1" i="1">
                            <a:solidFill>
                              <a:schemeClr val="tx2"/>
                            </a:solidFill>
                            <a:latin typeface="Cambria Math" panose="02040503050406030204" pitchFamily="18" charset="0"/>
                            <a:ea typeface="Microsoft YaHei" panose="020B0503020204020204" pitchFamily="34" charset="-122"/>
                          </a:rPr>
                        </m:ctrlPr>
                      </m:dPr>
                      <m:e>
                        <m:f>
                          <m:fPr>
                            <m:ctrlPr>
                              <a:rPr lang="en-US" altLang="zh-CN" sz="1600" b="1" i="1">
                                <a:solidFill>
                                  <a:schemeClr val="tx2"/>
                                </a:solidFill>
                                <a:latin typeface="Cambria Math" panose="02040503050406030204" pitchFamily="18" charset="0"/>
                                <a:ea typeface="Microsoft YaHei" panose="020B0503020204020204" pitchFamily="34" charset="-122"/>
                              </a:rPr>
                            </m:ctrlPr>
                          </m:fPr>
                          <m:num>
                            <m:r>
                              <a:rPr lang="en-US" altLang="zh-CN" sz="1600"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sz="1600" b="1" i="1">
                                    <a:solidFill>
                                      <a:schemeClr val="tx2"/>
                                    </a:solidFill>
                                    <a:latin typeface="Cambria Math" panose="02040503050406030204" pitchFamily="18" charset="0"/>
                                    <a:ea typeface="Microsoft YaHei" panose="020B0503020204020204" pitchFamily="34" charset="-122"/>
                                  </a:rPr>
                                </m:ctrlPr>
                              </m:sSubPr>
                              <m:e>
                                <m:r>
                                  <a:rPr lang="en-US" altLang="zh-CN" sz="1600" b="1" i="1">
                                    <a:solidFill>
                                      <a:schemeClr val="tx2"/>
                                    </a:solidFill>
                                    <a:latin typeface="Cambria Math" panose="02040503050406030204" pitchFamily="18" charset="0"/>
                                    <a:ea typeface="Microsoft YaHei" panose="020B0503020204020204" pitchFamily="34" charset="-122"/>
                                  </a:rPr>
                                  <m:t>𝑹</m:t>
                                </m:r>
                              </m:e>
                              <m:sub>
                                <m:r>
                                  <a:rPr lang="en-US" altLang="zh-CN" sz="1600" b="1" i="1">
                                    <a:solidFill>
                                      <a:schemeClr val="tx2"/>
                                    </a:solidFill>
                                    <a:latin typeface="Cambria Math" panose="02040503050406030204" pitchFamily="18" charset="0"/>
                                    <a:ea typeface="Microsoft YaHei" panose="020B0503020204020204" pitchFamily="34" charset="-122"/>
                                  </a:rPr>
                                  <m:t>𝒈𝒆𝒏</m:t>
                                </m:r>
                              </m:sub>
                            </m:sSub>
                          </m:den>
                        </m:f>
                        <m:r>
                          <a:rPr lang="en-US" altLang="zh-CN" sz="1600" b="1">
                            <a:solidFill>
                              <a:schemeClr val="tx2"/>
                            </a:solidFill>
                            <a:latin typeface="Cambria Math" panose="02040503050406030204" pitchFamily="18" charset="0"/>
                            <a:ea typeface="Microsoft YaHei" panose="020B0503020204020204" pitchFamily="34" charset="-122"/>
                          </a:rPr>
                          <m:t>,</m:t>
                        </m:r>
                        <m:f>
                          <m:fPr>
                            <m:ctrlPr>
                              <a:rPr lang="en-US" altLang="zh-CN" sz="1600" b="1">
                                <a:solidFill>
                                  <a:schemeClr val="tx2"/>
                                </a:solidFill>
                                <a:latin typeface="Cambria Math" panose="02040503050406030204" pitchFamily="18" charset="0"/>
                                <a:ea typeface="Microsoft YaHei" panose="020B0503020204020204" pitchFamily="34" charset="-122"/>
                              </a:rPr>
                            </m:ctrlPr>
                          </m:fPr>
                          <m:num>
                            <m:r>
                              <a:rPr lang="en-US" altLang="zh-CN" sz="1600" b="1">
                                <a:solidFill>
                                  <a:schemeClr val="tx2"/>
                                </a:solidFill>
                                <a:latin typeface="Cambria Math" panose="02040503050406030204" pitchFamily="18" charset="0"/>
                                <a:ea typeface="Microsoft YaHei" panose="020B0503020204020204" pitchFamily="34" charset="-122"/>
                              </a:rPr>
                              <m:t>𝟏</m:t>
                            </m:r>
                          </m:num>
                          <m:den>
                            <m:sSub>
                              <m:sSubPr>
                                <m:ctrlPr>
                                  <a:rPr lang="en-US" altLang="zh-CN" sz="1600" b="1" i="1">
                                    <a:solidFill>
                                      <a:schemeClr val="tx2"/>
                                    </a:solidFill>
                                    <a:latin typeface="Cambria Math" panose="02040503050406030204" pitchFamily="18" charset="0"/>
                                    <a:ea typeface="Microsoft YaHei" panose="020B0503020204020204" pitchFamily="34" charset="-122"/>
                                  </a:rPr>
                                </m:ctrlPr>
                              </m:sSubPr>
                              <m:e>
                                <m:r>
                                  <a:rPr lang="en-US" altLang="zh-CN" sz="1600" b="1" i="1">
                                    <a:solidFill>
                                      <a:schemeClr val="tx2"/>
                                    </a:solidFill>
                                    <a:latin typeface="Cambria Math" panose="02040503050406030204" pitchFamily="18" charset="0"/>
                                    <a:ea typeface="Microsoft YaHei" panose="020B0503020204020204" pitchFamily="34" charset="-122"/>
                                  </a:rPr>
                                  <m:t>𝑹</m:t>
                                </m:r>
                              </m:e>
                              <m:sub>
                                <m:r>
                                  <a:rPr lang="en-US" altLang="zh-CN" sz="1600" b="1" i="1">
                                    <a:solidFill>
                                      <a:schemeClr val="tx2"/>
                                    </a:solidFill>
                                    <a:latin typeface="Cambria Math" panose="02040503050406030204" pitchFamily="18" charset="0"/>
                                    <a:ea typeface="Microsoft YaHei" panose="020B0503020204020204" pitchFamily="34" charset="-122"/>
                                  </a:rPr>
                                  <m:t>𝑹𝒆𝒄</m:t>
                                </m:r>
                              </m:sub>
                            </m:sSub>
                          </m:den>
                        </m:f>
                        <m:r>
                          <a:rPr lang="en-US" altLang="zh-CN" sz="1600" b="1" i="1">
                            <a:solidFill>
                              <a:schemeClr val="tx2"/>
                            </a:solidFill>
                            <a:latin typeface="Cambria Math" panose="02040503050406030204" pitchFamily="18" charset="0"/>
                            <a:ea typeface="Microsoft YaHei" panose="020B0503020204020204" pitchFamily="34" charset="-122"/>
                          </a:rPr>
                          <m:t>−</m:t>
                        </m:r>
                        <m:f>
                          <m:fPr>
                            <m:ctrlPr>
                              <a:rPr lang="en-US" altLang="zh-CN" sz="1600" b="1" i="1">
                                <a:solidFill>
                                  <a:schemeClr val="tx2"/>
                                </a:solidFill>
                                <a:latin typeface="Cambria Math" panose="02040503050406030204" pitchFamily="18" charset="0"/>
                                <a:ea typeface="Microsoft YaHei" panose="020B0503020204020204" pitchFamily="34" charset="-122"/>
                              </a:rPr>
                            </m:ctrlPr>
                          </m:fPr>
                          <m:num>
                            <m:r>
                              <a:rPr lang="en-US" altLang="zh-CN" sz="1600"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sz="1600" b="1" i="1">
                                    <a:solidFill>
                                      <a:schemeClr val="tx2"/>
                                    </a:solidFill>
                                    <a:latin typeface="Cambria Math" panose="02040503050406030204" pitchFamily="18" charset="0"/>
                                    <a:ea typeface="Microsoft YaHei" panose="020B0503020204020204" pitchFamily="34" charset="-122"/>
                                  </a:rPr>
                                </m:ctrlPr>
                              </m:sSubPr>
                              <m:e>
                                <m:r>
                                  <a:rPr lang="en-US" altLang="zh-CN" sz="1600" b="1" i="1">
                                    <a:solidFill>
                                      <a:schemeClr val="tx2"/>
                                    </a:solidFill>
                                    <a:latin typeface="Cambria Math" panose="02040503050406030204" pitchFamily="18" charset="0"/>
                                    <a:ea typeface="Microsoft YaHei" panose="020B0503020204020204" pitchFamily="34" charset="-122"/>
                                  </a:rPr>
                                  <m:t>𝑹</m:t>
                                </m:r>
                              </m:e>
                              <m:sub>
                                <m:r>
                                  <a:rPr lang="en-US" altLang="zh-CN" sz="1600" b="1" i="1">
                                    <a:solidFill>
                                      <a:schemeClr val="tx2"/>
                                    </a:solidFill>
                                    <a:latin typeface="Cambria Math" panose="02040503050406030204" pitchFamily="18" charset="0"/>
                                    <a:ea typeface="Microsoft YaHei" panose="020B0503020204020204" pitchFamily="34" charset="-122"/>
                                  </a:rPr>
                                  <m:t>𝒈𝒆𝒏</m:t>
                                </m:r>
                              </m:sub>
                            </m:sSub>
                          </m:den>
                        </m:f>
                      </m:e>
                    </m:d>
                  </m:oMath>
                </a14:m>
                <a:endParaRPr lang="en-US" altLang="zh-CN" sz="1500" b="1" dirty="0">
                  <a:solidFill>
                    <a:schemeClr val="tx2"/>
                  </a:solidFill>
                  <a:latin typeface="Microsoft YaHei" panose="020B0503020204020204" pitchFamily="34" charset="-122"/>
                  <a:ea typeface="Microsoft YaHei" panose="020B0503020204020204" pitchFamily="34" charset="-122"/>
                </a:endParaRPr>
              </a:p>
            </p:txBody>
          </p:sp>
        </mc:Choice>
        <mc:Fallback xmlns="">
          <p:sp>
            <p:nvSpPr>
              <p:cNvPr id="5" name="文本框 4">
                <a:extLst>
                  <a:ext uri="{FF2B5EF4-FFF2-40B4-BE49-F238E27FC236}">
                    <a16:creationId xmlns:a16="http://schemas.microsoft.com/office/drawing/2014/main" id="{F85787E3-F304-4ECB-FF06-7410E643A2FF}"/>
                  </a:ext>
                </a:extLst>
              </p:cNvPr>
              <p:cNvSpPr txBox="1">
                <a:spLocks noRot="1" noChangeAspect="1" noMove="1" noResize="1" noEditPoints="1" noAdjustHandles="1" noChangeArrowheads="1" noChangeShapeType="1" noTextEdit="1"/>
              </p:cNvSpPr>
              <p:nvPr/>
            </p:nvSpPr>
            <p:spPr>
              <a:xfrm>
                <a:off x="46218" y="869797"/>
                <a:ext cx="11871611" cy="3275961"/>
              </a:xfrm>
              <a:prstGeom prst="rect">
                <a:avLst/>
              </a:prstGeom>
              <a:blipFill>
                <a:blip r:embed="rId3"/>
                <a:stretch>
                  <a:fillRect l="-427" t="-772" r="-107"/>
                </a:stretch>
              </a:blipFill>
            </p:spPr>
            <p:txBody>
              <a:bodyPr/>
              <a:lstStyle/>
              <a:p>
                <a:r>
                  <a:rPr lang="en-CN">
                    <a:noFill/>
                  </a:rPr>
                  <a:t> </a:t>
                </a:r>
              </a:p>
            </p:txBody>
          </p:sp>
        </mc:Fallback>
      </mc:AlternateContent>
      <p:pic>
        <p:nvPicPr>
          <p:cNvPr id="7" name="Picture 6">
            <a:extLst>
              <a:ext uri="{FF2B5EF4-FFF2-40B4-BE49-F238E27FC236}">
                <a16:creationId xmlns:a16="http://schemas.microsoft.com/office/drawing/2014/main" id="{80CFD712-1168-0BE7-EB41-74718138FD66}"/>
              </a:ext>
            </a:extLst>
          </p:cNvPr>
          <p:cNvPicPr>
            <a:picLocks noChangeAspect="1"/>
          </p:cNvPicPr>
          <p:nvPr/>
        </p:nvPicPr>
        <p:blipFill>
          <a:blip r:embed="rId4"/>
          <a:srcRect b="2675"/>
          <a:stretch>
            <a:fillRect/>
          </a:stretch>
        </p:blipFill>
        <p:spPr>
          <a:xfrm>
            <a:off x="53530" y="4431417"/>
            <a:ext cx="2924060" cy="1903060"/>
          </a:xfrm>
          <a:prstGeom prst="rect">
            <a:avLst/>
          </a:prstGeom>
        </p:spPr>
      </p:pic>
      <p:pic>
        <p:nvPicPr>
          <p:cNvPr id="8" name="Picture 7">
            <a:extLst>
              <a:ext uri="{FF2B5EF4-FFF2-40B4-BE49-F238E27FC236}">
                <a16:creationId xmlns:a16="http://schemas.microsoft.com/office/drawing/2014/main" id="{2AEBA78B-8EC0-9978-1EFF-EF3FD05E5F78}"/>
              </a:ext>
            </a:extLst>
          </p:cNvPr>
          <p:cNvPicPr>
            <a:picLocks noChangeAspect="1"/>
          </p:cNvPicPr>
          <p:nvPr/>
        </p:nvPicPr>
        <p:blipFill>
          <a:blip r:embed="rId5"/>
          <a:stretch>
            <a:fillRect/>
          </a:stretch>
        </p:blipFill>
        <p:spPr>
          <a:xfrm>
            <a:off x="3087329" y="4444553"/>
            <a:ext cx="2894694" cy="1889924"/>
          </a:xfrm>
          <a:prstGeom prst="rect">
            <a:avLst/>
          </a:prstGeom>
        </p:spPr>
      </p:pic>
      <p:pic>
        <p:nvPicPr>
          <p:cNvPr id="10" name="Picture 9">
            <a:extLst>
              <a:ext uri="{FF2B5EF4-FFF2-40B4-BE49-F238E27FC236}">
                <a16:creationId xmlns:a16="http://schemas.microsoft.com/office/drawing/2014/main" id="{C12C6D39-21D1-441F-D69D-8F9FCAE09389}"/>
              </a:ext>
            </a:extLst>
          </p:cNvPr>
          <p:cNvPicPr>
            <a:picLocks noChangeAspect="1"/>
          </p:cNvPicPr>
          <p:nvPr/>
        </p:nvPicPr>
        <p:blipFill>
          <a:blip r:embed="rId6"/>
          <a:stretch>
            <a:fillRect/>
          </a:stretch>
        </p:blipFill>
        <p:spPr>
          <a:xfrm>
            <a:off x="6091762" y="4407361"/>
            <a:ext cx="2883178" cy="1900277"/>
          </a:xfrm>
          <a:prstGeom prst="rect">
            <a:avLst/>
          </a:prstGeom>
        </p:spPr>
      </p:pic>
      <p:pic>
        <p:nvPicPr>
          <p:cNvPr id="12" name="Picture 11">
            <a:extLst>
              <a:ext uri="{FF2B5EF4-FFF2-40B4-BE49-F238E27FC236}">
                <a16:creationId xmlns:a16="http://schemas.microsoft.com/office/drawing/2014/main" id="{6F9B9DE7-A288-E574-CF1F-DC617E26EB18}"/>
              </a:ext>
            </a:extLst>
          </p:cNvPr>
          <p:cNvPicPr>
            <a:picLocks noChangeAspect="1"/>
          </p:cNvPicPr>
          <p:nvPr/>
        </p:nvPicPr>
        <p:blipFill>
          <a:blip r:embed="rId7"/>
          <a:stretch>
            <a:fillRect/>
          </a:stretch>
        </p:blipFill>
        <p:spPr>
          <a:xfrm>
            <a:off x="9084679" y="4444553"/>
            <a:ext cx="2883180" cy="1894492"/>
          </a:xfrm>
          <a:prstGeom prst="rect">
            <a:avLst/>
          </a:prstGeom>
        </p:spPr>
      </p:pic>
    </p:spTree>
    <p:extLst>
      <p:ext uri="{BB962C8B-B14F-4D97-AF65-F5344CB8AC3E}">
        <p14:creationId xmlns:p14="http://schemas.microsoft.com/office/powerpoint/2010/main" val="46752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827FA-BFB2-7F8A-44DC-60DEBA523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16252-F259-B3A3-F030-F446B1D6081C}"/>
              </a:ext>
            </a:extLst>
          </p:cNvPr>
          <p:cNvSpPr>
            <a:spLocks noGrp="1"/>
          </p:cNvSpPr>
          <p:nvPr>
            <p:ph type="title"/>
          </p:nvPr>
        </p:nvSpPr>
        <p:spPr/>
        <p:txBody>
          <a:bodyPr/>
          <a:lstStyle/>
          <a:p>
            <a:r>
              <a:rPr lang="en-US" altLang="zh-CN" sz="3000" dirty="0"/>
              <a:t>Unfolding Procedure</a:t>
            </a:r>
            <a:endParaRPr lang="en-CN" sz="3000" dirty="0"/>
          </a:p>
        </p:txBody>
      </p:sp>
      <p:sp>
        <p:nvSpPr>
          <p:cNvPr id="3" name="Slide Number Placeholder 2">
            <a:extLst>
              <a:ext uri="{FF2B5EF4-FFF2-40B4-BE49-F238E27FC236}">
                <a16:creationId xmlns:a16="http://schemas.microsoft.com/office/drawing/2014/main" id="{42646599-6B3C-B0D4-3717-71429BB48C9B}"/>
              </a:ext>
            </a:extLst>
          </p:cNvPr>
          <p:cNvSpPr>
            <a:spLocks noGrp="1"/>
          </p:cNvSpPr>
          <p:nvPr>
            <p:ph type="sldNum" sz="quarter" idx="12"/>
          </p:nvPr>
        </p:nvSpPr>
        <p:spPr/>
        <p:txBody>
          <a:bodyPr/>
          <a:lstStyle/>
          <a:p>
            <a:fld id="{80293A8B-7656-41F7-B47F-4F4E036E5275}" type="slidenum">
              <a:rPr lang="en-US" altLang="zh-CN" smtClean="0"/>
              <a:t>5</a:t>
            </a:fld>
            <a:endParaRPr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53B1695B-0CFD-C383-84B2-8DD061B3948A}"/>
                  </a:ext>
                </a:extLst>
              </p:cNvPr>
              <p:cNvSpPr txBox="1"/>
              <p:nvPr/>
            </p:nvSpPr>
            <p:spPr>
              <a:xfrm>
                <a:off x="320389" y="1069608"/>
                <a:ext cx="11871611" cy="5960863"/>
              </a:xfrm>
              <a:prstGeom prst="rect">
                <a:avLst/>
              </a:prstGeom>
              <a:noFill/>
            </p:spPr>
            <p:txBody>
              <a:bodyPr wrap="square">
                <a:spAutoFit/>
              </a:bodyPr>
              <a:lstStyle/>
              <a:p>
                <a:r>
                  <a:rPr lang="en-US" altLang="zh-CN" b="1"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Calculate unfolding factor  based on </a:t>
                </a:r>
                <a:r>
                  <a:rPr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rigidity resolution and</a:t>
                </a:r>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 </a:t>
                </a:r>
                <a:r>
                  <a:rPr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forward</a:t>
                </a:r>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 </a:t>
                </a:r>
                <a:r>
                  <a:rPr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unfolding</a:t>
                </a:r>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rPr>
                  <a:t> </a:t>
                </a:r>
                <a:r>
                  <a:rPr lang="en-US" altLang="zh-CN" b="1" dirty="0">
                    <a:latin typeface="Microsoft YaHei" panose="020B0503020204020204" pitchFamily="34" charset="-122"/>
                    <a:ea typeface="Microsoft YaHei" panose="020B0503020204020204" pitchFamily="34" charset="-122"/>
                    <a:cs typeface="Times New Roman" panose="02020603050405020304" pitchFamily="18" charset="0"/>
                  </a:rPr>
                  <a:t>method</a:t>
                </a:r>
                <a:endParaRPr lang="en-US" altLang="zh-CN" b="1"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742950" lvl="1" indent="-285750" algn="just">
                  <a:lnSpc>
                    <a:spcPct val="150000"/>
                  </a:lnSpc>
                  <a:buFont typeface="Wingdings" pitchFamily="2" charset="2"/>
                  <a:buChar char="n"/>
                </a:pPr>
                <a:r>
                  <a:rPr lang="en-US" altLang="zh-CN" sz="1500" b="1" dirty="0">
                    <a:solidFill>
                      <a:schemeClr val="tx2"/>
                    </a:solidFill>
                    <a:latin typeface="Microsoft YaHei" panose="020B0503020204020204" pitchFamily="34" charset="-122"/>
                    <a:ea typeface="Microsoft YaHei" panose="020B0503020204020204" pitchFamily="34" charset="-122"/>
                  </a:rPr>
                  <a:t>using parameterized parameters to get rigidity resolution function </a:t>
                </a:r>
                <a14:m>
                  <m:oMath xmlns:m="http://schemas.openxmlformats.org/officeDocument/2006/math">
                    <m:r>
                      <a:rPr lang="en-US" altLang="zh-CN" sz="1600" b="1" i="1">
                        <a:solidFill>
                          <a:schemeClr val="tx2"/>
                        </a:solidFill>
                        <a:latin typeface="Cambria Math" panose="02040503050406030204" pitchFamily="18" charset="0"/>
                        <a:ea typeface="Microsoft YaHei" panose="020B0503020204020204" pitchFamily="34" charset="-122"/>
                      </a:rPr>
                      <m:t>𝑹𝒆𝒔</m:t>
                    </m:r>
                    <m:d>
                      <m:dPr>
                        <m:ctrlPr>
                          <a:rPr lang="en-US" altLang="zh-CN" sz="1600" b="1" i="1">
                            <a:solidFill>
                              <a:schemeClr val="tx2"/>
                            </a:solidFill>
                            <a:latin typeface="Cambria Math" panose="02040503050406030204" pitchFamily="18" charset="0"/>
                            <a:ea typeface="Microsoft YaHei" panose="020B0503020204020204" pitchFamily="34" charset="-122"/>
                          </a:rPr>
                        </m:ctrlPr>
                      </m:dPr>
                      <m:e>
                        <m:f>
                          <m:fPr>
                            <m:ctrlPr>
                              <a:rPr lang="en-US" altLang="zh-CN" sz="1600" b="1" i="1">
                                <a:solidFill>
                                  <a:schemeClr val="tx2"/>
                                </a:solidFill>
                                <a:latin typeface="Cambria Math" panose="02040503050406030204" pitchFamily="18" charset="0"/>
                                <a:ea typeface="Microsoft YaHei" panose="020B0503020204020204" pitchFamily="34" charset="-122"/>
                              </a:rPr>
                            </m:ctrlPr>
                          </m:fPr>
                          <m:num>
                            <m:r>
                              <a:rPr lang="en-US" altLang="zh-CN" sz="1600"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sz="1600" b="1" i="1">
                                    <a:solidFill>
                                      <a:schemeClr val="tx2"/>
                                    </a:solidFill>
                                    <a:latin typeface="Cambria Math" panose="02040503050406030204" pitchFamily="18" charset="0"/>
                                    <a:ea typeface="Microsoft YaHei" panose="020B0503020204020204" pitchFamily="34" charset="-122"/>
                                  </a:rPr>
                                </m:ctrlPr>
                              </m:sSubPr>
                              <m:e>
                                <m:r>
                                  <a:rPr lang="en-US" altLang="zh-CN" sz="1600" b="1" i="1">
                                    <a:solidFill>
                                      <a:schemeClr val="tx2"/>
                                    </a:solidFill>
                                    <a:latin typeface="Cambria Math" panose="02040503050406030204" pitchFamily="18" charset="0"/>
                                    <a:ea typeface="Microsoft YaHei" panose="020B0503020204020204" pitchFamily="34" charset="-122"/>
                                  </a:rPr>
                                  <m:t>𝑹</m:t>
                                </m:r>
                              </m:e>
                              <m:sub>
                                <m:r>
                                  <a:rPr lang="en-US" altLang="zh-CN" sz="1600" b="1" i="1">
                                    <a:solidFill>
                                      <a:schemeClr val="tx2"/>
                                    </a:solidFill>
                                    <a:latin typeface="Cambria Math" panose="02040503050406030204" pitchFamily="18" charset="0"/>
                                    <a:ea typeface="Microsoft YaHei" panose="020B0503020204020204" pitchFamily="34" charset="-122"/>
                                  </a:rPr>
                                  <m:t>𝒈𝒆𝒏</m:t>
                                </m:r>
                              </m:sub>
                            </m:sSub>
                          </m:den>
                        </m:f>
                        <m:r>
                          <a:rPr lang="en-US" altLang="zh-CN" sz="1600" b="1">
                            <a:solidFill>
                              <a:schemeClr val="tx2"/>
                            </a:solidFill>
                            <a:latin typeface="Cambria Math" panose="02040503050406030204" pitchFamily="18" charset="0"/>
                            <a:ea typeface="Microsoft YaHei" panose="020B0503020204020204" pitchFamily="34" charset="-122"/>
                          </a:rPr>
                          <m:t>,</m:t>
                        </m:r>
                        <m:f>
                          <m:fPr>
                            <m:ctrlPr>
                              <a:rPr lang="en-US" altLang="zh-CN" sz="1600" b="1">
                                <a:solidFill>
                                  <a:schemeClr val="tx2"/>
                                </a:solidFill>
                                <a:latin typeface="Cambria Math" panose="02040503050406030204" pitchFamily="18" charset="0"/>
                                <a:ea typeface="Microsoft YaHei" panose="020B0503020204020204" pitchFamily="34" charset="-122"/>
                              </a:rPr>
                            </m:ctrlPr>
                          </m:fPr>
                          <m:num>
                            <m:r>
                              <a:rPr lang="en-US" altLang="zh-CN" sz="1600" b="1">
                                <a:solidFill>
                                  <a:schemeClr val="tx2"/>
                                </a:solidFill>
                                <a:latin typeface="Cambria Math" panose="02040503050406030204" pitchFamily="18" charset="0"/>
                                <a:ea typeface="Microsoft YaHei" panose="020B0503020204020204" pitchFamily="34" charset="-122"/>
                              </a:rPr>
                              <m:t>𝟏</m:t>
                            </m:r>
                          </m:num>
                          <m:den>
                            <m:sSub>
                              <m:sSubPr>
                                <m:ctrlPr>
                                  <a:rPr lang="en-US" altLang="zh-CN" sz="1600" b="1" i="1">
                                    <a:solidFill>
                                      <a:schemeClr val="tx2"/>
                                    </a:solidFill>
                                    <a:latin typeface="Cambria Math" panose="02040503050406030204" pitchFamily="18" charset="0"/>
                                    <a:ea typeface="Microsoft YaHei" panose="020B0503020204020204" pitchFamily="34" charset="-122"/>
                                  </a:rPr>
                                </m:ctrlPr>
                              </m:sSubPr>
                              <m:e>
                                <m:r>
                                  <a:rPr lang="en-US" altLang="zh-CN" sz="1600" b="1" i="1">
                                    <a:solidFill>
                                      <a:schemeClr val="tx2"/>
                                    </a:solidFill>
                                    <a:latin typeface="Cambria Math" panose="02040503050406030204" pitchFamily="18" charset="0"/>
                                    <a:ea typeface="Microsoft YaHei" panose="020B0503020204020204" pitchFamily="34" charset="-122"/>
                                  </a:rPr>
                                  <m:t>𝑹</m:t>
                                </m:r>
                              </m:e>
                              <m:sub>
                                <m:r>
                                  <a:rPr lang="en-US" altLang="zh-CN" sz="1600" b="1" i="1">
                                    <a:solidFill>
                                      <a:schemeClr val="tx2"/>
                                    </a:solidFill>
                                    <a:latin typeface="Cambria Math" panose="02040503050406030204" pitchFamily="18" charset="0"/>
                                    <a:ea typeface="Microsoft YaHei" panose="020B0503020204020204" pitchFamily="34" charset="-122"/>
                                  </a:rPr>
                                  <m:t>𝑹𝒆𝒄</m:t>
                                </m:r>
                              </m:sub>
                            </m:sSub>
                          </m:den>
                        </m:f>
                        <m:r>
                          <a:rPr lang="en-US" altLang="zh-CN" sz="1600" b="1" i="1">
                            <a:solidFill>
                              <a:schemeClr val="tx2"/>
                            </a:solidFill>
                            <a:latin typeface="Cambria Math" panose="02040503050406030204" pitchFamily="18" charset="0"/>
                            <a:ea typeface="Microsoft YaHei" panose="020B0503020204020204" pitchFamily="34" charset="-122"/>
                          </a:rPr>
                          <m:t>−</m:t>
                        </m:r>
                        <m:f>
                          <m:fPr>
                            <m:ctrlPr>
                              <a:rPr lang="en-US" altLang="zh-CN" sz="1600" b="1" i="1">
                                <a:solidFill>
                                  <a:schemeClr val="tx2"/>
                                </a:solidFill>
                                <a:latin typeface="Cambria Math" panose="02040503050406030204" pitchFamily="18" charset="0"/>
                                <a:ea typeface="Microsoft YaHei" panose="020B0503020204020204" pitchFamily="34" charset="-122"/>
                              </a:rPr>
                            </m:ctrlPr>
                          </m:fPr>
                          <m:num>
                            <m:r>
                              <a:rPr lang="en-US" altLang="zh-CN" sz="1600"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sz="1600" b="1" i="1">
                                    <a:solidFill>
                                      <a:schemeClr val="tx2"/>
                                    </a:solidFill>
                                    <a:latin typeface="Cambria Math" panose="02040503050406030204" pitchFamily="18" charset="0"/>
                                    <a:ea typeface="Microsoft YaHei" panose="020B0503020204020204" pitchFamily="34" charset="-122"/>
                                  </a:rPr>
                                </m:ctrlPr>
                              </m:sSubPr>
                              <m:e>
                                <m:r>
                                  <a:rPr lang="en-US" altLang="zh-CN" sz="1600" b="1" i="1">
                                    <a:solidFill>
                                      <a:schemeClr val="tx2"/>
                                    </a:solidFill>
                                    <a:latin typeface="Cambria Math" panose="02040503050406030204" pitchFamily="18" charset="0"/>
                                    <a:ea typeface="Microsoft YaHei" panose="020B0503020204020204" pitchFamily="34" charset="-122"/>
                                  </a:rPr>
                                  <m:t>𝑹</m:t>
                                </m:r>
                              </m:e>
                              <m:sub>
                                <m:r>
                                  <a:rPr lang="en-US" altLang="zh-CN" sz="1600" b="1" i="1">
                                    <a:solidFill>
                                      <a:schemeClr val="tx2"/>
                                    </a:solidFill>
                                    <a:latin typeface="Cambria Math" panose="02040503050406030204" pitchFamily="18" charset="0"/>
                                    <a:ea typeface="Microsoft YaHei" panose="020B0503020204020204" pitchFamily="34" charset="-122"/>
                                  </a:rPr>
                                  <m:t>𝒈𝒆𝒏</m:t>
                                </m:r>
                              </m:sub>
                            </m:sSub>
                          </m:den>
                        </m:f>
                      </m:e>
                    </m:d>
                  </m:oMath>
                </a14:m>
                <a:endParaRPr lang="en-US" altLang="zh-CN" sz="1500" b="1" dirty="0">
                  <a:solidFill>
                    <a:schemeClr val="tx2"/>
                  </a:solidFill>
                  <a:latin typeface="Microsoft YaHei" panose="020B0503020204020204" pitchFamily="34" charset="-122"/>
                  <a:ea typeface="Microsoft YaHei" panose="020B0503020204020204" pitchFamily="34" charset="-122"/>
                </a:endParaRPr>
              </a:p>
              <a:p>
                <a:pPr marL="742950" lvl="1" indent="-285750" algn="just">
                  <a:lnSpc>
                    <a:spcPct val="150000"/>
                  </a:lnSpc>
                  <a:buFont typeface="Wingdings" pitchFamily="2" charset="2"/>
                  <a:buChar char="n"/>
                </a:pPr>
                <a:endParaRPr lang="en-US" altLang="zh-CN" sz="1500" b="1" dirty="0">
                  <a:solidFill>
                    <a:schemeClr val="tx2"/>
                  </a:solidFill>
                  <a:latin typeface="Microsoft YaHei" panose="020B0503020204020204" pitchFamily="34" charset="-122"/>
                  <a:ea typeface="Microsoft YaHei" panose="020B0503020204020204" pitchFamily="34" charset="-122"/>
                </a:endParaRPr>
              </a:p>
              <a:p>
                <a:pPr marL="742950" lvl="1" indent="-285750" algn="just">
                  <a:lnSpc>
                    <a:spcPct val="150000"/>
                  </a:lnSpc>
                  <a:buFont typeface="Wingdings" pitchFamily="2" charset="2"/>
                  <a:buChar char="n"/>
                </a:pPr>
                <a:endParaRPr lang="en-US" altLang="zh-CN" sz="1500" b="1" dirty="0">
                  <a:solidFill>
                    <a:schemeClr val="tx2"/>
                  </a:solidFill>
                  <a:latin typeface="Microsoft YaHei" panose="020B0503020204020204" pitchFamily="34" charset="-122"/>
                  <a:ea typeface="Microsoft YaHei" panose="020B0503020204020204" pitchFamily="34" charset="-122"/>
                </a:endParaRPr>
              </a:p>
              <a:p>
                <a:pPr marL="742950" lvl="1" indent="-285750" algn="just">
                  <a:lnSpc>
                    <a:spcPct val="150000"/>
                  </a:lnSpc>
                  <a:buFont typeface="Wingdings" pitchFamily="2" charset="2"/>
                  <a:buChar char="n"/>
                </a:pPr>
                <a:endParaRPr lang="en-US" altLang="zh-CN" sz="1500" b="1" dirty="0">
                  <a:solidFill>
                    <a:schemeClr val="tx2"/>
                  </a:solidFill>
                  <a:latin typeface="Microsoft YaHei" panose="020B0503020204020204" pitchFamily="34" charset="-122"/>
                  <a:ea typeface="Microsoft YaHei" panose="020B0503020204020204" pitchFamily="34" charset="-122"/>
                </a:endParaRPr>
              </a:p>
              <a:p>
                <a:pPr marL="742950" lvl="1" indent="-285750" algn="just">
                  <a:lnSpc>
                    <a:spcPct val="150000"/>
                  </a:lnSpc>
                  <a:buFont typeface="Wingdings" pitchFamily="2" charset="2"/>
                  <a:buChar char="n"/>
                </a:pPr>
                <a:endParaRPr lang="en-US" altLang="zh-CN" sz="1500" b="1" dirty="0">
                  <a:solidFill>
                    <a:schemeClr val="tx2"/>
                  </a:solidFill>
                  <a:latin typeface="Microsoft YaHei" panose="020B0503020204020204" pitchFamily="34" charset="-122"/>
                  <a:ea typeface="Microsoft YaHei" panose="020B0503020204020204" pitchFamily="34" charset="-122"/>
                </a:endParaRPr>
              </a:p>
              <a:p>
                <a:pPr marL="742950" lvl="1" indent="-285750" algn="just">
                  <a:lnSpc>
                    <a:spcPct val="150000"/>
                  </a:lnSpc>
                  <a:buFont typeface="Wingdings" pitchFamily="2" charset="2"/>
                  <a:buChar char="n"/>
                </a:pPr>
                <a:endParaRPr lang="en-US" altLang="zh-CN" sz="1500" b="1" dirty="0">
                  <a:solidFill>
                    <a:schemeClr val="tx2"/>
                  </a:solidFill>
                  <a:latin typeface="Microsoft YaHei" panose="020B0503020204020204" pitchFamily="34" charset="-122"/>
                  <a:ea typeface="Microsoft YaHei" panose="020B0503020204020204" pitchFamily="34" charset="-122"/>
                </a:endParaRPr>
              </a:p>
              <a:p>
                <a:pPr marL="742950" lvl="1" indent="-285750" algn="just">
                  <a:lnSpc>
                    <a:spcPct val="150000"/>
                  </a:lnSpc>
                  <a:buFont typeface="Wingdings" pitchFamily="2" charset="2"/>
                  <a:buChar char="n"/>
                </a:pPr>
                <a:endParaRPr lang="en-US" altLang="zh-CN" sz="1500" b="1" dirty="0">
                  <a:solidFill>
                    <a:schemeClr val="tx2"/>
                  </a:solidFill>
                  <a:latin typeface="Microsoft YaHei" panose="020B0503020204020204" pitchFamily="34" charset="-122"/>
                  <a:ea typeface="Microsoft YaHei" panose="020B0503020204020204" pitchFamily="34" charset="-122"/>
                </a:endParaRPr>
              </a:p>
              <a:p>
                <a:pPr lvl="1" algn="just">
                  <a:lnSpc>
                    <a:spcPct val="150000"/>
                  </a:lnSpc>
                </a:pPr>
                <a:endParaRPr lang="en-US" altLang="zh-CN" sz="1500" b="1" dirty="0">
                  <a:solidFill>
                    <a:schemeClr val="tx2"/>
                  </a:solidFill>
                  <a:latin typeface="Microsoft YaHei" panose="020B0503020204020204" pitchFamily="34" charset="-122"/>
                  <a:ea typeface="Microsoft YaHei" panose="020B0503020204020204" pitchFamily="34" charset="-122"/>
                </a:endParaRPr>
              </a:p>
              <a:p>
                <a:pPr marL="742950" lvl="1" indent="-285750" algn="just">
                  <a:lnSpc>
                    <a:spcPct val="150000"/>
                  </a:lnSpc>
                  <a:buFont typeface="Wingdings" pitchFamily="2" charset="2"/>
                  <a:buChar char="n"/>
                </a:pPr>
                <a:r>
                  <a:rPr lang="en-US" altLang="zh-CN" sz="1500" b="1" dirty="0">
                    <a:solidFill>
                      <a:schemeClr val="tx2"/>
                    </a:solidFill>
                    <a:latin typeface="Microsoft YaHei" panose="020B0503020204020204" pitchFamily="34" charset="-122"/>
                    <a:ea typeface="Microsoft YaHei" panose="020B0503020204020204" pitchFamily="34" charset="-122"/>
                  </a:rPr>
                  <a:t>Getting folded event rate by integral</a:t>
                </a:r>
                <a14:m>
                  <m:oMath xmlns:m="http://schemas.openxmlformats.org/officeDocument/2006/math">
                    <m:r>
                      <a:rPr lang="en-US" altLang="zh-CN" sz="1600" b="1" i="0" smtClean="0">
                        <a:solidFill>
                          <a:schemeClr val="tx2"/>
                        </a:solidFill>
                        <a:latin typeface="Cambria Math" panose="02040503050406030204" pitchFamily="18" charset="0"/>
                        <a:ea typeface="Microsoft YaHei" panose="020B0503020204020204" pitchFamily="34" charset="-122"/>
                      </a:rPr>
                      <m:t> </m:t>
                    </m:r>
                    <m:r>
                      <a:rPr lang="en-US" altLang="zh-CN" sz="1600" b="1" i="1">
                        <a:solidFill>
                          <a:schemeClr val="tx2"/>
                        </a:solidFill>
                        <a:latin typeface="Cambria Math" panose="02040503050406030204" pitchFamily="18" charset="0"/>
                        <a:ea typeface="Microsoft YaHei" panose="020B0503020204020204" pitchFamily="34" charset="-122"/>
                      </a:rPr>
                      <m:t>𝑹𝒆𝒔</m:t>
                    </m:r>
                    <m:d>
                      <m:dPr>
                        <m:ctrlPr>
                          <a:rPr lang="en-US" altLang="zh-CN" sz="1600" b="1" i="1">
                            <a:solidFill>
                              <a:schemeClr val="tx2"/>
                            </a:solidFill>
                            <a:latin typeface="Cambria Math" panose="02040503050406030204" pitchFamily="18" charset="0"/>
                            <a:ea typeface="Microsoft YaHei" panose="020B0503020204020204" pitchFamily="34" charset="-122"/>
                          </a:rPr>
                        </m:ctrlPr>
                      </m:dPr>
                      <m:e>
                        <m:f>
                          <m:fPr>
                            <m:ctrlPr>
                              <a:rPr lang="en-US" altLang="zh-CN" sz="1600" b="1" i="1">
                                <a:solidFill>
                                  <a:schemeClr val="tx2"/>
                                </a:solidFill>
                                <a:latin typeface="Cambria Math" panose="02040503050406030204" pitchFamily="18" charset="0"/>
                                <a:ea typeface="Microsoft YaHei" panose="020B0503020204020204" pitchFamily="34" charset="-122"/>
                              </a:rPr>
                            </m:ctrlPr>
                          </m:fPr>
                          <m:num>
                            <m:r>
                              <a:rPr lang="en-US" altLang="zh-CN" sz="1600"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sz="1600" b="1" i="1">
                                    <a:solidFill>
                                      <a:schemeClr val="tx2"/>
                                    </a:solidFill>
                                    <a:latin typeface="Cambria Math" panose="02040503050406030204" pitchFamily="18" charset="0"/>
                                    <a:ea typeface="Microsoft YaHei" panose="020B0503020204020204" pitchFamily="34" charset="-122"/>
                                  </a:rPr>
                                </m:ctrlPr>
                              </m:sSubPr>
                              <m:e>
                                <m:r>
                                  <a:rPr lang="en-US" altLang="zh-CN" sz="1600" b="1" i="1">
                                    <a:solidFill>
                                      <a:schemeClr val="tx2"/>
                                    </a:solidFill>
                                    <a:latin typeface="Cambria Math" panose="02040503050406030204" pitchFamily="18" charset="0"/>
                                    <a:ea typeface="Microsoft YaHei" panose="020B0503020204020204" pitchFamily="34" charset="-122"/>
                                  </a:rPr>
                                  <m:t>𝑹</m:t>
                                </m:r>
                              </m:e>
                              <m:sub>
                                <m:r>
                                  <a:rPr lang="en-US" altLang="zh-CN" sz="1600" b="1" i="1">
                                    <a:solidFill>
                                      <a:schemeClr val="tx2"/>
                                    </a:solidFill>
                                    <a:latin typeface="Cambria Math" panose="02040503050406030204" pitchFamily="18" charset="0"/>
                                    <a:ea typeface="Microsoft YaHei" panose="020B0503020204020204" pitchFamily="34" charset="-122"/>
                                  </a:rPr>
                                  <m:t>𝒈𝒆𝒏</m:t>
                                </m:r>
                              </m:sub>
                            </m:sSub>
                          </m:den>
                        </m:f>
                        <m:r>
                          <a:rPr lang="en-US" altLang="zh-CN" sz="1600" b="1">
                            <a:solidFill>
                              <a:schemeClr val="tx2"/>
                            </a:solidFill>
                            <a:latin typeface="Cambria Math" panose="02040503050406030204" pitchFamily="18" charset="0"/>
                            <a:ea typeface="Microsoft YaHei" panose="020B0503020204020204" pitchFamily="34" charset="-122"/>
                          </a:rPr>
                          <m:t>,</m:t>
                        </m:r>
                        <m:f>
                          <m:fPr>
                            <m:ctrlPr>
                              <a:rPr lang="en-US" altLang="zh-CN" sz="1600" b="1">
                                <a:solidFill>
                                  <a:schemeClr val="tx2"/>
                                </a:solidFill>
                                <a:latin typeface="Cambria Math" panose="02040503050406030204" pitchFamily="18" charset="0"/>
                                <a:ea typeface="Microsoft YaHei" panose="020B0503020204020204" pitchFamily="34" charset="-122"/>
                              </a:rPr>
                            </m:ctrlPr>
                          </m:fPr>
                          <m:num>
                            <m:r>
                              <a:rPr lang="en-US" altLang="zh-CN" sz="1600" b="1">
                                <a:solidFill>
                                  <a:schemeClr val="tx2"/>
                                </a:solidFill>
                                <a:latin typeface="Cambria Math" panose="02040503050406030204" pitchFamily="18" charset="0"/>
                                <a:ea typeface="Microsoft YaHei" panose="020B0503020204020204" pitchFamily="34" charset="-122"/>
                              </a:rPr>
                              <m:t>𝟏</m:t>
                            </m:r>
                          </m:num>
                          <m:den>
                            <m:sSub>
                              <m:sSubPr>
                                <m:ctrlPr>
                                  <a:rPr lang="en-US" altLang="zh-CN" sz="1600" b="1" i="1">
                                    <a:solidFill>
                                      <a:schemeClr val="tx2"/>
                                    </a:solidFill>
                                    <a:latin typeface="Cambria Math" panose="02040503050406030204" pitchFamily="18" charset="0"/>
                                    <a:ea typeface="Microsoft YaHei" panose="020B0503020204020204" pitchFamily="34" charset="-122"/>
                                  </a:rPr>
                                </m:ctrlPr>
                              </m:sSubPr>
                              <m:e>
                                <m:r>
                                  <a:rPr lang="en-US" altLang="zh-CN" sz="1600" b="1" i="1">
                                    <a:solidFill>
                                      <a:schemeClr val="tx2"/>
                                    </a:solidFill>
                                    <a:latin typeface="Cambria Math" panose="02040503050406030204" pitchFamily="18" charset="0"/>
                                    <a:ea typeface="Microsoft YaHei" panose="020B0503020204020204" pitchFamily="34" charset="-122"/>
                                  </a:rPr>
                                  <m:t>𝑹</m:t>
                                </m:r>
                              </m:e>
                              <m:sub>
                                <m:r>
                                  <a:rPr lang="en-US" altLang="zh-CN" sz="1600" b="1" i="1">
                                    <a:solidFill>
                                      <a:schemeClr val="tx2"/>
                                    </a:solidFill>
                                    <a:latin typeface="Cambria Math" panose="02040503050406030204" pitchFamily="18" charset="0"/>
                                    <a:ea typeface="Microsoft YaHei" panose="020B0503020204020204" pitchFamily="34" charset="-122"/>
                                  </a:rPr>
                                  <m:t>𝑹𝒆𝒄</m:t>
                                </m:r>
                              </m:sub>
                            </m:sSub>
                          </m:den>
                        </m:f>
                        <m:r>
                          <a:rPr lang="en-US" altLang="zh-CN" sz="1600" b="1" i="1">
                            <a:solidFill>
                              <a:schemeClr val="tx2"/>
                            </a:solidFill>
                            <a:latin typeface="Cambria Math" panose="02040503050406030204" pitchFamily="18" charset="0"/>
                            <a:ea typeface="Microsoft YaHei" panose="020B0503020204020204" pitchFamily="34" charset="-122"/>
                          </a:rPr>
                          <m:t>−</m:t>
                        </m:r>
                        <m:f>
                          <m:fPr>
                            <m:ctrlPr>
                              <a:rPr lang="en-US" altLang="zh-CN" sz="1600" b="1" i="1">
                                <a:solidFill>
                                  <a:schemeClr val="tx2"/>
                                </a:solidFill>
                                <a:latin typeface="Cambria Math" panose="02040503050406030204" pitchFamily="18" charset="0"/>
                                <a:ea typeface="Microsoft YaHei" panose="020B0503020204020204" pitchFamily="34" charset="-122"/>
                              </a:rPr>
                            </m:ctrlPr>
                          </m:fPr>
                          <m:num>
                            <m:r>
                              <a:rPr lang="en-US" altLang="zh-CN" sz="1600"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sz="1600" b="1" i="1">
                                    <a:solidFill>
                                      <a:schemeClr val="tx2"/>
                                    </a:solidFill>
                                    <a:latin typeface="Cambria Math" panose="02040503050406030204" pitchFamily="18" charset="0"/>
                                    <a:ea typeface="Microsoft YaHei" panose="020B0503020204020204" pitchFamily="34" charset="-122"/>
                                  </a:rPr>
                                </m:ctrlPr>
                              </m:sSubPr>
                              <m:e>
                                <m:r>
                                  <a:rPr lang="en-US" altLang="zh-CN" sz="1600" b="1" i="1">
                                    <a:solidFill>
                                      <a:schemeClr val="tx2"/>
                                    </a:solidFill>
                                    <a:latin typeface="Cambria Math" panose="02040503050406030204" pitchFamily="18" charset="0"/>
                                    <a:ea typeface="Microsoft YaHei" panose="020B0503020204020204" pitchFamily="34" charset="-122"/>
                                  </a:rPr>
                                  <m:t>𝑹</m:t>
                                </m:r>
                              </m:e>
                              <m:sub>
                                <m:r>
                                  <a:rPr lang="en-US" altLang="zh-CN" sz="1600" b="1" i="1">
                                    <a:solidFill>
                                      <a:schemeClr val="tx2"/>
                                    </a:solidFill>
                                    <a:latin typeface="Cambria Math" panose="02040503050406030204" pitchFamily="18" charset="0"/>
                                    <a:ea typeface="Microsoft YaHei" panose="020B0503020204020204" pitchFamily="34" charset="-122"/>
                                  </a:rPr>
                                  <m:t>𝒈𝒆𝒏</m:t>
                                </m:r>
                              </m:sub>
                            </m:sSub>
                          </m:den>
                        </m:f>
                      </m:e>
                    </m:d>
                  </m:oMath>
                </a14:m>
                <a:r>
                  <a:rPr lang="en-US" altLang="zh-CN" sz="1500" b="1" dirty="0">
                    <a:solidFill>
                      <a:schemeClr val="tx2"/>
                    </a:solidFill>
                    <a:latin typeface="Microsoft YaHei" panose="020B0503020204020204" pitchFamily="34" charset="-122"/>
                    <a:ea typeface="Microsoft YaHei" panose="020B0503020204020204" pitchFamily="34" charset="-122"/>
                  </a:rPr>
                  <a:t>with </a:t>
                </a:r>
                <a14:m>
                  <m:oMath xmlns:m="http://schemas.openxmlformats.org/officeDocument/2006/math">
                    <m:r>
                      <a:rPr lang="en-US" altLang="zh-CN" sz="1600" b="1">
                        <a:solidFill>
                          <a:schemeClr val="tx2"/>
                        </a:solidFill>
                        <a:latin typeface="Cambria Math" panose="02040503050406030204" pitchFamily="18" charset="0"/>
                        <a:ea typeface="Microsoft YaHei" panose="020B0503020204020204" pitchFamily="34" charset="-122"/>
                      </a:rPr>
                      <m:t>𝚽</m:t>
                    </m:r>
                    <m:d>
                      <m:dPr>
                        <m:ctrlPr>
                          <a:rPr lang="en-US" altLang="zh-CN" sz="1600" b="1" i="1">
                            <a:solidFill>
                              <a:schemeClr val="tx2"/>
                            </a:solidFill>
                            <a:latin typeface="Cambria Math" panose="02040503050406030204" pitchFamily="18" charset="0"/>
                            <a:ea typeface="Microsoft YaHei" panose="020B0503020204020204" pitchFamily="34" charset="-122"/>
                          </a:rPr>
                        </m:ctrlPr>
                      </m:dPr>
                      <m:e>
                        <m:f>
                          <m:fPr>
                            <m:ctrlPr>
                              <a:rPr lang="en-US" altLang="zh-CN" sz="1600" b="1" i="1">
                                <a:solidFill>
                                  <a:schemeClr val="tx2"/>
                                </a:solidFill>
                                <a:latin typeface="Cambria Math" panose="02040503050406030204" pitchFamily="18" charset="0"/>
                                <a:ea typeface="Microsoft YaHei" panose="020B0503020204020204" pitchFamily="34" charset="-122"/>
                              </a:rPr>
                            </m:ctrlPr>
                          </m:fPr>
                          <m:num>
                            <m:r>
                              <a:rPr lang="en-US" altLang="zh-CN" sz="1600"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sz="1600" b="1" i="1">
                                    <a:solidFill>
                                      <a:schemeClr val="tx2"/>
                                    </a:solidFill>
                                    <a:latin typeface="Cambria Math" panose="02040503050406030204" pitchFamily="18" charset="0"/>
                                    <a:ea typeface="Microsoft YaHei" panose="020B0503020204020204" pitchFamily="34" charset="-122"/>
                                  </a:rPr>
                                </m:ctrlPr>
                              </m:sSubPr>
                              <m:e>
                                <m:r>
                                  <a:rPr lang="en-US" altLang="zh-CN" sz="1600" b="1" i="1">
                                    <a:solidFill>
                                      <a:schemeClr val="tx2"/>
                                    </a:solidFill>
                                    <a:latin typeface="Cambria Math" panose="02040503050406030204" pitchFamily="18" charset="0"/>
                                    <a:ea typeface="Microsoft YaHei" panose="020B0503020204020204" pitchFamily="34" charset="-122"/>
                                  </a:rPr>
                                  <m:t>𝑹</m:t>
                                </m:r>
                              </m:e>
                              <m:sub>
                                <m:r>
                                  <a:rPr lang="en-US" altLang="zh-CN" sz="1600" b="1" i="1">
                                    <a:solidFill>
                                      <a:schemeClr val="tx2"/>
                                    </a:solidFill>
                                    <a:latin typeface="Cambria Math" panose="02040503050406030204" pitchFamily="18" charset="0"/>
                                    <a:ea typeface="Microsoft YaHei" panose="020B0503020204020204" pitchFamily="34" charset="-122"/>
                                  </a:rPr>
                                  <m:t>𝒈𝒆𝒏</m:t>
                                </m:r>
                              </m:sub>
                            </m:sSub>
                          </m:den>
                        </m:f>
                      </m:e>
                    </m:d>
                    <m:r>
                      <a:rPr lang="en-US" altLang="zh-CN" sz="1600" b="1" i="1">
                        <a:solidFill>
                          <a:schemeClr val="tx2"/>
                        </a:solidFill>
                        <a:latin typeface="Cambria Math" panose="02040503050406030204" pitchFamily="18" charset="0"/>
                        <a:ea typeface="Microsoft YaHei" panose="020B0503020204020204" pitchFamily="34" charset="-122"/>
                      </a:rPr>
                      <m:t> </m:t>
                    </m:r>
                  </m:oMath>
                </a14:m>
                <a:r>
                  <a:rPr lang="en-US" altLang="zh-CN" sz="1500" b="1" dirty="0">
                    <a:solidFill>
                      <a:schemeClr val="tx2"/>
                    </a:solidFill>
                    <a:latin typeface="Microsoft YaHei" panose="020B0503020204020204" pitchFamily="34" charset="-122"/>
                    <a:ea typeface="Microsoft YaHei" panose="020B0503020204020204" pitchFamily="34" charset="-122"/>
                  </a:rPr>
                  <a:t>and</a:t>
                </a:r>
                <a14:m>
                  <m:oMath xmlns:m="http://schemas.openxmlformats.org/officeDocument/2006/math">
                    <m:r>
                      <a:rPr lang="en-US" altLang="zh-CN" sz="1600" b="1" i="1">
                        <a:solidFill>
                          <a:schemeClr val="tx2"/>
                        </a:solidFill>
                        <a:latin typeface="Cambria Math" panose="02040503050406030204" pitchFamily="18" charset="0"/>
                        <a:ea typeface="Microsoft YaHei" panose="020B0503020204020204" pitchFamily="34" charset="-122"/>
                      </a:rPr>
                      <m:t>𝑨</m:t>
                    </m:r>
                    <m:d>
                      <m:dPr>
                        <m:ctrlPr>
                          <a:rPr lang="en-US" altLang="zh-CN" sz="1600" b="1" i="1">
                            <a:solidFill>
                              <a:schemeClr val="tx2"/>
                            </a:solidFill>
                            <a:latin typeface="Cambria Math" panose="02040503050406030204" pitchFamily="18" charset="0"/>
                            <a:ea typeface="Microsoft YaHei" panose="020B0503020204020204" pitchFamily="34" charset="-122"/>
                          </a:rPr>
                        </m:ctrlPr>
                      </m:dPr>
                      <m:e>
                        <m:f>
                          <m:fPr>
                            <m:ctrlPr>
                              <a:rPr lang="en-US" altLang="zh-CN" sz="1600" b="1" i="1">
                                <a:solidFill>
                                  <a:schemeClr val="tx2"/>
                                </a:solidFill>
                                <a:latin typeface="Cambria Math" panose="02040503050406030204" pitchFamily="18" charset="0"/>
                                <a:ea typeface="Microsoft YaHei" panose="020B0503020204020204" pitchFamily="34" charset="-122"/>
                              </a:rPr>
                            </m:ctrlPr>
                          </m:fPr>
                          <m:num>
                            <m:r>
                              <a:rPr lang="en-US" altLang="zh-CN" sz="1600"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sz="1600" b="1" i="1">
                                    <a:solidFill>
                                      <a:schemeClr val="tx2"/>
                                    </a:solidFill>
                                    <a:latin typeface="Cambria Math" panose="02040503050406030204" pitchFamily="18" charset="0"/>
                                    <a:ea typeface="Microsoft YaHei" panose="020B0503020204020204" pitchFamily="34" charset="-122"/>
                                  </a:rPr>
                                </m:ctrlPr>
                              </m:sSubPr>
                              <m:e>
                                <m:r>
                                  <m:rPr>
                                    <m:sty m:val="p"/>
                                  </m:rPr>
                                  <a:rPr lang="en-US" altLang="zh-CN" sz="1600" b="1" i="1">
                                    <a:solidFill>
                                      <a:schemeClr val="tx2"/>
                                    </a:solidFill>
                                    <a:latin typeface="Cambria Math" panose="02040503050406030204" pitchFamily="18" charset="0"/>
                                    <a:ea typeface="Microsoft YaHei" panose="020B0503020204020204" pitchFamily="34" charset="-122"/>
                                  </a:rPr>
                                  <m:t>R</m:t>
                                </m:r>
                              </m:e>
                              <m:sub>
                                <m:r>
                                  <a:rPr lang="en-US" altLang="zh-CN" sz="1600" b="1" i="1">
                                    <a:solidFill>
                                      <a:schemeClr val="tx2"/>
                                    </a:solidFill>
                                    <a:latin typeface="Cambria Math" panose="02040503050406030204" pitchFamily="18" charset="0"/>
                                    <a:ea typeface="Microsoft YaHei" panose="020B0503020204020204" pitchFamily="34" charset="-122"/>
                                  </a:rPr>
                                  <m:t>𝒈𝒆𝒏</m:t>
                                </m:r>
                              </m:sub>
                            </m:sSub>
                          </m:den>
                        </m:f>
                      </m:e>
                    </m:d>
                  </m:oMath>
                </a14:m>
                <a:r>
                  <a:rPr lang="en-US" altLang="zh-CN" sz="1500" b="1" dirty="0">
                    <a:solidFill>
                      <a:schemeClr val="tx2"/>
                    </a:solidFill>
                    <a:latin typeface="Microsoft YaHei" panose="020B0503020204020204" pitchFamily="34" charset="-122"/>
                    <a:ea typeface="Microsoft YaHei" panose="020B0503020204020204" pitchFamily="34" charset="-122"/>
                  </a:rPr>
                  <a:t>:</a:t>
                </a:r>
              </a:p>
              <a:p>
                <a:pPr marL="742950" lvl="1" indent="-285750" algn="just">
                  <a:lnSpc>
                    <a:spcPct val="150000"/>
                  </a:lnSpc>
                  <a:buFont typeface="Wingdings" pitchFamily="2" charset="2"/>
                  <a:buChar char="n"/>
                </a:pPr>
                <a:endParaRPr lang="en-US" altLang="zh-CN" sz="1500" b="1" dirty="0">
                  <a:solidFill>
                    <a:schemeClr val="tx2"/>
                  </a:solidFill>
                  <a:latin typeface="Microsoft YaHei" panose="020B0503020204020204" pitchFamily="34" charset="-122"/>
                  <a:ea typeface="Microsoft YaHei" panose="020B0503020204020204" pitchFamily="34" charset="-122"/>
                </a:endParaRPr>
              </a:p>
              <a:p>
                <a:pPr lvl="1" algn="just">
                  <a:lnSpc>
                    <a:spcPct val="150000"/>
                  </a:lnSpc>
                </a:pPr>
                <a:endParaRPr lang="en-US" altLang="zh-CN" sz="1500" b="1" dirty="0">
                  <a:solidFill>
                    <a:schemeClr val="tx2"/>
                  </a:solidFill>
                  <a:latin typeface="Microsoft YaHei" panose="020B0503020204020204" pitchFamily="34" charset="-122"/>
                  <a:ea typeface="Microsoft YaHei" panose="020B0503020204020204" pitchFamily="34" charset="-122"/>
                </a:endParaRPr>
              </a:p>
              <a:p>
                <a:pPr marL="742950" lvl="1" indent="-285750" algn="just">
                  <a:lnSpc>
                    <a:spcPct val="150000"/>
                  </a:lnSpc>
                  <a:buFont typeface="Wingdings" pitchFamily="2" charset="2"/>
                  <a:buChar char="n"/>
                </a:pPr>
                <a:r>
                  <a:rPr lang="en-US" altLang="zh-CN" sz="1500" b="1" dirty="0">
                    <a:solidFill>
                      <a:schemeClr val="tx2"/>
                    </a:solidFill>
                    <a:latin typeface="Microsoft YaHei" panose="020B0503020204020204" pitchFamily="34" charset="-122"/>
                    <a:ea typeface="Microsoft YaHei" panose="020B0503020204020204" pitchFamily="34" charset="-122"/>
                  </a:rPr>
                  <a:t>Getting the true incoming flux by minimize the </a:t>
                </a:r>
                <a14:m>
                  <m:oMath xmlns:m="http://schemas.openxmlformats.org/officeDocument/2006/math">
                    <m:sSup>
                      <m:sSupPr>
                        <m:ctrlPr>
                          <a:rPr lang="en-US" altLang="zh-CN" sz="1500" b="1" i="1" smtClean="0">
                            <a:solidFill>
                              <a:schemeClr val="tx2"/>
                            </a:solidFill>
                            <a:latin typeface="Cambria Math" panose="02040503050406030204" pitchFamily="18" charset="0"/>
                            <a:ea typeface="Cambria Math" panose="02040503050406030204" pitchFamily="18" charset="0"/>
                          </a:rPr>
                        </m:ctrlPr>
                      </m:sSupPr>
                      <m:e>
                        <m:r>
                          <a:rPr lang="en-US" altLang="zh-CN" sz="1500" b="1" i="1" smtClean="0">
                            <a:solidFill>
                              <a:schemeClr val="tx2"/>
                            </a:solidFill>
                            <a:latin typeface="Cambria Math" panose="02040503050406030204" pitchFamily="18" charset="0"/>
                            <a:ea typeface="Cambria Math" panose="02040503050406030204" pitchFamily="18" charset="0"/>
                          </a:rPr>
                          <m:t>𝝌</m:t>
                        </m:r>
                      </m:e>
                      <m:sup>
                        <m:r>
                          <a:rPr lang="en-US" altLang="zh-CN" sz="1500" b="1" i="1" smtClean="0">
                            <a:solidFill>
                              <a:schemeClr val="tx2"/>
                            </a:solidFill>
                            <a:latin typeface="Cambria Math" panose="02040503050406030204" pitchFamily="18" charset="0"/>
                            <a:ea typeface="Cambria Math" panose="02040503050406030204" pitchFamily="18" charset="0"/>
                          </a:rPr>
                          <m:t>𝟐</m:t>
                        </m:r>
                      </m:sup>
                    </m:sSup>
                  </m:oMath>
                </a14:m>
                <a:r>
                  <a:rPr lang="en-US" altLang="zh-CN" sz="1500" b="1" dirty="0">
                    <a:solidFill>
                      <a:schemeClr val="tx2"/>
                    </a:solidFill>
                    <a:latin typeface="Microsoft YaHei" panose="020B0503020204020204" pitchFamily="34" charset="-122"/>
                    <a:ea typeface="Microsoft YaHei" panose="020B0503020204020204" pitchFamily="34" charset="-122"/>
                  </a:rPr>
                  <a:t>between </a:t>
                </a:r>
                <a14:m>
                  <m:oMath xmlns:m="http://schemas.openxmlformats.org/officeDocument/2006/math">
                    <m:sSubSup>
                      <m:sSubSupPr>
                        <m:ctrlPr>
                          <a:rPr lang="en-US" altLang="zh-CN" sz="1600" b="1" i="1">
                            <a:solidFill>
                              <a:schemeClr val="tx2"/>
                            </a:solidFill>
                            <a:latin typeface="Cambria Math" panose="02040503050406030204" pitchFamily="18" charset="0"/>
                            <a:ea typeface="Microsoft YaHei" panose="020B0503020204020204" pitchFamily="34" charset="-122"/>
                          </a:rPr>
                        </m:ctrlPr>
                      </m:sSubSupPr>
                      <m:e>
                        <m:r>
                          <a:rPr lang="en-US" altLang="zh-CN" sz="1600" b="1" i="1">
                            <a:solidFill>
                              <a:schemeClr val="tx2"/>
                            </a:solidFill>
                            <a:latin typeface="Cambria Math" panose="02040503050406030204" pitchFamily="18" charset="0"/>
                            <a:ea typeface="Microsoft YaHei" panose="020B0503020204020204" pitchFamily="34" charset="-122"/>
                          </a:rPr>
                          <m:t>𝒇</m:t>
                        </m:r>
                      </m:e>
                      <m:sub>
                        <m:r>
                          <a:rPr lang="en-US" altLang="zh-CN" sz="1600" b="1" i="1">
                            <a:solidFill>
                              <a:schemeClr val="tx2"/>
                            </a:solidFill>
                            <a:latin typeface="Cambria Math" panose="02040503050406030204" pitchFamily="18" charset="0"/>
                            <a:ea typeface="Microsoft YaHei" panose="020B0503020204020204" pitchFamily="34" charset="-122"/>
                          </a:rPr>
                          <m:t>𝒄𝒂𝒍</m:t>
                        </m:r>
                      </m:sub>
                      <m:sup>
                        <m:r>
                          <a:rPr lang="en-US" altLang="zh-CN" sz="1600" b="1" i="1">
                            <a:solidFill>
                              <a:schemeClr val="tx2"/>
                            </a:solidFill>
                            <a:latin typeface="Cambria Math" panose="02040503050406030204" pitchFamily="18" charset="0"/>
                            <a:ea typeface="Microsoft YaHei" panose="020B0503020204020204" pitchFamily="34" charset="-122"/>
                          </a:rPr>
                          <m:t>𝒇𝒐𝒍𝒅𝒆𝒅</m:t>
                        </m:r>
                      </m:sup>
                    </m:sSubSup>
                    <m:d>
                      <m:dPr>
                        <m:ctrlPr>
                          <a:rPr lang="en-US" altLang="zh-CN" sz="1600" b="1" i="1">
                            <a:solidFill>
                              <a:schemeClr val="tx2"/>
                            </a:solidFill>
                            <a:latin typeface="Cambria Math" panose="02040503050406030204" pitchFamily="18" charset="0"/>
                            <a:ea typeface="Microsoft YaHei" panose="020B0503020204020204" pitchFamily="34" charset="-122"/>
                          </a:rPr>
                        </m:ctrlPr>
                      </m:dPr>
                      <m:e>
                        <m:f>
                          <m:fPr>
                            <m:ctrlPr>
                              <a:rPr lang="en-US" altLang="zh-CN" sz="1600" b="1" i="1">
                                <a:solidFill>
                                  <a:schemeClr val="tx2"/>
                                </a:solidFill>
                                <a:latin typeface="Cambria Math" panose="02040503050406030204" pitchFamily="18" charset="0"/>
                                <a:ea typeface="Microsoft YaHei" panose="020B0503020204020204" pitchFamily="34" charset="-122"/>
                              </a:rPr>
                            </m:ctrlPr>
                          </m:fPr>
                          <m:num>
                            <m:r>
                              <a:rPr lang="en-US" altLang="zh-CN" sz="1600"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sz="1600" b="1" i="1">
                                    <a:solidFill>
                                      <a:schemeClr val="tx2"/>
                                    </a:solidFill>
                                    <a:latin typeface="Cambria Math" panose="02040503050406030204" pitchFamily="18" charset="0"/>
                                    <a:ea typeface="Microsoft YaHei" panose="020B0503020204020204" pitchFamily="34" charset="-122"/>
                                  </a:rPr>
                                </m:ctrlPr>
                              </m:sSubPr>
                              <m:e>
                                <m:r>
                                  <a:rPr lang="en-US" altLang="zh-CN" sz="1600" b="1" i="1">
                                    <a:solidFill>
                                      <a:schemeClr val="tx2"/>
                                    </a:solidFill>
                                    <a:latin typeface="Cambria Math" panose="02040503050406030204" pitchFamily="18" charset="0"/>
                                    <a:ea typeface="Microsoft YaHei" panose="020B0503020204020204" pitchFamily="34" charset="-122"/>
                                  </a:rPr>
                                  <m:t>𝑹</m:t>
                                </m:r>
                              </m:e>
                              <m:sub>
                                <m:r>
                                  <a:rPr lang="en-US" altLang="zh-CN" sz="1600" b="1" i="1">
                                    <a:solidFill>
                                      <a:schemeClr val="tx2"/>
                                    </a:solidFill>
                                    <a:latin typeface="Cambria Math" panose="02040503050406030204" pitchFamily="18" charset="0"/>
                                    <a:ea typeface="Microsoft YaHei" panose="020B0503020204020204" pitchFamily="34" charset="-122"/>
                                  </a:rPr>
                                  <m:t>𝑹𝒆𝒄</m:t>
                                </m:r>
                              </m:sub>
                            </m:sSub>
                          </m:den>
                        </m:f>
                      </m:e>
                    </m:d>
                  </m:oMath>
                </a14:m>
                <a:r>
                  <a:rPr lang="en-US" altLang="zh-CN" sz="1500" b="1" dirty="0">
                    <a:solidFill>
                      <a:schemeClr val="tx2"/>
                    </a:solidFill>
                    <a:latin typeface="Microsoft YaHei" panose="020B0503020204020204" pitchFamily="34" charset="-122"/>
                    <a:ea typeface="Microsoft YaHei" panose="020B0503020204020204" pitchFamily="34" charset="-122"/>
                  </a:rPr>
                  <a:t> and </a:t>
                </a:r>
                <a14:m>
                  <m:oMath xmlns:m="http://schemas.openxmlformats.org/officeDocument/2006/math">
                    <m:sSub>
                      <m:sSubPr>
                        <m:ctrlPr>
                          <a:rPr lang="en-US" altLang="zh-CN" sz="1600" b="1" i="1" smtClean="0">
                            <a:solidFill>
                              <a:schemeClr val="tx2"/>
                            </a:solidFill>
                            <a:latin typeface="Cambria Math" panose="02040503050406030204" pitchFamily="18" charset="0"/>
                            <a:ea typeface="Microsoft YaHei" panose="020B0503020204020204" pitchFamily="34" charset="-122"/>
                          </a:rPr>
                        </m:ctrlPr>
                      </m:sSubPr>
                      <m:e>
                        <m:r>
                          <a:rPr lang="en-US" altLang="zh-CN" sz="1600" b="1" i="1" smtClean="0">
                            <a:solidFill>
                              <a:schemeClr val="tx2"/>
                            </a:solidFill>
                            <a:latin typeface="Cambria Math" panose="02040503050406030204" pitchFamily="18" charset="0"/>
                            <a:ea typeface="Microsoft YaHei" panose="020B0503020204020204" pitchFamily="34" charset="-122"/>
                          </a:rPr>
                          <m:t>𝒇</m:t>
                        </m:r>
                      </m:e>
                      <m:sub>
                        <m:r>
                          <a:rPr lang="en-US" altLang="zh-CN" sz="1600" b="1" i="1" smtClean="0">
                            <a:solidFill>
                              <a:schemeClr val="tx2"/>
                            </a:solidFill>
                            <a:latin typeface="Cambria Math" panose="02040503050406030204" pitchFamily="18" charset="0"/>
                            <a:ea typeface="Microsoft YaHei" panose="020B0503020204020204" pitchFamily="34" charset="-122"/>
                          </a:rPr>
                          <m:t>𝒅𝒂𝒕𝒂</m:t>
                        </m:r>
                      </m:sub>
                    </m:sSub>
                    <m:d>
                      <m:dPr>
                        <m:ctrlPr>
                          <a:rPr lang="en-US" altLang="zh-CN" sz="1600" b="1" i="1">
                            <a:solidFill>
                              <a:schemeClr val="tx2"/>
                            </a:solidFill>
                            <a:latin typeface="Cambria Math" panose="02040503050406030204" pitchFamily="18" charset="0"/>
                            <a:ea typeface="Microsoft YaHei" panose="020B0503020204020204" pitchFamily="34" charset="-122"/>
                          </a:rPr>
                        </m:ctrlPr>
                      </m:dPr>
                      <m:e>
                        <m:f>
                          <m:fPr>
                            <m:ctrlPr>
                              <a:rPr lang="en-US" altLang="zh-CN" sz="1600" b="1" i="1">
                                <a:solidFill>
                                  <a:schemeClr val="tx2"/>
                                </a:solidFill>
                                <a:latin typeface="Cambria Math" panose="02040503050406030204" pitchFamily="18" charset="0"/>
                                <a:ea typeface="Microsoft YaHei" panose="020B0503020204020204" pitchFamily="34" charset="-122"/>
                              </a:rPr>
                            </m:ctrlPr>
                          </m:fPr>
                          <m:num>
                            <m:r>
                              <a:rPr lang="en-US" altLang="zh-CN" sz="1600"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sz="1600" b="1" i="1">
                                    <a:solidFill>
                                      <a:schemeClr val="tx2"/>
                                    </a:solidFill>
                                    <a:latin typeface="Cambria Math" panose="02040503050406030204" pitchFamily="18" charset="0"/>
                                    <a:ea typeface="Microsoft YaHei" panose="020B0503020204020204" pitchFamily="34" charset="-122"/>
                                  </a:rPr>
                                </m:ctrlPr>
                              </m:sSubPr>
                              <m:e>
                                <m:r>
                                  <a:rPr lang="en-US" altLang="zh-CN" sz="1600" b="1" i="1">
                                    <a:solidFill>
                                      <a:schemeClr val="tx2"/>
                                    </a:solidFill>
                                    <a:latin typeface="Cambria Math" panose="02040503050406030204" pitchFamily="18" charset="0"/>
                                    <a:ea typeface="Microsoft YaHei" panose="020B0503020204020204" pitchFamily="34" charset="-122"/>
                                  </a:rPr>
                                  <m:t>𝑹</m:t>
                                </m:r>
                              </m:e>
                              <m:sub>
                                <m:r>
                                  <a:rPr lang="en-US" altLang="zh-CN" sz="1600" b="1" i="1">
                                    <a:solidFill>
                                      <a:schemeClr val="tx2"/>
                                    </a:solidFill>
                                    <a:latin typeface="Cambria Math" panose="02040503050406030204" pitchFamily="18" charset="0"/>
                                    <a:ea typeface="Microsoft YaHei" panose="020B0503020204020204" pitchFamily="34" charset="-122"/>
                                  </a:rPr>
                                  <m:t>𝑹𝒆𝒄</m:t>
                                </m:r>
                              </m:sub>
                            </m:sSub>
                          </m:den>
                        </m:f>
                      </m:e>
                    </m:d>
                  </m:oMath>
                </a14:m>
                <a:r>
                  <a:rPr lang="en-US" altLang="zh-CN" sz="1500" b="1" dirty="0">
                    <a:solidFill>
                      <a:schemeClr val="tx2"/>
                    </a:solidFill>
                    <a:latin typeface="Microsoft YaHei" panose="020B0503020204020204" pitchFamily="34" charset="-122"/>
                    <a:ea typeface="Microsoft YaHei" panose="020B0503020204020204" pitchFamily="34" charset="-122"/>
                  </a:rPr>
                  <a:t>with diﬀerent flux model		</a:t>
                </a:r>
              </a:p>
            </p:txBody>
          </p:sp>
        </mc:Choice>
        <mc:Fallback xmlns="">
          <p:sp>
            <p:nvSpPr>
              <p:cNvPr id="5" name="文本框 4">
                <a:extLst>
                  <a:ext uri="{FF2B5EF4-FFF2-40B4-BE49-F238E27FC236}">
                    <a16:creationId xmlns:a16="http://schemas.microsoft.com/office/drawing/2014/main" id="{F85787E3-F304-4ECB-FF06-7410E643A2FF}"/>
                  </a:ext>
                </a:extLst>
              </p:cNvPr>
              <p:cNvSpPr txBox="1">
                <a:spLocks noRot="1" noChangeAspect="1" noMove="1" noResize="1" noEditPoints="1" noAdjustHandles="1" noChangeArrowheads="1" noChangeShapeType="1" noTextEdit="1"/>
              </p:cNvSpPr>
              <p:nvPr/>
            </p:nvSpPr>
            <p:spPr>
              <a:xfrm>
                <a:off x="320389" y="1069608"/>
                <a:ext cx="11871611" cy="5960863"/>
              </a:xfrm>
              <a:prstGeom prst="rect">
                <a:avLst/>
              </a:prstGeom>
              <a:blipFill>
                <a:blip r:embed="rId3"/>
                <a:stretch>
                  <a:fillRect l="-427" t="-426" r="-1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521855D-A517-8D7B-3AC2-B16FF1404C39}"/>
                  </a:ext>
                </a:extLst>
              </p:cNvPr>
              <p:cNvSpPr txBox="1"/>
              <p:nvPr/>
            </p:nvSpPr>
            <p:spPr>
              <a:xfrm>
                <a:off x="1067891" y="5022610"/>
                <a:ext cx="10376606" cy="938783"/>
              </a:xfrm>
              <a:prstGeom prst="rect">
                <a:avLst/>
              </a:prstGeom>
              <a:noFill/>
            </p:spPr>
            <p:txBody>
              <a:bodyPr wrap="square">
                <a:spAutoFit/>
              </a:bodyPr>
              <a:lstStyle/>
              <a:p>
                <a:pPr/>
                <a14:m>
                  <m:oMathPara xmlns:m="http://schemas.openxmlformats.org/officeDocument/2006/math">
                    <m:oMath>
                      <m:sSubSup>
                        <m:sSubSupPr>
                          <m:ctrlPr>
                            <a:rPr lang="en-US" altLang="zh-CN" sz="1800" b="1" i="1" smtClean="0">
                              <a:solidFill>
                                <a:schemeClr val="tx2"/>
                              </a:solidFill>
                              <a:latin typeface="Cambria Math" panose="02040503050406030204" pitchFamily="18" charset="0"/>
                              <a:ea typeface="Microsoft YaHei" panose="020B0503020204020204" pitchFamily="34" charset="-122"/>
                            </a:rPr>
                          </m:ctrlPr>
                        </m:sSubSupPr>
                        <m:e>
                          <m:r>
                            <a:rPr lang="en-US" altLang="zh-CN" sz="1800" b="1" i="1" smtClean="0">
                              <a:solidFill>
                                <a:schemeClr val="tx2"/>
                              </a:solidFill>
                              <a:latin typeface="Cambria Math" panose="02040503050406030204" pitchFamily="18" charset="0"/>
                              <a:ea typeface="Microsoft YaHei" panose="020B0503020204020204" pitchFamily="34" charset="-122"/>
                            </a:rPr>
                            <m:t>𝒇</m:t>
                          </m:r>
                        </m:e>
                        <m:sub>
                          <m:r>
                            <a:rPr lang="en-US" altLang="zh-CN" sz="1800" b="1" i="1" smtClean="0">
                              <a:solidFill>
                                <a:schemeClr val="tx2"/>
                              </a:solidFill>
                              <a:latin typeface="Cambria Math" panose="02040503050406030204" pitchFamily="18" charset="0"/>
                              <a:ea typeface="Microsoft YaHei" panose="020B0503020204020204" pitchFamily="34" charset="-122"/>
                            </a:rPr>
                            <m:t>𝒄𝒂𝒍</m:t>
                          </m:r>
                        </m:sub>
                        <m:sup>
                          <m:r>
                            <a:rPr lang="en-US" altLang="zh-CN" sz="1800" b="1" i="1" smtClean="0">
                              <a:solidFill>
                                <a:schemeClr val="tx2"/>
                              </a:solidFill>
                              <a:latin typeface="Cambria Math" panose="02040503050406030204" pitchFamily="18" charset="0"/>
                              <a:ea typeface="Microsoft YaHei" panose="020B0503020204020204" pitchFamily="34" charset="-122"/>
                            </a:rPr>
                            <m:t>𝒇𝒐𝒍𝒅𝒆𝒅</m:t>
                          </m:r>
                        </m:sup>
                      </m:sSubSup>
                      <m:r>
                        <a:rPr lang="en-US" altLang="zh-CN" sz="1800" b="1" i="1" smtClean="0">
                          <a:solidFill>
                            <a:schemeClr val="tx2"/>
                          </a:solidFill>
                          <a:latin typeface="Cambria Math" panose="02040503050406030204" pitchFamily="18" charset="0"/>
                          <a:ea typeface="Microsoft YaHei" panose="020B0503020204020204" pitchFamily="34" charset="-122"/>
                        </a:rPr>
                        <m:t>(</m:t>
                      </m:r>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𝑹𝒆𝒄</m:t>
                              </m:r>
                            </m:sub>
                          </m:sSub>
                        </m:den>
                      </m:f>
                      <m:r>
                        <a:rPr lang="en-US" altLang="zh-CN" sz="1800" b="1" i="1" smtClean="0">
                          <a:solidFill>
                            <a:schemeClr val="tx2"/>
                          </a:solidFill>
                          <a:latin typeface="Cambria Math" panose="02040503050406030204" pitchFamily="18" charset="0"/>
                          <a:ea typeface="Microsoft YaHei" panose="020B0503020204020204" pitchFamily="34" charset="-122"/>
                        </a:rPr>
                        <m:t>)=</m:t>
                      </m:r>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r>
                            <a:rPr lang="en-US" altLang="zh-CN" sz="1800" b="1" i="0" smtClean="0">
                              <a:solidFill>
                                <a:schemeClr val="tx2"/>
                              </a:solidFill>
                              <a:latin typeface="Cambria Math" panose="02040503050406030204" pitchFamily="18" charset="0"/>
                              <a:ea typeface="Microsoft YaHei" panose="020B0503020204020204" pitchFamily="34" charset="-122"/>
                            </a:rPr>
                            <m:t>𝚫</m:t>
                          </m:r>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𝑹𝒆𝒄</m:t>
                              </m:r>
                            </m:sub>
                          </m:sSub>
                        </m:den>
                      </m:f>
                      <m:nary>
                        <m:naryPr>
                          <m:ctrlPr>
                            <a:rPr lang="en-US" altLang="zh-CN" sz="1800" b="1" i="1" smtClean="0">
                              <a:solidFill>
                                <a:schemeClr val="tx2"/>
                              </a:solidFill>
                              <a:latin typeface="Cambria Math" panose="02040503050406030204" pitchFamily="18" charset="0"/>
                              <a:ea typeface="Microsoft YaHei" panose="020B0503020204020204" pitchFamily="34" charset="-122"/>
                            </a:rPr>
                          </m:ctrlPr>
                        </m:naryPr>
                        <m:sub>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𝒊</m:t>
                                  </m:r>
                                </m:sub>
                              </m:sSub>
                            </m:den>
                          </m:f>
                        </m:sub>
                        <m:sup>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𝒊</m:t>
                                  </m:r>
                                </m:sub>
                              </m:sSub>
                            </m:den>
                          </m:f>
                          <m:r>
                            <a:rPr lang="en-US" altLang="zh-CN" sz="1800" b="1" i="1" smtClean="0">
                              <a:solidFill>
                                <a:schemeClr val="tx2"/>
                              </a:solidFill>
                              <a:latin typeface="Cambria Math" panose="02040503050406030204" pitchFamily="18" charset="0"/>
                              <a:ea typeface="Microsoft YaHei" panose="020B0503020204020204" pitchFamily="34" charset="-122"/>
                            </a:rPr>
                            <m:t>+</m:t>
                          </m:r>
                          <m:r>
                            <a:rPr lang="en-US" altLang="zh-CN" sz="1800" b="1" i="0" smtClean="0">
                              <a:solidFill>
                                <a:schemeClr val="tx2"/>
                              </a:solidFill>
                              <a:latin typeface="Cambria Math" panose="02040503050406030204" pitchFamily="18" charset="0"/>
                              <a:ea typeface="Microsoft YaHei" panose="020B0503020204020204" pitchFamily="34" charset="-122"/>
                            </a:rPr>
                            <m:t>𝚫</m:t>
                          </m:r>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0" smtClean="0">
                                      <a:solidFill>
                                        <a:schemeClr val="tx2"/>
                                      </a:solidFill>
                                      <a:latin typeface="Cambria Math" panose="02040503050406030204" pitchFamily="18" charset="0"/>
                                      <a:ea typeface="Microsoft YaHei" panose="020B0503020204020204" pitchFamily="34" charset="-122"/>
                                    </a:rPr>
                                  </m:ctrlPr>
                                </m:sSubPr>
                                <m:e>
                                  <m:r>
                                    <a:rPr lang="en-US" altLang="zh-CN" sz="1800" b="1" i="0" smtClean="0">
                                      <a:solidFill>
                                        <a:schemeClr val="tx2"/>
                                      </a:solidFill>
                                      <a:latin typeface="Cambria Math" panose="02040503050406030204" pitchFamily="18" charset="0"/>
                                      <a:ea typeface="Microsoft YaHei" panose="020B0503020204020204" pitchFamily="34" charset="-122"/>
                                    </a:rPr>
                                    <m:t>𝐑</m:t>
                                  </m:r>
                                </m:e>
                                <m:sub>
                                  <m:r>
                                    <a:rPr lang="en-US" altLang="zh-CN" sz="1800" b="1" i="1" smtClean="0">
                                      <a:solidFill>
                                        <a:schemeClr val="tx2"/>
                                      </a:solidFill>
                                      <a:latin typeface="Cambria Math" panose="02040503050406030204" pitchFamily="18" charset="0"/>
                                      <a:ea typeface="Microsoft YaHei" panose="020B0503020204020204" pitchFamily="34" charset="-122"/>
                                    </a:rPr>
                                    <m:t>𝒊</m:t>
                                  </m:r>
                                </m:sub>
                              </m:sSub>
                            </m:den>
                          </m:f>
                        </m:sup>
                        <m:e>
                          <m:r>
                            <a:rPr lang="en-US" altLang="zh-CN" sz="1800" b="1" i="1" smtClean="0">
                              <a:solidFill>
                                <a:schemeClr val="tx2"/>
                              </a:solidFill>
                              <a:latin typeface="Cambria Math" panose="02040503050406030204" pitchFamily="18" charset="0"/>
                              <a:ea typeface="Microsoft YaHei" panose="020B0503020204020204" pitchFamily="34" charset="-122"/>
                            </a:rPr>
                            <m:t> </m:t>
                          </m:r>
                          <m:r>
                            <a:rPr lang="en-US" altLang="zh-CN" sz="1800" b="1" i="1">
                              <a:solidFill>
                                <a:schemeClr val="tx2"/>
                              </a:solidFill>
                              <a:latin typeface="Cambria Math" panose="02040503050406030204" pitchFamily="18" charset="0"/>
                              <a:ea typeface="Microsoft YaHei" panose="020B0503020204020204" pitchFamily="34" charset="-122"/>
                            </a:rPr>
                            <m:t>𝒅</m:t>
                          </m:r>
                          <m:sSub>
                            <m:sSubPr>
                              <m:ctrlPr>
                                <a:rPr lang="en-US" altLang="zh-CN" sz="1800" b="1" i="1">
                                  <a:solidFill>
                                    <a:schemeClr val="tx2"/>
                                  </a:solidFill>
                                  <a:latin typeface="Cambria Math" panose="02040503050406030204" pitchFamily="18" charset="0"/>
                                  <a:ea typeface="Microsoft YaHei" panose="020B0503020204020204" pitchFamily="34" charset="-122"/>
                                </a:rPr>
                              </m:ctrlPr>
                            </m:sSubPr>
                            <m:e>
                              <m:r>
                                <a:rPr lang="en-US" altLang="zh-CN" sz="1800" b="1" i="1">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𝑹𝒆𝒄</m:t>
                              </m:r>
                            </m:sub>
                          </m:sSub>
                        </m:e>
                      </m:nary>
                      <m:nary>
                        <m:naryPr>
                          <m:ctrlPr>
                            <a:rPr lang="en-US" altLang="zh-CN" sz="1800" b="1" i="1" smtClean="0">
                              <a:solidFill>
                                <a:schemeClr val="tx2"/>
                              </a:solidFill>
                              <a:latin typeface="Cambria Math" panose="02040503050406030204" pitchFamily="18" charset="0"/>
                              <a:ea typeface="Microsoft YaHei" panose="020B0503020204020204" pitchFamily="34" charset="-122"/>
                            </a:rPr>
                          </m:ctrlPr>
                        </m:naryPr>
                        <m:sub>
                          <m:r>
                            <a:rPr lang="en-US" altLang="zh-CN" sz="1800" b="1" i="1" smtClean="0">
                              <a:solidFill>
                                <a:schemeClr val="tx2"/>
                              </a:solidFill>
                              <a:latin typeface="Cambria Math" panose="02040503050406030204" pitchFamily="18" charset="0"/>
                              <a:ea typeface="Microsoft YaHei" panose="020B0503020204020204" pitchFamily="34" charset="-122"/>
                            </a:rPr>
                            <m:t>𝟎</m:t>
                          </m:r>
                        </m:sub>
                        <m:sup>
                          <m:r>
                            <a:rPr lang="en-US" altLang="zh-CN" sz="1800" b="1" i="1" smtClean="0">
                              <a:solidFill>
                                <a:schemeClr val="tx2"/>
                              </a:solidFill>
                              <a:latin typeface="Cambria Math" panose="02040503050406030204" pitchFamily="18" charset="0"/>
                              <a:ea typeface="Cambria Math" panose="02040503050406030204" pitchFamily="18" charset="0"/>
                            </a:rPr>
                            <m:t>∞</m:t>
                          </m:r>
                        </m:sup>
                        <m:e>
                          <m:r>
                            <a:rPr lang="en-US" altLang="zh-CN" sz="1800" b="1" i="1" smtClean="0">
                              <a:solidFill>
                                <a:schemeClr val="tx2"/>
                              </a:solidFill>
                              <a:latin typeface="Cambria Math" panose="02040503050406030204" pitchFamily="18" charset="0"/>
                              <a:ea typeface="Microsoft YaHei" panose="020B0503020204020204" pitchFamily="34" charset="-122"/>
                            </a:rPr>
                            <m:t>𝑹𝒆𝒔</m:t>
                          </m:r>
                          <m:d>
                            <m:dPr>
                              <m:ctrlPr>
                                <a:rPr lang="en-US" altLang="zh-CN" sz="1800" b="1" i="1" smtClean="0">
                                  <a:solidFill>
                                    <a:schemeClr val="tx2"/>
                                  </a:solidFill>
                                  <a:latin typeface="Cambria Math" panose="02040503050406030204" pitchFamily="18" charset="0"/>
                                  <a:ea typeface="Microsoft YaHei" panose="020B0503020204020204" pitchFamily="34" charset="-122"/>
                                </a:rPr>
                              </m:ctrlPr>
                            </m:dPr>
                            <m:e>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𝒈𝒆𝒏</m:t>
                                      </m:r>
                                    </m:sub>
                                  </m:sSub>
                                </m:den>
                              </m:f>
                              <m:r>
                                <a:rPr lang="en-US" altLang="zh-CN" sz="1800" b="1">
                                  <a:solidFill>
                                    <a:schemeClr val="tx2"/>
                                  </a:solidFill>
                                  <a:latin typeface="Cambria Math" panose="02040503050406030204" pitchFamily="18" charset="0"/>
                                  <a:ea typeface="Microsoft YaHei" panose="020B0503020204020204" pitchFamily="34" charset="-122"/>
                                </a:rPr>
                                <m:t>,</m:t>
                              </m:r>
                              <m:f>
                                <m:fPr>
                                  <m:ctrlPr>
                                    <a:rPr lang="en-US" altLang="zh-CN" sz="1800" b="1" i="0" smtClean="0">
                                      <a:solidFill>
                                        <a:schemeClr val="tx2"/>
                                      </a:solidFill>
                                      <a:latin typeface="Cambria Math" panose="02040503050406030204" pitchFamily="18" charset="0"/>
                                      <a:ea typeface="Microsoft YaHei" panose="020B0503020204020204" pitchFamily="34" charset="-122"/>
                                    </a:rPr>
                                  </m:ctrlPr>
                                </m:fPr>
                                <m:num>
                                  <m:r>
                                    <a:rPr lang="en-US" altLang="zh-CN" sz="1800" b="1" i="0"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b="1" i="1">
                                          <a:solidFill>
                                            <a:schemeClr val="tx2"/>
                                          </a:solidFill>
                                          <a:latin typeface="Cambria Math" panose="02040503050406030204" pitchFamily="18" charset="0"/>
                                          <a:ea typeface="Microsoft YaHei" panose="020B0503020204020204" pitchFamily="34" charset="-122"/>
                                        </a:rPr>
                                      </m:ctrlPr>
                                    </m:sSubPr>
                                    <m:e>
                                      <m:r>
                                        <a:rPr lang="en-US" altLang="zh-CN" b="1" i="1">
                                          <a:solidFill>
                                            <a:schemeClr val="tx2"/>
                                          </a:solidFill>
                                          <a:latin typeface="Cambria Math" panose="02040503050406030204" pitchFamily="18" charset="0"/>
                                          <a:ea typeface="Microsoft YaHei" panose="020B0503020204020204" pitchFamily="34" charset="-122"/>
                                        </a:rPr>
                                        <m:t>𝑹</m:t>
                                      </m:r>
                                    </m:e>
                                    <m:sub>
                                      <m:r>
                                        <a:rPr lang="en-US" altLang="zh-CN" b="1" i="1">
                                          <a:solidFill>
                                            <a:schemeClr val="tx2"/>
                                          </a:solidFill>
                                          <a:latin typeface="Cambria Math" panose="02040503050406030204" pitchFamily="18" charset="0"/>
                                          <a:ea typeface="Microsoft YaHei" panose="020B0503020204020204" pitchFamily="34" charset="-122"/>
                                        </a:rPr>
                                        <m:t>𝑹𝒆𝒄</m:t>
                                      </m:r>
                                    </m:sub>
                                  </m:sSub>
                                </m:den>
                              </m:f>
                              <m:r>
                                <a:rPr lang="en-US" altLang="zh-CN" b="1" i="1" smtClean="0">
                                  <a:solidFill>
                                    <a:schemeClr val="tx2"/>
                                  </a:solidFill>
                                  <a:latin typeface="Cambria Math" panose="02040503050406030204" pitchFamily="18" charset="0"/>
                                  <a:ea typeface="Microsoft YaHei" panose="020B0503020204020204" pitchFamily="34" charset="-122"/>
                                </a:rPr>
                                <m:t>−</m:t>
                              </m:r>
                              <m:f>
                                <m:fPr>
                                  <m:ctrlPr>
                                    <a:rPr lang="en-US" altLang="zh-CN" b="1" i="1">
                                      <a:solidFill>
                                        <a:schemeClr val="tx2"/>
                                      </a:solidFill>
                                      <a:latin typeface="Cambria Math" panose="02040503050406030204" pitchFamily="18" charset="0"/>
                                      <a:ea typeface="Microsoft YaHei" panose="020B0503020204020204" pitchFamily="34" charset="-122"/>
                                    </a:rPr>
                                  </m:ctrlPr>
                                </m:fPr>
                                <m:num>
                                  <m:r>
                                    <a:rPr lang="en-US" altLang="zh-CN" b="1" i="1">
                                      <a:solidFill>
                                        <a:schemeClr val="tx2"/>
                                      </a:solidFill>
                                      <a:latin typeface="Cambria Math" panose="02040503050406030204" pitchFamily="18" charset="0"/>
                                      <a:ea typeface="Microsoft YaHei" panose="020B0503020204020204" pitchFamily="34" charset="-122"/>
                                    </a:rPr>
                                    <m:t>𝟏</m:t>
                                  </m:r>
                                </m:num>
                                <m:den>
                                  <m:sSub>
                                    <m:sSubPr>
                                      <m:ctrlPr>
                                        <a:rPr lang="en-US" altLang="zh-CN" b="1" i="1">
                                          <a:solidFill>
                                            <a:schemeClr val="tx2"/>
                                          </a:solidFill>
                                          <a:latin typeface="Cambria Math" panose="02040503050406030204" pitchFamily="18" charset="0"/>
                                          <a:ea typeface="Microsoft YaHei" panose="020B0503020204020204" pitchFamily="34" charset="-122"/>
                                        </a:rPr>
                                      </m:ctrlPr>
                                    </m:sSubPr>
                                    <m:e>
                                      <m:r>
                                        <a:rPr lang="en-US" altLang="zh-CN" b="1" i="1">
                                          <a:solidFill>
                                            <a:schemeClr val="tx2"/>
                                          </a:solidFill>
                                          <a:latin typeface="Cambria Math" panose="02040503050406030204" pitchFamily="18" charset="0"/>
                                          <a:ea typeface="Microsoft YaHei" panose="020B0503020204020204" pitchFamily="34" charset="-122"/>
                                        </a:rPr>
                                        <m:t>𝑹</m:t>
                                      </m:r>
                                    </m:e>
                                    <m:sub>
                                      <m:r>
                                        <a:rPr lang="en-US" altLang="zh-CN" b="1" i="1">
                                          <a:solidFill>
                                            <a:schemeClr val="tx2"/>
                                          </a:solidFill>
                                          <a:latin typeface="Cambria Math" panose="02040503050406030204" pitchFamily="18" charset="0"/>
                                          <a:ea typeface="Microsoft YaHei" panose="020B0503020204020204" pitchFamily="34" charset="-122"/>
                                        </a:rPr>
                                        <m:t>𝒈𝒆𝒏</m:t>
                                      </m:r>
                                    </m:sub>
                                  </m:sSub>
                                </m:den>
                              </m:f>
                            </m:e>
                          </m:d>
                          <m:r>
                            <a:rPr lang="en-US" altLang="zh-CN" sz="1800" b="1" i="0" smtClean="0">
                              <a:solidFill>
                                <a:schemeClr val="tx2"/>
                              </a:solidFill>
                              <a:latin typeface="Cambria Math" panose="02040503050406030204" pitchFamily="18" charset="0"/>
                              <a:ea typeface="Microsoft YaHei" panose="020B0503020204020204" pitchFamily="34" charset="-122"/>
                            </a:rPr>
                            <m:t>𝚽</m:t>
                          </m:r>
                          <m:d>
                            <m:dPr>
                              <m:ctrlPr>
                                <a:rPr lang="en-US" altLang="zh-CN" sz="1800" b="1" i="1" smtClean="0">
                                  <a:solidFill>
                                    <a:schemeClr val="tx2"/>
                                  </a:solidFill>
                                  <a:latin typeface="Cambria Math" panose="02040503050406030204" pitchFamily="18" charset="0"/>
                                  <a:ea typeface="Microsoft YaHei" panose="020B0503020204020204" pitchFamily="34" charset="-122"/>
                                </a:rPr>
                              </m:ctrlPr>
                            </m:dPr>
                            <m:e>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𝒈𝒆𝒏</m:t>
                                      </m:r>
                                    </m:sub>
                                  </m:sSub>
                                </m:den>
                              </m:f>
                            </m:e>
                          </m:d>
                          <m:r>
                            <a:rPr lang="en-US" altLang="zh-CN" sz="1800" b="1" i="1" smtClean="0">
                              <a:solidFill>
                                <a:schemeClr val="tx2"/>
                              </a:solidFill>
                              <a:latin typeface="Cambria Math" panose="02040503050406030204" pitchFamily="18" charset="0"/>
                              <a:ea typeface="Microsoft YaHei" panose="020B0503020204020204" pitchFamily="34" charset="-122"/>
                            </a:rPr>
                            <m:t>𝑨</m:t>
                          </m:r>
                          <m:d>
                            <m:dPr>
                              <m:ctrlPr>
                                <a:rPr lang="en-US" altLang="zh-CN" sz="1800" b="1" i="1" smtClean="0">
                                  <a:solidFill>
                                    <a:schemeClr val="tx2"/>
                                  </a:solidFill>
                                  <a:latin typeface="Cambria Math" panose="02040503050406030204" pitchFamily="18" charset="0"/>
                                  <a:ea typeface="Microsoft YaHei" panose="020B0503020204020204" pitchFamily="34" charset="-122"/>
                                </a:rPr>
                              </m:ctrlPr>
                            </m:dPr>
                            <m:e>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a:solidFill>
                                            <a:schemeClr val="tx2"/>
                                          </a:solidFill>
                                          <a:latin typeface="Cambria Math" panose="02040503050406030204" pitchFamily="18" charset="0"/>
                                          <a:ea typeface="Microsoft YaHei" panose="020B0503020204020204" pitchFamily="34" charset="-122"/>
                                        </a:rPr>
                                      </m:ctrlPr>
                                    </m:sSubPr>
                                    <m:e>
                                      <m:r>
                                        <m:rPr>
                                          <m:sty m:val="p"/>
                                        </m:rPr>
                                        <a:rPr lang="en-US" altLang="zh-CN" sz="1800" b="1" i="1">
                                          <a:solidFill>
                                            <a:schemeClr val="tx2"/>
                                          </a:solidFill>
                                          <a:latin typeface="Cambria Math" panose="02040503050406030204" pitchFamily="18" charset="0"/>
                                          <a:ea typeface="Microsoft YaHei" panose="020B0503020204020204" pitchFamily="34" charset="-122"/>
                                        </a:rPr>
                                        <m:t>R</m:t>
                                      </m:r>
                                    </m:e>
                                    <m:sub>
                                      <m:r>
                                        <a:rPr lang="en-US" altLang="zh-CN" sz="1800" b="1" i="1" smtClean="0">
                                          <a:solidFill>
                                            <a:schemeClr val="tx2"/>
                                          </a:solidFill>
                                          <a:latin typeface="Cambria Math" panose="02040503050406030204" pitchFamily="18" charset="0"/>
                                          <a:ea typeface="Microsoft YaHei" panose="020B0503020204020204" pitchFamily="34" charset="-122"/>
                                        </a:rPr>
                                        <m:t>𝒈𝒆𝒏</m:t>
                                      </m:r>
                                    </m:sub>
                                  </m:sSub>
                                </m:den>
                              </m:f>
                            </m:e>
                          </m:d>
                          <m:r>
                            <a:rPr lang="en-US" altLang="zh-CN" sz="1800" b="1" i="1" smtClean="0">
                              <a:solidFill>
                                <a:schemeClr val="tx2"/>
                              </a:solidFill>
                              <a:latin typeface="Cambria Math" panose="02040503050406030204" pitchFamily="18" charset="0"/>
                              <a:ea typeface="Microsoft YaHei" panose="020B0503020204020204" pitchFamily="34" charset="-122"/>
                            </a:rPr>
                            <m:t>𝒅</m:t>
                          </m:r>
                          <m:f>
                            <m:fPr>
                              <m:ctrlPr>
                                <a:rPr lang="en-US" altLang="zh-CN" sz="1800" b="1" i="1" smtClean="0">
                                  <a:solidFill>
                                    <a:schemeClr val="tx2"/>
                                  </a:solidFill>
                                  <a:latin typeface="Cambria Math" panose="02040503050406030204" pitchFamily="18" charset="0"/>
                                  <a:ea typeface="Microsoft YaHei" panose="020B0503020204020204" pitchFamily="34" charset="-122"/>
                                </a:rPr>
                              </m:ctrlPr>
                            </m:fPr>
                            <m:num>
                              <m:r>
                                <a:rPr lang="en-US" altLang="zh-CN" sz="1800" b="1" i="1" smtClean="0">
                                  <a:solidFill>
                                    <a:schemeClr val="tx2"/>
                                  </a:solidFill>
                                  <a:latin typeface="Cambria Math" panose="02040503050406030204" pitchFamily="18" charset="0"/>
                                  <a:ea typeface="Microsoft YaHei" panose="020B0503020204020204" pitchFamily="34" charset="-122"/>
                                </a:rPr>
                                <m:t>𝟏</m:t>
                              </m:r>
                            </m:num>
                            <m:den>
                              <m:sSub>
                                <m:sSubPr>
                                  <m:ctrlPr>
                                    <a:rPr lang="en-US" altLang="zh-CN" sz="1800" b="1" i="1" smtClean="0">
                                      <a:solidFill>
                                        <a:schemeClr val="tx2"/>
                                      </a:solidFill>
                                      <a:latin typeface="Cambria Math" panose="02040503050406030204" pitchFamily="18" charset="0"/>
                                      <a:ea typeface="Microsoft YaHei" panose="020B0503020204020204" pitchFamily="34" charset="-122"/>
                                    </a:rPr>
                                  </m:ctrlPr>
                                </m:sSubPr>
                                <m:e>
                                  <m:r>
                                    <a:rPr lang="en-US" altLang="zh-CN" sz="1800" b="1" i="1" smtClean="0">
                                      <a:solidFill>
                                        <a:schemeClr val="tx2"/>
                                      </a:solidFill>
                                      <a:latin typeface="Cambria Math" panose="02040503050406030204" pitchFamily="18" charset="0"/>
                                      <a:ea typeface="Microsoft YaHei" panose="020B0503020204020204" pitchFamily="34" charset="-122"/>
                                    </a:rPr>
                                    <m:t>𝑹</m:t>
                                  </m:r>
                                </m:e>
                                <m:sub>
                                  <m:r>
                                    <a:rPr lang="en-US" altLang="zh-CN" sz="1800" b="1" i="1" smtClean="0">
                                      <a:solidFill>
                                        <a:schemeClr val="tx2"/>
                                      </a:solidFill>
                                      <a:latin typeface="Cambria Math" panose="02040503050406030204" pitchFamily="18" charset="0"/>
                                      <a:ea typeface="Microsoft YaHei" panose="020B0503020204020204" pitchFamily="34" charset="-122"/>
                                    </a:rPr>
                                    <m:t>𝒈𝒆𝒏</m:t>
                                  </m:r>
                                </m:sub>
                              </m:sSub>
                            </m:den>
                          </m:f>
                        </m:e>
                      </m:nary>
                    </m:oMath>
                  </m:oMathPara>
                </a14:m>
                <a:endParaRPr lang="zh-CN" altLang="en-US" dirty="0"/>
              </a:p>
            </p:txBody>
          </p:sp>
        </mc:Choice>
        <mc:Fallback xmlns="">
          <p:sp>
            <p:nvSpPr>
              <p:cNvPr id="11" name="文本框 10">
                <a:extLst>
                  <a:ext uri="{FF2B5EF4-FFF2-40B4-BE49-F238E27FC236}">
                    <a16:creationId xmlns:a16="http://schemas.microsoft.com/office/drawing/2014/main" id="{67F2E176-CD52-4E8E-FC77-957E9232427D}"/>
                  </a:ext>
                </a:extLst>
              </p:cNvPr>
              <p:cNvSpPr txBox="1">
                <a:spLocks noRot="1" noChangeAspect="1" noMove="1" noResize="1" noEditPoints="1" noAdjustHandles="1" noChangeArrowheads="1" noChangeShapeType="1" noTextEdit="1"/>
              </p:cNvSpPr>
              <p:nvPr/>
            </p:nvSpPr>
            <p:spPr>
              <a:xfrm>
                <a:off x="1067891" y="5022610"/>
                <a:ext cx="10376606" cy="938783"/>
              </a:xfrm>
              <a:prstGeom prst="rect">
                <a:avLst/>
              </a:prstGeom>
              <a:blipFill>
                <a:blip r:embed="rId4"/>
                <a:stretch>
                  <a:fillRect t="-104000" b="-162667"/>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A1F5D719-385E-DD38-B13C-DAFA9BF8EDBE}"/>
              </a:ext>
            </a:extLst>
          </p:cNvPr>
          <p:cNvPicPr>
            <a:picLocks noChangeAspect="1"/>
          </p:cNvPicPr>
          <p:nvPr/>
        </p:nvPicPr>
        <p:blipFill>
          <a:blip r:embed="rId5"/>
          <a:srcRect l="7637" t="4280" b="672"/>
          <a:stretch>
            <a:fillRect/>
          </a:stretch>
        </p:blipFill>
        <p:spPr>
          <a:xfrm rot="5400000">
            <a:off x="7886185" y="1660085"/>
            <a:ext cx="2340703" cy="3377434"/>
          </a:xfrm>
          <a:prstGeom prst="rect">
            <a:avLst/>
          </a:prstGeom>
        </p:spPr>
      </p:pic>
      <p:pic>
        <p:nvPicPr>
          <p:cNvPr id="6" name="图片 5">
            <a:extLst>
              <a:ext uri="{FF2B5EF4-FFF2-40B4-BE49-F238E27FC236}">
                <a16:creationId xmlns:a16="http://schemas.microsoft.com/office/drawing/2014/main" id="{F6ABE5C8-9399-DECA-6283-B42CBDA233BB}"/>
              </a:ext>
            </a:extLst>
          </p:cNvPr>
          <p:cNvPicPr>
            <a:picLocks noChangeAspect="1"/>
          </p:cNvPicPr>
          <p:nvPr/>
        </p:nvPicPr>
        <p:blipFill>
          <a:blip r:embed="rId6"/>
          <a:srcRect l="8908" t="6108" r="1500"/>
          <a:stretch>
            <a:fillRect/>
          </a:stretch>
        </p:blipFill>
        <p:spPr>
          <a:xfrm rot="5400000">
            <a:off x="2599002" y="1750390"/>
            <a:ext cx="2340702" cy="3171149"/>
          </a:xfrm>
          <a:prstGeom prst="rect">
            <a:avLst/>
          </a:prstGeom>
        </p:spPr>
      </p:pic>
      <p:sp>
        <p:nvSpPr>
          <p:cNvPr id="9" name="文本框 8">
            <a:extLst>
              <a:ext uri="{FF2B5EF4-FFF2-40B4-BE49-F238E27FC236}">
                <a16:creationId xmlns:a16="http://schemas.microsoft.com/office/drawing/2014/main" id="{3EA25040-381E-0049-DC99-BAF7401F9ABC}"/>
              </a:ext>
            </a:extLst>
          </p:cNvPr>
          <p:cNvSpPr txBox="1"/>
          <p:nvPr/>
        </p:nvSpPr>
        <p:spPr>
          <a:xfrm>
            <a:off x="737032" y="1980947"/>
            <a:ext cx="1888350" cy="369332"/>
          </a:xfrm>
          <a:prstGeom prst="rect">
            <a:avLst/>
          </a:prstGeom>
          <a:noFill/>
        </p:spPr>
        <p:txBody>
          <a:bodyPr wrap="square">
            <a:spAutoFit/>
          </a:bodyPr>
          <a:lstStyle/>
          <a:p>
            <a:r>
              <a:rPr lang="en-US" altLang="zh-CN" sz="1800" b="1" dirty="0">
                <a:latin typeface="Helvetica" pitchFamily="2" charset="0"/>
                <a:ea typeface="Microsoft YaHei" panose="020B0503020204020204" pitchFamily="34" charset="-122"/>
                <a:cs typeface="Times New Roman" panose="02020603050405020304" pitchFamily="18" charset="0"/>
              </a:rPr>
              <a:t>[5.5, 6.1] GV:</a:t>
            </a:r>
            <a:r>
              <a:rPr lang="en-US" altLang="zh-CN" sz="1800" b="1" dirty="0">
                <a:solidFill>
                  <a:schemeClr val="tx1"/>
                </a:solidFill>
                <a:latin typeface="Helvetica" pitchFamily="2" charset="0"/>
                <a:ea typeface="Microsoft YaHei" panose="020B0503020204020204" pitchFamily="34" charset="-122"/>
                <a:cs typeface="Times New Roman" panose="02020603050405020304" pitchFamily="18" charset="0"/>
              </a:rPr>
              <a:t> </a:t>
            </a:r>
            <a:endParaRPr lang="zh-CN" altLang="en-US" dirty="0">
              <a:latin typeface="Helvetica" pitchFamily="2" charset="0"/>
            </a:endParaRPr>
          </a:p>
        </p:txBody>
      </p:sp>
      <p:sp>
        <p:nvSpPr>
          <p:cNvPr id="14" name="文本框 13">
            <a:extLst>
              <a:ext uri="{FF2B5EF4-FFF2-40B4-BE49-F238E27FC236}">
                <a16:creationId xmlns:a16="http://schemas.microsoft.com/office/drawing/2014/main" id="{0937D3C0-EEBC-A069-68E8-3927A3213B5F}"/>
              </a:ext>
            </a:extLst>
          </p:cNvPr>
          <p:cNvSpPr txBox="1"/>
          <p:nvPr/>
        </p:nvSpPr>
        <p:spPr>
          <a:xfrm>
            <a:off x="5329279" y="1980947"/>
            <a:ext cx="2270474" cy="369332"/>
          </a:xfrm>
          <a:prstGeom prst="rect">
            <a:avLst/>
          </a:prstGeom>
          <a:noFill/>
        </p:spPr>
        <p:txBody>
          <a:bodyPr wrap="square">
            <a:spAutoFit/>
          </a:bodyPr>
          <a:lstStyle/>
          <a:p>
            <a:r>
              <a:rPr lang="en-US" altLang="zh-CN" sz="1800" b="1" dirty="0">
                <a:latin typeface="Helvetica" pitchFamily="2" charset="0"/>
                <a:ea typeface="Microsoft YaHei" panose="020B0503020204020204" pitchFamily="34" charset="-122"/>
                <a:cs typeface="Times New Roman" panose="02020603050405020304" pitchFamily="18" charset="0"/>
              </a:rPr>
              <a:t>[515.4, 574.3] GV:</a:t>
            </a:r>
            <a:r>
              <a:rPr lang="en-US" altLang="zh-CN" sz="1800" b="1" dirty="0">
                <a:solidFill>
                  <a:schemeClr val="tx1"/>
                </a:solidFill>
                <a:latin typeface="Helvetica" pitchFamily="2" charset="0"/>
                <a:ea typeface="Microsoft YaHei" panose="020B0503020204020204" pitchFamily="34" charset="-122"/>
                <a:cs typeface="Times New Roman" panose="02020603050405020304" pitchFamily="18" charset="0"/>
              </a:rPr>
              <a:t> </a:t>
            </a:r>
            <a:endParaRPr lang="zh-CN" altLang="en-US" dirty="0">
              <a:latin typeface="Helvetica" pitchFamily="2" charset="0"/>
            </a:endParaRPr>
          </a:p>
        </p:txBody>
      </p:sp>
    </p:spTree>
    <p:extLst>
      <p:ext uri="{BB962C8B-B14F-4D97-AF65-F5344CB8AC3E}">
        <p14:creationId xmlns:p14="http://schemas.microsoft.com/office/powerpoint/2010/main" val="3522962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1146</Words>
  <Application>Microsoft Macintosh PowerPoint</Application>
  <PresentationFormat>Widescreen</PresentationFormat>
  <Paragraphs>62</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Microsoft YaHei</vt:lpstr>
      <vt:lpstr>Arial</vt:lpstr>
      <vt:lpstr>Calibri</vt:lpstr>
      <vt:lpstr>Calibri Light</vt:lpstr>
      <vt:lpstr>Cambria Math</vt:lpstr>
      <vt:lpstr>Helvetica</vt:lpstr>
      <vt:lpstr>Times New Roman</vt:lpstr>
      <vt:lpstr>Wingdings</vt:lpstr>
      <vt:lpstr>Office Theme</vt:lpstr>
      <vt:lpstr>PowerPoint Presentation</vt:lpstr>
      <vt:lpstr>PowerPoint Presentation</vt:lpstr>
      <vt:lpstr>PowerPoint Presentation</vt:lpstr>
      <vt:lpstr>Unfolding Procedure</vt:lpstr>
      <vt:lpstr>Unfolding Procedure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首栋 骆</dc:creator>
  <cp:lastModifiedBy>首栋 骆</cp:lastModifiedBy>
  <cp:revision>1</cp:revision>
  <dcterms:created xsi:type="dcterms:W3CDTF">2026-07-05T18:23:15Z</dcterms:created>
  <dcterms:modified xsi:type="dcterms:W3CDTF">2026-07-06T11:47:30Z</dcterms:modified>
</cp:coreProperties>
</file>