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82" r:id="rId2"/>
    <p:sldId id="256" r:id="rId3"/>
    <p:sldId id="381" r:id="rId4"/>
    <p:sldId id="384" r:id="rId5"/>
    <p:sldId id="383" r:id="rId6"/>
    <p:sldId id="375" r:id="rId7"/>
    <p:sldId id="370" r:id="rId8"/>
    <p:sldId id="379" r:id="rId9"/>
    <p:sldId id="380" r:id="rId10"/>
    <p:sldId id="378" r:id="rId11"/>
    <p:sldId id="367" r:id="rId12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916"/>
    <p:restoredTop sz="94626"/>
  </p:normalViewPr>
  <p:slideViewPr>
    <p:cSldViewPr snapToGrid="0">
      <p:cViewPr>
        <p:scale>
          <a:sx n="91" d="100"/>
          <a:sy n="91" d="100"/>
        </p:scale>
        <p:origin x="560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19:35.0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1562 24575,'78'-17'0,"-1"0"0,0-1 0,1 1 0,-1-1 0,1 1 0,-1-1 0,0 1 0,1 0 0,-1-1 0,0 1 0,1-1 0,-1 1 0,0 0 0,1-1 0,-1 1 0,0-1 0,1 1 0,-1-1 0,1 1 0,-1 0 0,0-1 0,1 1 0,-1-1 0,0 1 0,1-1 0,-1 1 0,0 0 0,1-1 0,-1 1 0,0-1 0,13-3 0,-10 1 0,-8 3 0,-6 0 0,-1 0 0,-1 1 0,3-1 0,5-1 0,9-2 0,10-2-298,-34 9 0,5-1 0,5-2 0,3 0 0,5-1 0,3 0 0,4-2 0,2 1 1,3-2-1,2 1 0,1-1 0,2-1 0,1 1 0,1-1 0,0 0 0,1 0 1,-2 0-1,1 1 0,-2-1 0,-1 1 0,-2 0 0,-2 0 0,-3 1 0,-2 1 0,-3 0 1,-4 0-1,-4 1 0,-4 1 0,-4 1 0,-6 1 0,-4 1 0,-6 1 0,-6 1-75,46-15 1,-20 4-1,-11 2 1,1 1 372,12-3 0,-3 1 0,-4 1 1409,9-4 0,-6 3-1409,-17 9 0,-1 2 859,2 3 1,-1 0-860,-2 1 0,-3 0 0,7 5 0,-20-5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19:50.2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24575,'8'6'0,"4"2"0,7 30 0,4 12 0,-3-6 0,-1 5 0,-6-1 0,-3 3 0,1 12 0,-2 1 0,-5-14 0,-2-1 0,-2 1 0,0-6 0,0-1 0,0-19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19:50.8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1 152 24575,'41'7'0,"18"-1"0,16-6 0,-19-5 0,3-2 0,9-2 0,2-3 0,2-5 0,1-1 0,-3 0 0,-4 0 0,-16 4 0,-3 1 0,-4 2 0,-1 2 0,32 1 0,-21 2 0,-8 6 0,-33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19:51.2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24575,'32'46'0,"4"22"0,-9-16 0,1 5 0,-3 2 0,-2 1 0,-2 6 0,-1-3 0,-6-21 0,-1-6 0,1 4 0,-8-38 0,-6-15 0,0 7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19:51.6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1 110 24575,'13'0'0,"1"0"0,30-6 0,-1 0 0,8-1 0,13-4 0,6 0 0,-16 4 0,2 0 0,-1 0 0,19-7 0,-4 2 0,-19 7 0,-6 1 0,8-9 0,-34 13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19:52.0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24575,'10'50'0,"-1"0"0,5 5 0,0 1 0,0 5 0,0 2 0,1-3 0,-2-4 0,0 21 0,-1-25 0,-10-39 0,4-7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19:52.9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24575,'18'31'0,"-1"18"0,-1-10 0,1 4 0,-5 6 0,-3 4 0,-1 8 0,-2 1 0,-2-6 0,-2 0 0,-1-3 0,-2-5 0,-5 8 0,4-24 0,-4-26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19:53.4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0 145 24575,'32'6'0,"35"1"0,-18 0 0,6 0 0,21-4 0,4-5 0,1-8 0,-2-6 0,-5-1 0,-3-4 0,-4-6 0,-8-1 0,0-7 0,-15 21 0,-38 10 0,-6 10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19:53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24575,'24'32'0,"0"-2"0,29 29 0,-17-9 0,-12-14 0,-2 1 0,6 20 0,-14-18 0,0 1 0,11 29 0,-4 1 0,-5-16 0,-4-32 0,-12-18 0,0-24 0,0-20 0,-6 15 0,4-8 0,-4 27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19:54.0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19:54.7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1 234 24575,'6'-7'0,"-5"-5"0,60-8 0,-18 3 0,6-1 0,19-3 0,5-1 0,3-5 0,-3 0 0,-21 11 0,-5 2 0,18-12 0,-46 20 0,-13 6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19:37.2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24575,'67'14'0,"0"-1"0,0-2 0,10 1 0,6-1 0,7 1 0,-24-5 0,4 1 0,3-1 0,3 0 0,3 0 0,2 1 0,2 0 0,2 1-820,-13-1 1,3 0 0,2 1 0,2-1 0,1 2-1,2-1 1,0 0 0,2 1 0,0-1 0,1 1 0,0-1-1,-1 0 720,-8-1 1,0 0 0,1 0-1,2 0 1,-1 0 0,1 0-1,1-1 1,0 1 0,0 0 0,0 0-1,0 0 1,0 1 0,-1-1-1,0 0 1,0 1-45,-2 0 0,1-1 1,0 1-1,0 0 0,-1 0 1,1 0-1,0 1 1,0-1-1,-1 0 0,-1 1 1,1-1-1,-2 0 0,0 0 1,-1 0-1,-1 0 144,10 2 0,-1-1 0,-1 0 0,0 1 0,0-1 0,-2 0 0,0 0 0,-1 0 0,-2 0 0,0 0 0,-2 0 0,-1-1 0,7 2 0,-1-1 0,-1 0 0,-2-1 0,-1 1 0,-2-1 0,-1 1 0,-1 0 0,-2 0 130,6 2 0,-3 0 0,0 0 0,-3 0 1,-1 0-1,-2-1 0,-2 0-130,9 0 0,-2-2 0,-3 0 0,-2 1 0,-3 1-125,2 2 1,-3 1 0,-4-1-1,-2 0 125,27 1 0,-10 0 1837,-26-1 0,-4 0-1837,-3 0 0,4 0 0,9-2 0,9 1 0,6-1 791,3 2 1,7-1 0,4 1-1,-1-2-791,-10-3 0,1-1 0,1 0 0,-1 0 0,0 0 0,-1 1 0,1 1 0,-1-1 0,-3-1 0,-6-1 0,7-3 0,-6-1 0,-8 2-645,-4 6 0,-14-2 0,-25-6 1,-12 4-1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19:56.5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24575,'24'50'0,"0"-8"0,7 6 0,4 1 0,6 6 0,4 4-1231,-9-11 1,3 3 0,2 2 0,2 2 0,1 0 1230,-1-3 0,2 1 0,1 1 0,2 2 0,1 1 0,1 2-565,-5-5 1,2 3-1,0 0 1,1 2 0,2 1-1,0 0 1,1 1 0,2 0 564,-6-7 0,1 0 0,1 1 0,0 0 0,2 0 0,0 1 0,0 0 0,2 1 0,0 1 0,0 0-161,-3-4 1,1 2-1,1 0 1,0 0-1,0 1 1,2 1-1,-1-1 1,1 1-1,0 0 1,1 0-1,-1-1 1,1 0 160,-2-2 0,0 0 0,1 1 0,0-1 0,0 1 0,0-1 0,1 0 0,0 1 0,-1-1 0,1-1 0,0 1 0,-1-2 0,1 1-218,1 1 0,1 1 0,0-1 1,0-1-1,0 1 0,0-1 1,0-1-1,0 1 0,-1-1 1,1-1-1,-2 0 0,1-1 218,6 6 0,1 1 0,-1-2 0,1 1 0,-1-1 0,-1-1 0,-1-2 0,-1-1 0,-1-1 0,-3-3 33,7 6 1,-2-3 0,-2-1 0,-1-2 0,-1-2 0,-2-1-1,-1-1-33,8 6 0,-1-2 0,-3-2 0,-3-4 0,-6-4 0,17 14 0,-11-10 2493,-3-4-2493,-31-32 3965,-18-12-3965,-4 4 5929,-18-22-5929,5 19 0,1-13 0,8 18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19:57.3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1 909 24575,'31'0'0,"36"0"0,-18 10 0,6 4 0,-3-4 0,3-1 0,0 2 0,-1 3 0,0 1 0,0-1 0,1-3 0,1-2 0,-4-2 0,9-3 0,-5-8 0,-4-11 0,-6-10 0,-9-15 0,-4-9 0,5-16 0,-2-9-494,-12 13 1,-1-4 0,-2-1 493,-1-2 0,-1 0 0,-2 1 0,-2 6 0,-1 2 0,-2 3 71,-1-9 1,-3 8 0,-2 4 0,-6 34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19:58.8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24575,'26'25'0,"9"16"0,-1 4 0,4 9 0,-8-9 0,0 3 0,1 4-854,5 11 1,2 5 0,-2 0 853,2 3 0,-1 0 0,-3 1 0,-4-2 0,-3 1 0,-1-2-23,0-10 1,-1-1-1,-3-3 23,-2 16 0,-4-6 312,2-17 0,-4-8-312,-12 1 0,-16-23 0,3-18 0,-7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19:59.3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1023 24575,'26'-18'0,"16"-14"0,11-8 0,-3 3 0,3-3 0,5-4-1159,-3 1 0,4-3 0,2-2 0,0-1 1159,-10 7 0,2 0 0,0-2 0,-1 1 0,-1 1 0,7-7 0,-1 0 0,-3 2 0,-2 1 0,0-4 0,-3 3 0,-5 5 283,-1 5 0,-9 8 0,-16 12 0,-18 24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01.1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166 242 24575,'6'-5'0,"13"-28"0,-2-25 0,3-12 0,-14 21 0,-12 23 0,-8 32 0,-38 39 0,28-9 0,1 5 0,-12 11 0,2 1 0,17-10 0,3-2 0,-5 18 0,24-39 0,-4-20 0,16-14 0,-3-7 0,12-13 0,-12 11 0,-3-3 0,-12 13 0,0-1 0,0-12 0,6 3 0,8-11 0,-5 25 0,3-2 0,-12 17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01.9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2089 24575,'56'-14'0,"0"-1"0,9-2 0,-7 5 0,3 1 0,3-3-748,-3-2 1,2-2 0,1-2-1,0 1 748,-1 0 0,1 1 0,-1-2 0,1-1 0,-1-3 0,-1-1 0,1-2 0,1 1 0,5-3 0,1 0 0,0 0 0,1 0-515,1-1 1,-1 0 0,2 0-1,0 1 515,-11 4 0,1-1 0,0 2 0,1-1 0,0 1 0,4 0 0,1 1 0,0 0 0,0 0 0,-1 0 0,-2 0 0,-1-1 0,-1 1 0,0 0 0,1 0 0,0 0 0,1 1 0,0 1 0,-1-2 0,0 0 0,-3 0 0,0-2 0,0 1 0,-2-1 0,-1 0-17,7-3 0,-1 0 0,-2 0 1,-1 1 16,-4 1 0,0 0 0,-2 0 0,0 0 0,15-10 0,-1-1 0,3 3 0,-15 10 0,2 1 0,2 1 0,1-1 0,11-3 0,1-1 0,4 0 0,3 2-417,-17 7 1,2 0 0,3 1 0,0 1 0,0-1 0,-1 0 416,10-3 0,0-1 0,-1 1 0,1 0 0,-2 0 0,-1 3 0,0 0 0,-1 1 0,-3-1 0,-4 0-38,15-6 0,-6-1 1,-7 4 37,-5 5 0,-11 1 1819,-3-10-1819,-37 28 1137,-20-8-1137,-58 28 0,36-19 0,-33 13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03.5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0 226 24575,'32'0'0,"31"10"0,19 4 0,-25-7 0,5-1 0,3-1 0,5 2-1128,-8-1 0,3 1 0,4 1 1,1-1-1,1 0 0,-1-2 1128,5 0 0,1-2 0,1 0 0,0-1 0,1 0 0,0-2 0,1 1 0,1-2 0,0 0 0,0 0 0,0-2 0,0 1-445,0-2 1,-1 0 0,0 0-1,1-2 1,1 1 0,2-1 444,-13 0 0,1 0 0,1-1 0,1 0 0,0 0 0,1 0 0,-1 0 0,1 1-180,2-1 1,0 0 0,1 0-1,0 0 1,0 1 0,0-1-1,0 1 1,0 0 179,2 0 0,0 0 0,1 1 0,-1-1 0,0 1 0,0 0 0,-1 0 0,-2 0 0,4-1 0,-1 1 0,0-1 0,-1 1 0,-2 0 0,-2 1 0,-3 0-194,10 2 0,-2 0 1,-4 1-1,-1 0 1,-3 0 193,4-1 0,-2 0 0,-3 1 0,-6 0 959,21 0 1,-10 2-960,-22-1 0,-8 0 0,5 0 0,-12 0 0,7 0 0,9 0 0,7 0 0,6 0 330,1-1 1,6-1-1,2 1 1,2-1-331,-7-1 0,2 1 0,1-1 0,0 0 0,-2 0 0,12-2 0,-2 0 0,-2-1 0,-5 0 0,3 0 0,-6-1 0,-9-1 2026,-4-2 1,-16 0-2027,-30 3 1786,-21 0-1786,-37 7 0,23 0 0,-14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04.1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471 0 24575,'6'14'0,"20"24"0,1-1 0,6 6 0,11 15 0,3 4 0,-12-18 0,0 1 0,-1-1 0,7 12 0,-5-3 0,-7-18 0,-6-4 0,-10 2 0,-13 5 0,-19-6 0,-12 3 0,-3 1 0,-5 4 0,-4 0-467,-12 10 1,-5 1-1,-2 1 467,10-11 0,-3 1 0,0 0 0,2-2 0,-8 8 0,1-2 0,6-3 0,-5 6 0,8-8-326,0-2 326,45-35 0,12-54 0,-4 33 0,4-25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05.5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24575,'13'0'0,"19"6"0,7 1 0,7 0 0,12 3 0,5 1 0,10 0 0,0-1 0,-15-2 0,-5-2 0,18 0 0,-32 6 0,2 9 0,14 14 0,-6 0 0,-8-14 0,-21-3 0,-14-10 0,-24 18 0,-36 14 0,14-7 0,-5 2 0,-19 4 0,-2 0 0,7 2 0,3-1 0,9-10 0,4-4 0,-9 7 0,32-20 0,13-13 0,1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31.8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24575,'14'0'0,"5"0"0,9 24 0,7 19 0,-14-7 0,-2 3 0,-3 3 0,-3 0 0,1-1 0,-2-1 0,-5 22 0,-1-15 0,-6-32 0,6-22 0,2-23 0,18-35 0,9-7 0,-14 30 0,0 0 0,14-21 0,-10 30 0,-11 21 0,0 12 0,-1 0 0,13 6 0,3 1 0,-1 7 0,-2-1 0,-12 1 0,-7 0 0,5-1 0,-4 25 0,6 6 0,-1 24 0,1 0 0,-1-6 0,1-1 0,6-7 0,-5-6 0,11 11 0,1 3 0,-10-21 0,1 0 0,16 30 0,0 2 0,-13-31 0,-2-15 0,-11-8 0,4-18 0,-4 5 0,5 0 0,1-4 0,12 10 0,8-11 0,15 5 0,-13-6 0,-10 0 0,-20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19:38.2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579 1 24575,'6'19'0,"26"39"0,6 8 0,-11-17 0,0-2 0,8 10 0,-9-1 0,-13-39 0,-5 21 0,-14-4 0,-22 27 0,-12-17 0,-11 0 0,-10 5 0,-7 0-223,11-12 0,-5 0 0,1-2 223,6-4 0,1 0 0,2-4 0,-11 3 0,8-4 0,-4 6 0,40-26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47.6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1380 24575,'6'-8'0,"1"-4"0,19 4 0,33-18 0,2 4 0,11-3 0,-7 3 0,6-1 0,6-2-1235,-10 3 1,4-2 0,4-1 0,4-1-1,2-1 1235,-17 6 0,3-2 0,1 0 0,3 0 0,1-1 0,1 0 0,1-1 0,1 0-385,-5 2 1,1 0 0,2 0 0,0-1 0,2 0 0,0 0 0,1 0-1,0-1 1,-1 1 0,1 0 384,-5 1 0,1-1 0,1 1 0,0-1 0,0 0 0,0 0 0,0 1 0,-1 0 0,0 0 0,-2 0 0,0 1 0,7-2 0,0 0 0,-1 0 0,0 1 0,-1 0 0,-1 0 0,-3 1 0,-1 1 0,-3 1-522,12-4 0,-1 1 0,-3 1 0,-3 1 0,-5 2 0,-7 1 522,14-3 0,-9 3 0,-11 4 0,14-5 0,-62 19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48.5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 24575,'6'-8'0,"7"2"0,2 6 0,47 18 0,11 17 0,-19-10 0,2 0 0,-6-1 0,-3 1 0,21 14 0,-22-18 0,-19 11 0,6-3 0,-4 29 0,-2-6 0,-13 8 0,-21-19 0,-8-7 0,-12 5 0,-7-3 0,11 5 0,-3-20 0,19-3 0,1-16 0,6 4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49.8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24575,'13'0'0,"1"0"0,12 13 0,21 20 0,-13 1 0,1 6 0,4 4 0,-1 4 0,-2 11 0,-4 3 0,-7-7 0,-3 1 0,-1 1 0,-2 1 0,-7-6 0,-2-2 0,10 28 0,-14-19 0,-12-32 0,-8-8 0,-13-11 0,-15-2 0,-6-12 0,-20-20 0,10-5 0,3-16 0,28 18 0,15-3 0,18-14 0,13-18 0,-2 23 0,1-2 0,2-4 0,3-1 0,6 3 0,1 0 0,-11 0 0,-1 0 0,6 2 0,-2 4 0,-1-12 0,-1 19 0,5 26 0,16 0 0,3-2 0,-3 1 0,-16 7 0,-11 13 0,0-4 0,-1 16 0,-5-4 0,4 2 0,-10-4 0,4-13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32.9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1 263 24575,'6'-7'0,"1"-5"0,13-21 0,1-17 0,6-20 0,-6 19 0,-7 13 0,-2 37 0,-10 8 0,16 39 0,-3 29 0,-2-18 0,1 3 0,0 2 0,-1 1 0,1 8 0,0-1 0,-4-16 0,1-2 0,2-4 0,0-2 0,2 14 0,-2-25 0,11-3 0,-7-11 0,10 0 0,-1-1 0,-5-13 0,19-1 0,2-18 0,12-16 0,1-20 0,-7-9 0,-7 2 0,-20 32 0,-15 6 0,-7 23 0,-5-6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33.5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0 900 24575,'0'14'0,"0"-12"0,6-22 0,26-48 0,-6 15 0,4-5 0,-4 9 0,2-3 0,1 0-243,2-3 0,1-1 0,1 1 243,-1-1 0,0 0 0,-1 3 0,8-10 0,-1 5 0,-9 14 0,-4 7 45,1 11 0,-20 22 0,-6 10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34.3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380 36 24575,'-7'-8'0,"-12"-4"0,-41 4 0,-1 1 0,14 9 0,1 8 0,-12 30 0,28-2 0,6 6 0,11 1 0,5 2 0,2 2 0,6-2 0,13 21 0,3-27 0,3-22 0,7-13 0,-3-6 0,28 0 0,-13-6 0,15-8 0,-25 5 0,4-9 0,-11 10 0,1 1 0,-3 1 0,-11 6 0,-2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35.1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0 153 24575,'14'0'0,"6"-6"0,19-2 0,29-30 0,5 6 0,-5-9 0,-29 15 0,-25 24 0,-8 3 0,-6 25 0,0 15 0,0 9 0,0 16 0,-7 3 0,1-30 0,-1 3 0,2 8 0,1 2 0,-6-3 0,1 0 0,5 0 0,1-3 0,-5 22 0,2-39 0,0-19 0,-2-23 0,0 5 0,2 2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56.5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 24575,'6'-7'0,"2"1"0,5 6 0,43 18 0,2-7 0,11 1 0,-14-4 0,4 1 0,5 0 0,4-1-898,-5-2 1,5 0 0,3-1 0,2-1 0,1 1 0,0-1 897,-4 1 0,0-1 0,1 0 0,2 1 0,-1-1 0,1 0 0,0 0 0,4-1 0,0 1 0,1-1 0,0 0 0,0 0 0,-1 1 0,-1 0 0,6 2 0,0 1 0,-1 0 0,-1 1 0,-3-1 0,-1 1-134,0-2 0,-2 1 1,-2 0-1,-1 0 1,0 2 133,-3 1 0,-1 2 0,0 0 0,-1 1 0,-1-1 0,11 2 0,-1 0 0,-1 0 0,2 0 0,2 1 0,2 1 0,-1-1 0,-2 1 0,-7-2 0,0 0 0,-3-1 0,-3 0 0,7 1 0,-4-1 0,-7 1 0,1 2 0,-10 1 0,7 11 0,-36-7 3707,4-2-3707,-6 1 2344,-5-11-2344,4 3 0,-5-6 0,12 2 0,3 12 0,17-11 0,-21 9 0,5-17 0,-35 5 0,4-12 0,-7 5 0,2-5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57.4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415 0 24575,'14'26'0,"-7"-3"0,12 22 0,-10 3 0,16 21 0,-4 0 0,7-1 0,-7-7 0,5-25 0,-11 20 0,4-30 0,-5 13 0,-6-19 0,-2-1 0,-13-10 0,-31 22 0,-5-14 0,-8 0 0,-12 13 0,-4 2 0,16-7 0,-1 1 0,2-1 0,-12 7 0,7 0 0,17-8 0,7-1 0,-1 2 0,26-17 0,6-2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58.1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97 24575,'13'0'0,"1"0"0,6 0 0,19 0 0,2 0 0,4 0 0,5-3 0,2 0 0,9-3 0,0-2 0,-11-5 0,-5-2 0,11-8 0,-18 4 0,-30 12 0,-2 7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19:39.5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24575,'13'6'0,"1"1"0,30 19 0,19 21 0,-13-16 0,3 1 0,3 3 0,-1 0 0,-6 0 0,-2-4 0,-8-12 0,-4-1 0,6 13 0,-21-17 0,-8-6 0,-10 4 0,-2-5 0,-8 19 0,-6-9 0,0 8 0,7-11 0,-18 12 0,9-4 0,-18 12 0,19-7 0,-4-12 0,18 3 0,-5-10 0,6 11 0,0-4 0,-6 5 0,-2 0 0,-6-5 0,-6 17 0,-1-10 0,-13 18 0,-1-12 0,0 6 0,2-13 0,11-7 0,8-8 0,8-6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59.2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303 1 24575,'0'19'0,"6"33"0,-4 19 0,1-18 0,0 3 0,-6-3 0,-1-2 0,3 26 0,-11-31 0,4-28 0,-18-17 0,-9 12 0,-20-12 0,-1-1 0,7-14 0,15-7 0,14-13 0,13 5 0,0-17 0,20-2 0,2-9 0,12 8 0,-12 10 0,-3 29 0,-12 6 0,0 11 0,0-1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59.9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1032 24575,'-8'-12'0,"8"-9"0,26-39 0,-1 12 0,5-6 0,-1 6 0,3-3 0,2-3-422,4-9 1,2-2-1,0-1 422,-2 3 0,-1-1 0,0 2 0,-2 5 0,-1 0 0,-3 6 0,-5 2 0,-3 7 309,9-3-309,-26 47 0,0 24 0,-4-16 0,4 8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1:00.7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76 24575,'0'-13'0,"0"-1"0,0 0 0,7 7 0,12-6 0,-2 6 0,9-1 0,-19 20 0,5 17 0,8 49 0,-9-35 0,1 1 0,1 5 0,1-1 0,5 14 0,-5-31 0,6-25 0,19-18 0,35-9 0,-29 4 0,2-1 0,14-3 0,-1 0 0,-10 1 0,-1-1 0,-1 2 0,-2-3 0,-8-4 0,-2-2 0,14-10 0,-17 5 0,-21 20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1:01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 1 24575,'-9'94'0,"5"-40"0,1 5 0,2 18 0,2 5 0,-1 5 0,0 0 0,-4-6 0,0-2 0,3-7 0,0-9 0,-6 6 0,7-34 0,0-43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2:34.8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 24575,'7'-10'0,"3"10"0,6 10 0,8 6 0,2 8 0,0 10 0,5 16 0,-12 9 0,-2-7 0,-3 3 0,-12-12 0,6-1 0,-8 6 0,0-20 0,0 3 0,-8-21 0,-1-3 0,-8-7 0,8-8 0,-6-1 0,5-15 0,1-10 0,2 6 0,7-3 0,0 14 0,7-8 0,2-8 0,15-3 0,-5-5 0,5 23 0,-8 3 0,1 15 0,0-8 0,-1 6 0,1-5 0,0 7 0,-1 0 0,16-8 0,10 7 0,3-14 0,-5 13 0,-23-6 0,-10 8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2:36.3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127 105 24575,'-17'0'0,"-7"0"0,-2 8 0,0 9 0,1 23 0,16 19 0,9 2 0,9 12 0,8-29 0,0-3 0,-1-10 0,1-20 0,0 4 0,-1-23 0,23-16 0,-2-4 0,28-28 0,-21 4 0,-3-8 0,-25 17 0,-16 4 0,-2 13 0,-5 0 0,0 1 0,5 9 0,-13 6 0,5 3 0,-6-1 0,6-1 0,-5-8 0,6 0 0,-8-7 0,8 20 0,1-1 0,23 36 0,11 12 0,17 23 0,14 10 0,-13 0 0,-3-17 0,-10-18 0,-12-2 0,12-12 0,-5 7 0,0-10 0,6-8 0,-14-7 0,6 14 0,0-20 0,-13 20 0,4-22 0,-15 7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2:37.7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565 986 24575,'-25'-24'0,"-23"-40"0,17 16 0,0-6 0,-1-13 0,3-5 0,-2-7 0,6 0 0,13 10 0,5 1 0,-2 8 0,3 3 0,6-35 0,0 18 0,7 21 0,-5 27 0,6 35 0,-8 86 0,3-33 0,1 7 0,-3 25 0,0 4 0,6-7 0,1-4 0,-7-13 0,0-6 0,6 23 0,-7-43 0,-7-32 0,-3-8 0,-7-8 0,-14-8 0,-5-1 0,-14-8 0,14 8 0,5-6 0,14 13 0,0-13 0,0 6 0,-7-30 0,13 1 0,-12-20 0,21 8 0,2 7 0,10-5 0,14 20 0,-13-4 0,18 15 0,-18 8 0,21-6 0,-6 13 0,14-6 0,-12 8 0,11 8 0,-13 1 0,7 8 0,-14-1 0,10 16 0,-18-19 0,6 16 0,-10-27 0,-7 6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2:38.3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24575,'7'9'0,"-5"13"0,20 4 0,-4 32 0,8 25 0,-9-30 0,-2 3 0,-9 0 0,-1-1 0,10 30 0,-15-30 0,7-38 0,-5-24 0,-2-12 0,-2-22 0,-5 20 0,7-1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2:38.8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85 24575,'22'-17'0,"-9"0"0,34-7 0,-20 13 0,7-4 0,-18 15 0,-8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2:40.0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219 17 24575,'-8'-10'0,"-1"3"0,-15 7 0,5 0 0,-5 0 0,-1 0 0,-1 30 0,-7 21 0,6 42 0,11 1 0,8-11 0,16-40 0,-7-28 0,14-25 0,24-36 0,-8 6 0,32-32 0,-27 19 0,-3 3 0,-2 9 0,-20 7 0,12 8 0,-22 17 0,7 10 0,-1 16 0,2 15 0,8 3 0,7 29 0,2 5 0,0-1 0,-9-18 0,-3-26 0,-12-9 0,6-21 0,-8 12 0,0-14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19:46.9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205 344 24575,'25'-6'0,"22"-8"0,-10-4 0,2-4 0,4-1 0,-2-4 0,-1-9 0,-4-3 0,-7 7 0,-5 0 0,-3-17 0,-9 17 0,-24 24 0,-22 2 0,-28 12 0,-16-4 0,2 10 0,8 1 0,13 21 0,7 14 0,0 8 0,7 11 0,12-17 0,3 2 0,12 1 0,7-9 0,13 27 0,21-13 0,-6-20 0,6-2 0,8-9 0,4-4 0,7 2 0,4-5 0,13-9 0,2-7 0,-4 1 0,-1-4 0,8-2 0,-3-5 0,-12-9 0,-3-2 0,-6 6 0,-5-3 0,16-25 0,-29 17 0,-26 8 0,-8 2 0,0 11 0,2-5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2:40.7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51 0 24575,'10'50'0,"5"-7"0,-14 5 0,14-6 0,-13 38 0,13 14 0,-14-38 0,0-1 0,6 37 0,-7-19 0,0-23 0,7-8 0,-5-1 0,6-8 0,-8-7 0,0 5 0,0-5 0,0 0 0,-8-9 0,6-17 0,-50-32-1696,33 17 0,-27-15 0,38 30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2:41.1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34 24575,'24'0'0,"2"-8"0,45-1 0,-7 0 0,20 1 0,-20 8 0,-6 7 0,-7-5 0,-1 6 0,-16-8 0,-18 7 0,-8-5 0,-8 5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2:42.0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24575,'0'17'0,"8"22"0,-6 13 0,5 24 0,-7-8 0,0-18 0,0-19 0,0-29 0,0-4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2:42.4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17 24575,'17'0'0,"0"-7"0,-1 5 0,1-6 0,0 8 0,-8 0 0,-2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2:43.4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24575,'7'16'0,"3"1"0,6 7 0,8 17 0,2 25 0,7 27 0,-15-45 0,-2-2 0,2 22 0,4-29 0,-20-39 0,13-32 0,2-35 0,1-13 0,-1-4 0,-2 33 0,-14 27 0,7 17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2:44.9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0 102 24575,'17'0'0,"14"-8"0,4 6 0,1-13 0,-5 14 0,-14-7 0,-8 1 0,-2-3 0,-7-7 0,-15 1 0,4 6 0,-13 3 0,15 22 0,-6-12 0,13 27 0,-21-12 0,20 8 0,-12 6 0,15-14 0,0 6 0,0-7 0,0 14 0,0-3 0,0 35 0,7-24 0,2 24 0,8-43 0,-8 10 0,6-29 0,-6-1 0,15-1 0,2-14 0,0 5 0,-2-7 0,-7 1 0,-8-1 0,-2 7 0,-7 3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40.6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1649 24575,'8'-6'0,"4"5"0,20-42 0,1 8 0,8-6 0,5-7 0,6-6 0,4-2-884,-3 6 1,3-2 0,3-1 0,0-1 883,-8 9 0,1-2 0,1 1 0,1 0 0,1 0 0,1 0 0,2 0 0,-1 0 0,1 2 0,-3 0-195,6-4 1,-2 0 0,-1 2 0,-2 2 194,8-5 0,-3 3 0,-1 2-68,-8 4 1,-1 2-1,-3 3 68,5-2 0,-1 4 0,-1-2 0,-1 2 0,-8 11 0,-2 2 2437,15-14-2437,-15 14 455,-14 7 0,-17 5 0,3 2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41.4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24575,'20'0'0,"7"0"0,32 6 0,-19-3 0,3 2 0,10 5 0,-1 0 0,26-1 0,-14 15 0,-37-9 0,6 24 0,8 4 0,-11 11 0,8 13 0,-29-4 0,3-1 0,-12-21 0,0-15 0,0-1 0,0 4 0,0 6 0,0-8 0,0-13 0,0-8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42.1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0 932 24575,'7'-8'0,"6"2"0,32 0 0,27-5 0,17-4 0,-25 5 0,6 0 0,5-2 0,4-1-1168,-10-1 1,3-1-1,3-1 1,3-1 0,2 0-1,3-1 1168,-13 4 0,2 0 0,2-1 0,1 0 0,2 0 0,1 0 0,0-1 0,0 0 0,-2 0-353,3-1 1,0-1 0,0 0 0,1 0 0,-1-1 0,1 1 0,0-1 0,1 1 0,0 0 352,-6 1 0,2 1 0,1 0 0,0 0 0,1 0 0,-2 0 0,0 0 0,-1 0 0,-2 0 0,-3 0 0,6-1 0,-2-1 0,-1 1 0,-2-1 0,-1 1 0,-2 1 0,-2 0 0,-2 0-683,15-2 0,-2 1 0,-4 0 1,-5 1-1,-7 1 683,1-2 0,-7 1 0,-12 1-96,0-3 1,-39 18 0,-11 0-1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42.7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15 24575,'6'-8'0,"2"2"0,18 12 0,9 26 0,13 11 0,-12 19 0,-4-13 0,-24 2 0,-2-8 0,-25 17 0,3-16 0,-12-5 0,14-19 0,8-12 0,6-2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19:47.4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0 152 24575,'20'0'0,"31"-6"0,-9 0 0,6-2 0,21-2 0,5-1 0,4-3 0,-1 0 0,-4 3 0,-3 1 0,-10 3 0,-6 0 0,15-11 0,-22 9 0,-27-5 0,-14 8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44.1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0 242 24575,'38'6'0,"24"14"0,-23-5 0,1 5 0,7 11 0,0 4 0,-5-1 0,-3 3 0,-5 9 0,-4 2 0,-5-10 0,-3 1 0,-7 7 0,-4 0 0,-7-4 0,-1 0 0,1 11 0,-2 1 0,-2-10 0,0-2 0,0 26 0,-6-36 0,-2-32 0,-5-2 0,-7-16 0,-2 15 0,1-15 0,7 10 0,8-24 0,-6-29 0,10 17 0,1-4 0,-4-9 0,4-3 0,9-2 0,3 0 0,-1 3 0,3 0 0,9-2 0,1 0 0,-2-1 0,1 1 0,2 9 0,0 3 0,-6 6 0,-1 5 0,9-2 0,-13 26 0,7 8 0,7 6 0,2 6 0,10 14 0,8 27 0,-19-16 0,0 1 0,1 3 0,-2 0 0,8 20 0,-11-28 0,-22-15 0,4-12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0:45.7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24575,'14'0'0,"0"0"0,-1 0 0,7 0 0,-5 12 0,29 21 0,-19-2 0,0 6 0,9 12 0,1 5 0,4 9 0,-3 4 0,-7 4 0,-3 2 0,0-1 0,-5-1 0,-5-7 0,-4-4 0,-5-10 0,-1-4 0,0 14 0,-6-26 0,-6-21 0,-1-7 0,-26-18 0,-3-9 0,-13-33 0,2-10 0,30 18 0,5-3 0,0 7 0,4-1 0,5-7 0,6-1 0,2 6 0,3 0 0,5-4 0,2 2 0,-1 4 0,0 2 0,13-34 0,-7 14 0,-6 24 0,-7 5 0,-1 31 0,6-4 0,-2 17 0,15-4 0,-4 11 0,1-10 0,-9 9 0,5-10 0,-15 6 0,16-7 0,-18 5 0,5-10 0,-6 4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3:08.3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169 0 24575,'7'9'0,"-5"6"0,5 2 0,-14 9 0,-18 29 0,-10 6 0,-8 15 0,9-2 0,10-30 0,15-5 0,1-22 0,8-1 0,0 1 0,0-15 0,0-34 0,8 0 0,8-39 0,-5 34 0,4-4 0,-7 17 0,-6 7 0,5-7 0,-15-3 0,7 1 0,-7 2 0,16 7 0,1-7 0,7 5 0,1 2 0,0 10 0,-1 7 0,1 0 0,0 0 0,-8 7 0,6 10 0,-13 9 0,12 7 0,3 23 0,1-10 0,6 4 0,-7-11 0,0-6 0,-1 10 0,1-1 0,0 6 0,-1-28 0,-6 10 0,-10-28 0,-2 5 0,-6-7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3:09.5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24575,'17'22'0,"-8"-9"0,13 48 0,-18-7 0,11 37 0,-15-21 0,0-13 0,-8-33 0,-1-16 0,0-23 0,9-11 0,16-32 0,10 4 0,-7-12 0,3 23 0,-13 17 0,8 11 0,-1 15 0,1 0 0,0 8 0,7 8 0,-6 3 0,14 20 0,-21-12 0,11 14 0,-20-8 0,13 8 0,-14-13 0,7-4 0,-8-17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3:10.4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105 0 24575,'16'0'0,"1"0"0,-8 8 0,6 1 0,9 15 0,-4 17 0,27 10 0,-27 9 0,11-25 0,-14-21 0,7-30 0,9-25 0,-5 3 0,4 5 0,-16 10 0,-7 14 0,-1 7 0,-8 4 0,0 14 0,-15 38 0,-4 16 0,-3-10 0,-4 4 0,0 3 0,-1 1 0,-5 11 0,-3-1 0,2-5 0,-1-1 0,0 2 0,1 0 0,6-14 0,1-2 0,5-3 0,1-3 0,-4 17 0,15-21 0,1-39 0,23-11 0,-11-7 0,11 1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3:12.0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370 9 24575,'10'-7'0,"-10"5"0,-25 2 0,-18 24 0,-24 19 0,32-9 0,1 6 0,-5 4 0,3 4 0,8 2 0,4 2 0,5 2 0,5-1 0,-1 17 0,22-22 0,2-33 0,0-7 0,14-7 0,3 7 0,38-31 0,7-12 0,-29-3 0,-1-6 0,-2-2 0,-4-3 0,-11-3 0,-4 1 0,12-26 0,-18 36 0,-19 26 0,10 8 0,-12-3 0,-1 1 0,6 9 0,-5 9 0,7 23 0,-8 32 0,7 31 0,0-40 0,2 1 0,2-5 0,3-2 0,10 32 0,1-37 0,-8-5 0,6-30 0,-6-1 0,8-8 0,-8-8 0,-1 7 0,-8-7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3:13.1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24575,'34'26'0,"-8"-9"0,-10-3 0,-1-4 0,-6 36 0,8 30 0,-12-12 0,-1 5 0,4-3 0,-1-1 0,-6 0 0,0-6 0,6 8 0,-7-43 0,-7-41 0,5-26 0,9-47 0,5 38 0,2 0 0,3-5 0,1 2-6784,16-37 6784,-18 42 0,-1 25 0,-6 25 0,15 17 0,2 24 0,0 3 0,-9 6 6784,-3 20-6784,-12-14 0,-2 33 0,-9-36 0,0-5 0,1-24 0,1 0 0,5 10 0,-6-7 0,8 5 0,-7-16 0,5-14 0,-5-4 0,7-7 0,0 1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23:14.3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322 1 24575,'7'9'0,"-5"6"0,13-13 0,-13 13 0,13-14 0,-14 22 0,14 10 0,-6 26 0,1 17 0,4 0 0,-12-10 0,6-23 0,-8-34 0,14-35 0,5-27 0,7-14 0,-9 22 0,-3 14 0,-12 31 0,-24 46 0,-16 24 0,6-14 0,-3 5 0,-6 8 0,0 2 0,2-2 0,0-1 0,0-3 0,1-4 0,8-14 0,2-4 0,-5 15 0,16-25 0,9-9 0,1-7 0,-3-1 0,1-6 0,2-3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19:47.7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24575,'0'38'0,"4"2"0,4 6 0,1 15 0,3 5 0,-1-5 0,1 4 0,0-1-351,-4-5 1,-1 0 0,0-2 350,7 22 0,-4-7 172,-8-25 0,-2-6-172,6 3 0,-6-37 0,0-1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19:48.9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0 600 24575,'20'13'0,"7"7"0,14-5 0,1-1 0,5-8 0,6-12 0,9-8 0,-22-4 0,2-4 0,0-1 0,-1-4 0,-4-14 0,-5-5 0,-2-5 0,-7-2 0,-9-3 0,-7-1 0,-4 4 0,-6 2 0,-4 8 0,-7 5 0,-27-5 0,-14 17 0,-14 50 0,32 4 0,4 6 0,2 13 0,5 5 0,7 7 0,5 4 0,5 5 0,6-1 0,4-16 0,4-1 0,0 5 0,3-5 0,13 0 0,25 1 0,-2-28 0,16 2 0,-5-11 0,11-6 0,-2-9 0,16-12 0,-29-9 0,19-11 0,-44-2 0,17 6 0,-28 3 0,11 12 0,-29-6 0,12 11 0,-21-3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04:19:49.4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1 124 24575,'6'-8'0,"13"2"0,58-6 0,-17 5 0,6-1 0,11-5 0,2-2 0,-2 1 0,-5 1 0,-24 5 0,-6 1 0,3-6 0,-33 13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D6C13E8-DE3C-B2C3-ED88-CC17D90685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D9EBC0B3-A5C7-ED6C-987C-7D873DB334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A6BF5678-0AA0-72C0-02EC-75FF7D8EC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30099-E341-0D46-BC16-300CA2840D29}" type="datetimeFigureOut">
              <a:rPr lang="th-TH" smtClean="0"/>
              <a:t>30/06/69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D18ADE70-E4D1-91D3-4931-9DCC6EB05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6E425C6B-A4FD-BE03-0649-46C9E41F3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2AD3-FB64-A34C-9F0A-8BD0D938E1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90853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0C43253-F100-C7F6-6628-AE991FD7F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8C9EC241-1E53-5DAA-3FF2-A4F7A6BB76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191D5672-8C74-24B8-A3C4-720EBA288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30099-E341-0D46-BC16-300CA2840D29}" type="datetimeFigureOut">
              <a:rPr lang="th-TH" smtClean="0"/>
              <a:t>30/06/69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B79DC59B-47D0-00A8-1C1F-4E2A3B1E1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F77E214A-0BC7-E946-3FD5-FAC3A97F2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2AD3-FB64-A34C-9F0A-8BD0D938E1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88083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33F1A170-1516-EE0E-947F-FB4CC9520F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91854CA1-AE68-135C-926D-FB9306E838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DAC93120-F8E7-00EE-137E-545570C0A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30099-E341-0D46-BC16-300CA2840D29}" type="datetimeFigureOut">
              <a:rPr lang="th-TH" smtClean="0"/>
              <a:t>30/06/69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BC888089-8F4A-36F9-19E7-8FCE75BBA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A3BD4FAA-AA62-AEA2-545C-D08A7D5B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2AD3-FB64-A34C-9F0A-8BD0D938E1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90698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8A12572B-0387-29D7-AC23-70500B80C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53EA06EE-CAAC-B61A-477A-BE2059CAA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2F63A890-0D56-31C1-204D-AA4630D64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30099-E341-0D46-BC16-300CA2840D29}" type="datetimeFigureOut">
              <a:rPr lang="th-TH" smtClean="0"/>
              <a:t>30/06/69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F099C09F-EEAE-8352-67CD-EBCBFAA87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D4A7A6EF-ED00-ED27-1BEE-CBFA912C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2AD3-FB64-A34C-9F0A-8BD0D938E1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00585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B22CBC0-E6A2-8798-C644-C91EE7CE0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28A75F5C-2622-127A-6DB2-91E228DF40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93E4158D-C45E-B3F8-A43C-74166A763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30099-E341-0D46-BC16-300CA2840D29}" type="datetimeFigureOut">
              <a:rPr lang="th-TH" smtClean="0"/>
              <a:t>30/06/69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5D436213-403F-F454-D51B-6411FCE97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91854B4A-C7BF-A9E9-A8F3-902BDF0FD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2AD3-FB64-A34C-9F0A-8BD0D938E1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78328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913DD72-084F-8FF2-FBA7-0E95188C7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C53B8A72-B0CB-30FA-2328-67D23B9B03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A0E2A0BA-17D9-A42A-E4C0-CF3BD4A9AB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FD8E2250-7103-BA9C-0FAE-F4FC4583F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30099-E341-0D46-BC16-300CA2840D29}" type="datetimeFigureOut">
              <a:rPr lang="th-TH" smtClean="0"/>
              <a:t>30/06/69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608F24AC-8987-CF8C-D053-52CB867AB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0D73BF6C-FAA2-EEC9-7177-5BCEF5D61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2AD3-FB64-A34C-9F0A-8BD0D938E1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98636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41BF72E-DEF9-E2C6-109B-53E134913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8BD4158B-E305-2864-03E7-158530322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AA9D681C-E2EA-998F-0530-3394F2F26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D7E1ACB9-7D8E-D817-AA65-F4FE4DEF22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246CFC58-EA24-5155-8B8A-1A096364DB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B790B6D0-810A-DE00-DD3C-FEE6E4D0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30099-E341-0D46-BC16-300CA2840D29}" type="datetimeFigureOut">
              <a:rPr lang="th-TH" smtClean="0"/>
              <a:t>30/06/69</a:t>
            </a:fld>
            <a:endParaRPr lang="th-TH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985DD901-3F9E-EE89-E7B4-38B8281C8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CCB0792B-8E71-C813-268B-204D4CF75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2AD3-FB64-A34C-9F0A-8BD0D938E1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57110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B8113BE-A4A0-1B99-F63A-C988DC1AB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9A05A6B6-2260-4F79-331B-6489C693C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30099-E341-0D46-BC16-300CA2840D29}" type="datetimeFigureOut">
              <a:rPr lang="th-TH" smtClean="0"/>
              <a:t>30/06/69</a:t>
            </a:fld>
            <a:endParaRPr lang="th-TH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69B9BDF2-2BA1-7DF8-7B7C-656A6B2E5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E31D2B20-457E-0B5D-6B18-B82F87A06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2AD3-FB64-A34C-9F0A-8BD0D938E1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18456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F9B8DA8A-75ED-F81F-6052-395B11F98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30099-E341-0D46-BC16-300CA2840D29}" type="datetimeFigureOut">
              <a:rPr lang="th-TH" smtClean="0"/>
              <a:t>30/06/69</a:t>
            </a:fld>
            <a:endParaRPr lang="th-TH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DC04CA1D-6690-3534-752A-10D116594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A2EB9457-DEC8-3AAB-0609-9395903ED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2AD3-FB64-A34C-9F0A-8BD0D938E1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18857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4D6961E-90E5-F413-451F-580AC8C30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05B635E8-B672-6474-525B-8C3A7F0FC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03386B69-E1D5-587C-A84C-40F8F5458D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A7BBD590-C810-8F2E-0514-DE5C8A63C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30099-E341-0D46-BC16-300CA2840D29}" type="datetimeFigureOut">
              <a:rPr lang="th-TH" smtClean="0"/>
              <a:t>30/06/69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5005E240-09D1-BA54-1787-3DBADA576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C987837D-9112-4A7F-4ECC-0A2EAA8D8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2AD3-FB64-A34C-9F0A-8BD0D938E1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11374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48C3CCC-AF4B-ABD7-4DE2-B59D1D0E6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81162F80-A7D0-60B1-F7A6-E637117C45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DCE99AB5-16B5-9C9D-DF2E-584BA4BE35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6E17195D-2743-3E53-B2F5-06A9E6038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30099-E341-0D46-BC16-300CA2840D29}" type="datetimeFigureOut">
              <a:rPr lang="th-TH" smtClean="0"/>
              <a:t>30/06/69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9F298009-93AD-DA9F-0B7E-452DE60A3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E1F21580-E429-A0DD-732F-83C91219A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2AD3-FB64-A34C-9F0A-8BD0D938E1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94522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4C421C41-780E-19BF-ADF2-7DFB4AC4A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C9DEE0F2-606C-D5C6-D118-AB50D2490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9CF3F22D-FB3D-E07E-DC27-7A4013211C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430099-E341-0D46-BC16-300CA2840D29}" type="datetimeFigureOut">
              <a:rPr lang="th-TH" smtClean="0"/>
              <a:t>30/06/69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355BB8B1-8958-EE29-0E8B-7CC23B0C85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189E3141-1B63-2E7B-307E-92E1C29628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262AD3-FB64-A34C-9F0A-8BD0D938E1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97358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58.xml"/><Relationship Id="rId21" Type="http://schemas.openxmlformats.org/officeDocument/2006/relationships/customXml" Target="../ink/ink10.xml"/><Relationship Id="rId42" Type="http://schemas.openxmlformats.org/officeDocument/2006/relationships/image" Target="../media/image24.png"/><Relationship Id="rId63" Type="http://schemas.openxmlformats.org/officeDocument/2006/relationships/customXml" Target="../ink/ink31.xml"/><Relationship Id="rId84" Type="http://schemas.openxmlformats.org/officeDocument/2006/relationships/image" Target="../media/image46.png"/><Relationship Id="rId16" Type="http://schemas.openxmlformats.org/officeDocument/2006/relationships/image" Target="../media/image11.png"/><Relationship Id="rId107" Type="http://schemas.openxmlformats.org/officeDocument/2006/relationships/customXml" Target="../ink/ink53.xml"/><Relationship Id="rId11" Type="http://schemas.openxmlformats.org/officeDocument/2006/relationships/customXml" Target="../ink/ink5.xml"/><Relationship Id="rId32" Type="http://schemas.openxmlformats.org/officeDocument/2006/relationships/image" Target="../media/image19.png"/><Relationship Id="rId37" Type="http://schemas.openxmlformats.org/officeDocument/2006/relationships/customXml" Target="../ink/ink18.xml"/><Relationship Id="rId53" Type="http://schemas.openxmlformats.org/officeDocument/2006/relationships/customXml" Target="../ink/ink26.xml"/><Relationship Id="rId58" Type="http://schemas.openxmlformats.org/officeDocument/2006/relationships/image" Target="../media/image33.png"/><Relationship Id="rId74" Type="http://schemas.openxmlformats.org/officeDocument/2006/relationships/image" Target="../media/image41.png"/><Relationship Id="rId79" Type="http://schemas.openxmlformats.org/officeDocument/2006/relationships/customXml" Target="../ink/ink39.xml"/><Relationship Id="rId102" Type="http://schemas.openxmlformats.org/officeDocument/2006/relationships/image" Target="../media/image55.png"/><Relationship Id="rId123" Type="http://schemas.openxmlformats.org/officeDocument/2006/relationships/customXml" Target="../ink/ink61.xml"/><Relationship Id="rId128" Type="http://schemas.openxmlformats.org/officeDocument/2006/relationships/image" Target="../media/image68.png"/><Relationship Id="rId5" Type="http://schemas.openxmlformats.org/officeDocument/2006/relationships/customXml" Target="../ink/ink2.xml"/><Relationship Id="rId90" Type="http://schemas.openxmlformats.org/officeDocument/2006/relationships/image" Target="../media/image49.png"/><Relationship Id="rId95" Type="http://schemas.openxmlformats.org/officeDocument/2006/relationships/customXml" Target="../ink/ink47.xml"/><Relationship Id="rId22" Type="http://schemas.openxmlformats.org/officeDocument/2006/relationships/image" Target="../media/image14.png"/><Relationship Id="rId27" Type="http://schemas.openxmlformats.org/officeDocument/2006/relationships/customXml" Target="../ink/ink13.xml"/><Relationship Id="rId43" Type="http://schemas.openxmlformats.org/officeDocument/2006/relationships/customXml" Target="../ink/ink21.xml"/><Relationship Id="rId48" Type="http://schemas.openxmlformats.org/officeDocument/2006/relationships/image" Target="../media/image27.png"/><Relationship Id="rId64" Type="http://schemas.openxmlformats.org/officeDocument/2006/relationships/image" Target="../media/image36.png"/><Relationship Id="rId69" Type="http://schemas.openxmlformats.org/officeDocument/2006/relationships/customXml" Target="../ink/ink34.xml"/><Relationship Id="rId113" Type="http://schemas.openxmlformats.org/officeDocument/2006/relationships/customXml" Target="../ink/ink56.xml"/><Relationship Id="rId118" Type="http://schemas.openxmlformats.org/officeDocument/2006/relationships/image" Target="../media/image63.png"/><Relationship Id="rId134" Type="http://schemas.openxmlformats.org/officeDocument/2006/relationships/image" Target="../media/image71.png"/><Relationship Id="rId80" Type="http://schemas.openxmlformats.org/officeDocument/2006/relationships/image" Target="../media/image44.png"/><Relationship Id="rId85" Type="http://schemas.openxmlformats.org/officeDocument/2006/relationships/customXml" Target="../ink/ink42.xml"/><Relationship Id="rId12" Type="http://schemas.openxmlformats.org/officeDocument/2006/relationships/image" Target="../media/image9.png"/><Relationship Id="rId17" Type="http://schemas.openxmlformats.org/officeDocument/2006/relationships/customXml" Target="../ink/ink8.xml"/><Relationship Id="rId33" Type="http://schemas.openxmlformats.org/officeDocument/2006/relationships/customXml" Target="../ink/ink16.xml"/><Relationship Id="rId38" Type="http://schemas.openxmlformats.org/officeDocument/2006/relationships/image" Target="../media/image22.png"/><Relationship Id="rId59" Type="http://schemas.openxmlformats.org/officeDocument/2006/relationships/customXml" Target="../ink/ink29.xml"/><Relationship Id="rId103" Type="http://schemas.openxmlformats.org/officeDocument/2006/relationships/customXml" Target="../ink/ink51.xml"/><Relationship Id="rId108" Type="http://schemas.openxmlformats.org/officeDocument/2006/relationships/image" Target="../media/image58.png"/><Relationship Id="rId124" Type="http://schemas.openxmlformats.org/officeDocument/2006/relationships/image" Target="../media/image66.png"/><Relationship Id="rId129" Type="http://schemas.openxmlformats.org/officeDocument/2006/relationships/customXml" Target="../ink/ink64.xml"/><Relationship Id="rId54" Type="http://schemas.openxmlformats.org/officeDocument/2006/relationships/image" Target="../media/image31.png"/><Relationship Id="rId70" Type="http://schemas.openxmlformats.org/officeDocument/2006/relationships/image" Target="../media/image39.png"/><Relationship Id="rId75" Type="http://schemas.openxmlformats.org/officeDocument/2006/relationships/customXml" Target="../ink/ink37.xml"/><Relationship Id="rId91" Type="http://schemas.openxmlformats.org/officeDocument/2006/relationships/customXml" Target="../ink/ink45.xml"/><Relationship Id="rId96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23" Type="http://schemas.openxmlformats.org/officeDocument/2006/relationships/customXml" Target="../ink/ink11.xml"/><Relationship Id="rId28" Type="http://schemas.openxmlformats.org/officeDocument/2006/relationships/image" Target="../media/image17.png"/><Relationship Id="rId49" Type="http://schemas.openxmlformats.org/officeDocument/2006/relationships/customXml" Target="../ink/ink24.xml"/><Relationship Id="rId114" Type="http://schemas.openxmlformats.org/officeDocument/2006/relationships/image" Target="../media/image61.png"/><Relationship Id="rId119" Type="http://schemas.openxmlformats.org/officeDocument/2006/relationships/customXml" Target="../ink/ink59.xml"/><Relationship Id="rId44" Type="http://schemas.openxmlformats.org/officeDocument/2006/relationships/image" Target="../media/image25.png"/><Relationship Id="rId60" Type="http://schemas.openxmlformats.org/officeDocument/2006/relationships/image" Target="../media/image28.png"/><Relationship Id="rId65" Type="http://schemas.openxmlformats.org/officeDocument/2006/relationships/customXml" Target="../ink/ink32.xml"/><Relationship Id="rId81" Type="http://schemas.openxmlformats.org/officeDocument/2006/relationships/customXml" Target="../ink/ink40.xml"/><Relationship Id="rId86" Type="http://schemas.openxmlformats.org/officeDocument/2006/relationships/image" Target="../media/image47.png"/><Relationship Id="rId130" Type="http://schemas.openxmlformats.org/officeDocument/2006/relationships/image" Target="../media/image69.png"/><Relationship Id="rId135" Type="http://schemas.openxmlformats.org/officeDocument/2006/relationships/customXml" Target="../ink/ink67.xml"/><Relationship Id="rId13" Type="http://schemas.openxmlformats.org/officeDocument/2006/relationships/customXml" Target="../ink/ink6.xml"/><Relationship Id="rId18" Type="http://schemas.openxmlformats.org/officeDocument/2006/relationships/image" Target="../media/image12.png"/><Relationship Id="rId39" Type="http://schemas.openxmlformats.org/officeDocument/2006/relationships/customXml" Target="../ink/ink19.xml"/><Relationship Id="rId109" Type="http://schemas.openxmlformats.org/officeDocument/2006/relationships/customXml" Target="../ink/ink54.xml"/><Relationship Id="rId34" Type="http://schemas.openxmlformats.org/officeDocument/2006/relationships/image" Target="../media/image20.png"/><Relationship Id="rId50" Type="http://schemas.openxmlformats.org/officeDocument/2006/relationships/image" Target="../media/image29.png"/><Relationship Id="rId55" Type="http://schemas.openxmlformats.org/officeDocument/2006/relationships/customXml" Target="../ink/ink27.xml"/><Relationship Id="rId76" Type="http://schemas.openxmlformats.org/officeDocument/2006/relationships/image" Target="../media/image42.png"/><Relationship Id="rId97" Type="http://schemas.openxmlformats.org/officeDocument/2006/relationships/customXml" Target="../ink/ink48.xml"/><Relationship Id="rId104" Type="http://schemas.openxmlformats.org/officeDocument/2006/relationships/image" Target="../media/image56.png"/><Relationship Id="rId120" Type="http://schemas.openxmlformats.org/officeDocument/2006/relationships/image" Target="../media/image64.png"/><Relationship Id="rId125" Type="http://schemas.openxmlformats.org/officeDocument/2006/relationships/customXml" Target="../ink/ink62.xml"/><Relationship Id="rId7" Type="http://schemas.openxmlformats.org/officeDocument/2006/relationships/customXml" Target="../ink/ink3.xml"/><Relationship Id="rId71" Type="http://schemas.openxmlformats.org/officeDocument/2006/relationships/customXml" Target="../ink/ink35.xml"/><Relationship Id="rId92" Type="http://schemas.openxmlformats.org/officeDocument/2006/relationships/image" Target="../media/image50.png"/><Relationship Id="rId2" Type="http://schemas.openxmlformats.org/officeDocument/2006/relationships/image" Target="../media/image4.png"/><Relationship Id="rId29" Type="http://schemas.openxmlformats.org/officeDocument/2006/relationships/customXml" Target="../ink/ink14.xml"/><Relationship Id="rId24" Type="http://schemas.openxmlformats.org/officeDocument/2006/relationships/image" Target="../media/image15.png"/><Relationship Id="rId40" Type="http://schemas.openxmlformats.org/officeDocument/2006/relationships/image" Target="../media/image23.png"/><Relationship Id="rId45" Type="http://schemas.openxmlformats.org/officeDocument/2006/relationships/customXml" Target="../ink/ink22.xml"/><Relationship Id="rId66" Type="http://schemas.openxmlformats.org/officeDocument/2006/relationships/image" Target="../media/image37.png"/><Relationship Id="rId87" Type="http://schemas.openxmlformats.org/officeDocument/2006/relationships/customXml" Target="../ink/ink43.xml"/><Relationship Id="rId110" Type="http://schemas.openxmlformats.org/officeDocument/2006/relationships/image" Target="../media/image59.png"/><Relationship Id="rId115" Type="http://schemas.openxmlformats.org/officeDocument/2006/relationships/customXml" Target="../ink/ink57.xml"/><Relationship Id="rId131" Type="http://schemas.openxmlformats.org/officeDocument/2006/relationships/customXml" Target="../ink/ink65.xml"/><Relationship Id="rId136" Type="http://schemas.openxmlformats.org/officeDocument/2006/relationships/image" Target="../media/image72.png"/><Relationship Id="rId61" Type="http://schemas.openxmlformats.org/officeDocument/2006/relationships/customXml" Target="../ink/ink30.xml"/><Relationship Id="rId82" Type="http://schemas.openxmlformats.org/officeDocument/2006/relationships/image" Target="../media/image45.png"/><Relationship Id="rId19" Type="http://schemas.openxmlformats.org/officeDocument/2006/relationships/customXml" Target="../ink/ink9.xml"/><Relationship Id="rId14" Type="http://schemas.openxmlformats.org/officeDocument/2006/relationships/image" Target="../media/image10.png"/><Relationship Id="rId30" Type="http://schemas.openxmlformats.org/officeDocument/2006/relationships/image" Target="../media/image18.png"/><Relationship Id="rId35" Type="http://schemas.openxmlformats.org/officeDocument/2006/relationships/customXml" Target="../ink/ink17.xml"/><Relationship Id="rId56" Type="http://schemas.openxmlformats.org/officeDocument/2006/relationships/image" Target="../media/image32.png"/><Relationship Id="rId77" Type="http://schemas.openxmlformats.org/officeDocument/2006/relationships/customXml" Target="../ink/ink38.xml"/><Relationship Id="rId100" Type="http://schemas.openxmlformats.org/officeDocument/2006/relationships/image" Target="../media/image54.png"/><Relationship Id="rId105" Type="http://schemas.openxmlformats.org/officeDocument/2006/relationships/customXml" Target="../ink/ink52.xml"/><Relationship Id="rId126" Type="http://schemas.openxmlformats.org/officeDocument/2006/relationships/image" Target="../media/image67.png"/><Relationship Id="rId8" Type="http://schemas.openxmlformats.org/officeDocument/2006/relationships/image" Target="../media/image7.png"/><Relationship Id="rId51" Type="http://schemas.openxmlformats.org/officeDocument/2006/relationships/customXml" Target="../ink/ink25.xml"/><Relationship Id="rId72" Type="http://schemas.openxmlformats.org/officeDocument/2006/relationships/image" Target="../media/image40.png"/><Relationship Id="rId93" Type="http://schemas.openxmlformats.org/officeDocument/2006/relationships/customXml" Target="../ink/ink46.xml"/><Relationship Id="rId98" Type="http://schemas.openxmlformats.org/officeDocument/2006/relationships/image" Target="../media/image53.png"/><Relationship Id="rId121" Type="http://schemas.openxmlformats.org/officeDocument/2006/relationships/customXml" Target="../ink/ink60.xml"/><Relationship Id="rId3" Type="http://schemas.openxmlformats.org/officeDocument/2006/relationships/customXml" Target="../ink/ink1.xml"/><Relationship Id="rId25" Type="http://schemas.openxmlformats.org/officeDocument/2006/relationships/customXml" Target="../ink/ink12.xml"/><Relationship Id="rId46" Type="http://schemas.openxmlformats.org/officeDocument/2006/relationships/image" Target="../media/image26.png"/><Relationship Id="rId67" Type="http://schemas.openxmlformats.org/officeDocument/2006/relationships/customXml" Target="../ink/ink33.xml"/><Relationship Id="rId116" Type="http://schemas.openxmlformats.org/officeDocument/2006/relationships/image" Target="../media/image62.png"/><Relationship Id="rId137" Type="http://schemas.openxmlformats.org/officeDocument/2006/relationships/image" Target="../media/image34.png"/><Relationship Id="rId20" Type="http://schemas.openxmlformats.org/officeDocument/2006/relationships/image" Target="../media/image13.png"/><Relationship Id="rId41" Type="http://schemas.openxmlformats.org/officeDocument/2006/relationships/customXml" Target="../ink/ink20.xml"/><Relationship Id="rId62" Type="http://schemas.openxmlformats.org/officeDocument/2006/relationships/image" Target="../media/image35.png"/><Relationship Id="rId83" Type="http://schemas.openxmlformats.org/officeDocument/2006/relationships/customXml" Target="../ink/ink41.xml"/><Relationship Id="rId88" Type="http://schemas.openxmlformats.org/officeDocument/2006/relationships/image" Target="../media/image48.png"/><Relationship Id="rId111" Type="http://schemas.openxmlformats.org/officeDocument/2006/relationships/customXml" Target="../ink/ink55.xml"/><Relationship Id="rId132" Type="http://schemas.openxmlformats.org/officeDocument/2006/relationships/image" Target="../media/image70.png"/><Relationship Id="rId15" Type="http://schemas.openxmlformats.org/officeDocument/2006/relationships/customXml" Target="../ink/ink7.xml"/><Relationship Id="rId36" Type="http://schemas.openxmlformats.org/officeDocument/2006/relationships/image" Target="../media/image21.png"/><Relationship Id="rId57" Type="http://schemas.openxmlformats.org/officeDocument/2006/relationships/customXml" Target="../ink/ink28.xml"/><Relationship Id="rId106" Type="http://schemas.openxmlformats.org/officeDocument/2006/relationships/image" Target="../media/image57.png"/><Relationship Id="rId127" Type="http://schemas.openxmlformats.org/officeDocument/2006/relationships/customXml" Target="../ink/ink63.xml"/><Relationship Id="rId10" Type="http://schemas.openxmlformats.org/officeDocument/2006/relationships/image" Target="../media/image8.png"/><Relationship Id="rId31" Type="http://schemas.openxmlformats.org/officeDocument/2006/relationships/customXml" Target="../ink/ink15.xml"/><Relationship Id="rId52" Type="http://schemas.openxmlformats.org/officeDocument/2006/relationships/image" Target="../media/image30.png"/><Relationship Id="rId73" Type="http://schemas.openxmlformats.org/officeDocument/2006/relationships/customXml" Target="../ink/ink36.xml"/><Relationship Id="rId78" Type="http://schemas.openxmlformats.org/officeDocument/2006/relationships/image" Target="../media/image43.png"/><Relationship Id="rId94" Type="http://schemas.openxmlformats.org/officeDocument/2006/relationships/image" Target="../media/image51.png"/><Relationship Id="rId99" Type="http://schemas.openxmlformats.org/officeDocument/2006/relationships/customXml" Target="../ink/ink49.xml"/><Relationship Id="rId101" Type="http://schemas.openxmlformats.org/officeDocument/2006/relationships/customXml" Target="../ink/ink50.xml"/><Relationship Id="rId122" Type="http://schemas.openxmlformats.org/officeDocument/2006/relationships/image" Target="../media/image65.png"/><Relationship Id="rId4" Type="http://schemas.openxmlformats.org/officeDocument/2006/relationships/image" Target="../media/image5.png"/><Relationship Id="rId9" Type="http://schemas.openxmlformats.org/officeDocument/2006/relationships/customXml" Target="../ink/ink4.xml"/><Relationship Id="rId26" Type="http://schemas.openxmlformats.org/officeDocument/2006/relationships/image" Target="../media/image16.png"/><Relationship Id="rId47" Type="http://schemas.openxmlformats.org/officeDocument/2006/relationships/customXml" Target="../ink/ink23.xml"/><Relationship Id="rId68" Type="http://schemas.openxmlformats.org/officeDocument/2006/relationships/image" Target="../media/image38.png"/><Relationship Id="rId89" Type="http://schemas.openxmlformats.org/officeDocument/2006/relationships/customXml" Target="../ink/ink44.xml"/><Relationship Id="rId112" Type="http://schemas.openxmlformats.org/officeDocument/2006/relationships/image" Target="../media/image60.png"/><Relationship Id="rId133" Type="http://schemas.openxmlformats.org/officeDocument/2006/relationships/customXml" Target="../ink/ink6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ตัวแทนเนื้อหา 2">
                <a:extLst>
                  <a:ext uri="{FF2B5EF4-FFF2-40B4-BE49-F238E27FC236}">
                    <a16:creationId xmlns:a16="http://schemas.microsoft.com/office/drawing/2014/main" id="{4C0F81CB-F1C8-33D0-4F25-C72082E01A5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1000" y="539179"/>
                <a:ext cx="11811000" cy="3393766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400" dirty="0"/>
                  <a:t>Duties in Tuesday 30, June 2026 (whole week)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Current working:</a:t>
                </a:r>
                <a:endParaRPr lang="en-US" sz="2400" dirty="0">
                  <a:solidFill>
                    <a:srgbClr val="000000"/>
                  </a:solidFill>
                  <a:latin typeface="Calibri Light" panose="020F0302020204030204" pitchFamily="34" charset="0"/>
                  <a:ea typeface="Cambria Math" panose="02040503050406030204" pitchFamily="18" charset="0"/>
                  <a:cs typeface="Calibri Light" panose="020F0302020204030204" pitchFamily="34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sz="2400" dirty="0">
                    <a:solidFill>
                      <a:srgbClr val="000000"/>
                    </a:solidFill>
                    <a:latin typeface="Calibri Light" panose="020F0302020204030204" pitchFamily="34" charset="0"/>
                    <a:ea typeface="Cambria Math" panose="02040503050406030204" pitchFamily="18" charset="0"/>
                    <a:cs typeface="Calibri Light" panose="020F0302020204030204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l-GR" sz="2400" b="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process.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sz="18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Use </a:t>
                </a:r>
                <a:r>
                  <a:rPr lang="en-US" sz="1800" dirty="0" err="1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mctruth</a:t>
                </a:r>
                <a:r>
                  <a:rPr lang="en-US" sz="18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to separate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18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sz="18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8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. </a:t>
                </a:r>
                <a:r>
                  <a:rPr lang="en-US" sz="1800" dirty="0">
                    <a:solidFill>
                      <a:srgbClr val="FF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(all photons have energy = 0 GeV).</a:t>
                </a:r>
              </a:p>
              <a:p>
                <a:pPr marL="457200" lvl="1" indent="0">
                  <a:lnSpc>
                    <a:spcPct val="150000"/>
                  </a:lnSpc>
                  <a:buNone/>
                </a:pPr>
                <a:endParaRPr lang="en-US" sz="18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  <a:p>
                <a:pPr marL="457200" lvl="1" indent="0">
                  <a:lnSpc>
                    <a:spcPct val="150000"/>
                  </a:lnSpc>
                  <a:buNone/>
                </a:pPr>
                <a:endParaRPr lang="en-US" sz="18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  <a:p>
                <a:pPr marL="457200" lvl="1" indent="0">
                  <a:lnSpc>
                    <a:spcPct val="150000"/>
                  </a:lnSpc>
                  <a:buNone/>
                </a:pPr>
                <a:endParaRPr lang="en-US" sz="18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  <a:p>
                <a:pPr lvl="1">
                  <a:lnSpc>
                    <a:spcPct val="150000"/>
                  </a:lnSpc>
                </a:pPr>
                <a:endParaRPr lang="en-US" sz="18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>
          <p:sp>
            <p:nvSpPr>
              <p:cNvPr id="3" name="ตัวแทนเนื้อหา 2">
                <a:extLst>
                  <a:ext uri="{FF2B5EF4-FFF2-40B4-BE49-F238E27FC236}">
                    <a16:creationId xmlns:a16="http://schemas.microsoft.com/office/drawing/2014/main" id="{4C0F81CB-F1C8-33D0-4F25-C72082E01A5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539179"/>
                <a:ext cx="11811000" cy="3393766"/>
              </a:xfrm>
              <a:blipFill>
                <a:blip r:embed="rId2"/>
                <a:stretch>
                  <a:fillRect l="-1074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กล่องข้อความ 4">
                <a:extLst>
                  <a:ext uri="{FF2B5EF4-FFF2-40B4-BE49-F238E27FC236}">
                    <a16:creationId xmlns:a16="http://schemas.microsoft.com/office/drawing/2014/main" id="{7E81A80E-76B1-78A1-AD2F-0B4B8BB4AF70}"/>
                  </a:ext>
                </a:extLst>
              </p:cNvPr>
              <p:cNvSpPr txBox="1"/>
              <p:nvPr/>
            </p:nvSpPr>
            <p:spPr>
              <a:xfrm>
                <a:off x="131103" y="4037427"/>
                <a:ext cx="11607800" cy="22813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0" algn="l" rtl="0" eaLnBrk="1" latinLnBrk="0" hangingPunct="1">
                  <a:lnSpc>
                    <a:spcPct val="150000"/>
                  </a:lnSpc>
                  <a:spcBef>
                    <a:spcPts val="500"/>
                  </a:spcBef>
                  <a:buNone/>
                </a:pPr>
                <a:r>
                  <a:rPr lang="en-US" sz="2800" kern="1200" dirty="0">
                    <a:solidFill>
                      <a:srgbClr val="000000"/>
                    </a:solidFill>
                    <a:effectLst/>
                    <a:latin typeface="Aptos" panose="020B0004020202020204" pitchFamily="34" charset="0"/>
                    <a:ea typeface="+mn-ea"/>
                    <a:cs typeface="+mn-cs"/>
                  </a:rPr>
                  <a:t>Next planning:</a:t>
                </a:r>
              </a:p>
              <a:p>
                <a:pPr marL="971550" indent="-514350">
                  <a:lnSpc>
                    <a:spcPct val="150000"/>
                  </a:lnSpc>
                  <a:spcBef>
                    <a:spcPts val="500"/>
                  </a:spcBef>
                  <a:buFont typeface="+mj-lt"/>
                  <a:buAutoNum type="arabicPeriod"/>
                </a:pPr>
                <a:r>
                  <a:rPr lang="en-US" sz="2400" dirty="0">
                    <a:solidFill>
                      <a:srgbClr val="0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For</a:t>
                </a:r>
                <a:r>
                  <a:rPr lang="en-US" sz="24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𝜋𝜒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>
                    <a:latin typeface="Calibri Light" panose="020F0302020204030204" pitchFamily="34" charset="0"/>
                  </a:rPr>
                  <a:t> process.</a:t>
                </a:r>
              </a:p>
              <a:p>
                <a:pPr marL="1371600" lvl="1" indent="-457200">
                  <a:lnSpc>
                    <a:spcPct val="15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pPr>
                <a:r>
                  <a:rPr lang="en-US" sz="1800" dirty="0">
                    <a:effectLst/>
                    <a:latin typeface="Calibri Light" panose="020F0302020204030204" pitchFamily="34" charset="0"/>
                    <a:cs typeface="Calibri Light" panose="020F0302020204030204" pitchFamily="34" charset="0"/>
                  </a:rPr>
                  <a:t>In each plot of </a:t>
                </a:r>
                <a:r>
                  <a:rPr lang="en-US" sz="18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center of mass energy, separate data and inclusive to study where the background come from.</a:t>
                </a:r>
              </a:p>
              <a:p>
                <a:pPr marL="1371600" lvl="1" indent="-457200">
                  <a:lnSpc>
                    <a:spcPct val="15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pPr>
                <a:r>
                  <a:rPr lang="en-US" sz="18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Note! the isospin of tetraquark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𝜋𝜒</m:t>
                        </m:r>
                      </m:e>
                      <m:sub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800" dirty="0">
                    <a:effectLst/>
                    <a:latin typeface="Calibri Light" panose="020F0302020204030204" pitchFamily="34" charset="0"/>
                  </a:rPr>
                  <a:t>.</a:t>
                </a:r>
                <a:endParaRPr lang="th-TH" sz="1800" dirty="0">
                  <a:effectLst/>
                  <a:latin typeface="Calibri Light" panose="020F0302020204030204" pitchFamily="34" charset="0"/>
                </a:endParaRPr>
              </a:p>
            </p:txBody>
          </p:sp>
        </mc:Choice>
        <mc:Fallback>
          <p:sp>
            <p:nvSpPr>
              <p:cNvPr id="5" name="กล่องข้อความ 4">
                <a:extLst>
                  <a:ext uri="{FF2B5EF4-FFF2-40B4-BE49-F238E27FC236}">
                    <a16:creationId xmlns:a16="http://schemas.microsoft.com/office/drawing/2014/main" id="{7E81A80E-76B1-78A1-AD2F-0B4B8BB4AF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103" y="4037427"/>
                <a:ext cx="11607800" cy="2281394"/>
              </a:xfrm>
              <a:prstGeom prst="rect">
                <a:avLst/>
              </a:prstGeom>
              <a:blipFill>
                <a:blip r:embed="rId3"/>
                <a:stretch>
                  <a:fillRect r="-109" b="-3867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1495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ตัวแทนเนื้อหา 8">
            <a:extLst>
              <a:ext uri="{FF2B5EF4-FFF2-40B4-BE49-F238E27FC236}">
                <a16:creationId xmlns:a16="http://schemas.microsoft.com/office/drawing/2014/main" id="{09C269C2-2BA7-9E89-0391-4A2A520C35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091" y="1250660"/>
            <a:ext cx="7728543" cy="5333471"/>
          </a:xfrm>
          <a:prstGeom prst="rect">
            <a:avLst/>
          </a:prstGeom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149ACBF5-ED82-7E84-67ED-315AB88FD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6774" y="3326930"/>
            <a:ext cx="5026135" cy="2044723"/>
          </a:xfrm>
          <a:prstGeom prst="rect">
            <a:avLst/>
          </a:prstGeom>
        </p:spPr>
      </p:pic>
      <p:sp>
        <p:nvSpPr>
          <p:cNvPr id="11" name="สี่เหลี่ยมผืนผ้า 10">
            <a:extLst>
              <a:ext uri="{FF2B5EF4-FFF2-40B4-BE49-F238E27FC236}">
                <a16:creationId xmlns:a16="http://schemas.microsoft.com/office/drawing/2014/main" id="{EB3CF585-A209-9E67-B56B-66A7F13F3E06}"/>
              </a:ext>
            </a:extLst>
          </p:cNvPr>
          <p:cNvSpPr/>
          <p:nvPr/>
        </p:nvSpPr>
        <p:spPr>
          <a:xfrm>
            <a:off x="7046773" y="4649415"/>
            <a:ext cx="4853035" cy="247435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58AD0235-ABD6-B86B-2D18-6E37A64B4E19}"/>
              </a:ext>
            </a:extLst>
          </p:cNvPr>
          <p:cNvSpPr txBox="1"/>
          <p:nvPr/>
        </p:nvSpPr>
        <p:spPr>
          <a:xfrm>
            <a:off x="688768" y="788164"/>
            <a:ext cx="235994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1) No vertex fit</a:t>
            </a:r>
          </a:p>
          <a:p>
            <a:r>
              <a:rPr lang="en-US" dirty="0"/>
              <a:t>2) No </a:t>
            </a:r>
            <a:r>
              <a:rPr lang="en-US" dirty="0" err="1"/>
              <a:t>kmfit</a:t>
            </a:r>
            <a:endParaRPr lang="th-TH" dirty="0"/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1DEB732C-D091-BC71-B3C5-7D17D1984F7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2050"/>
          <a:stretch/>
        </p:blipFill>
        <p:spPr>
          <a:xfrm>
            <a:off x="7987168" y="1118103"/>
            <a:ext cx="3773105" cy="204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781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D7C1C-69DA-4C5B-9B37-28B951E61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Compare efficiency </a:t>
            </a:r>
            <a:endParaRPr lang="th-TH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2536761-AAA7-4BEF-9BE4-4D92665ADA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002" b="15217"/>
          <a:stretch/>
        </p:blipFill>
        <p:spPr>
          <a:xfrm>
            <a:off x="0" y="3566908"/>
            <a:ext cx="5724147" cy="17686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E8D9C6-DFE6-47D0-9CEF-9F56B48E5C9E}"/>
              </a:ext>
            </a:extLst>
          </p:cNvPr>
          <p:cNvSpPr txBox="1"/>
          <p:nvPr/>
        </p:nvSpPr>
        <p:spPr>
          <a:xfrm>
            <a:off x="189055" y="2130447"/>
            <a:ext cx="57241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With PID system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then we lose so many event and con not see eta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3C3AF8-32D3-4B49-8401-9E3C39B99114}"/>
              </a:ext>
            </a:extLst>
          </p:cNvPr>
          <p:cNvSpPr/>
          <p:nvPr/>
        </p:nvSpPr>
        <p:spPr>
          <a:xfrm>
            <a:off x="0" y="4350156"/>
            <a:ext cx="5029554" cy="2637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11A78E-F84A-4BD4-8CF0-7D3080305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3093" y="1749394"/>
            <a:ext cx="6639852" cy="76210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17E1D31-8B52-474E-BE6A-F5C3C7F456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6090" y="3566908"/>
            <a:ext cx="6206680" cy="192862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795600C-B0D5-4903-8923-407D1321AA27}"/>
              </a:ext>
            </a:extLst>
          </p:cNvPr>
          <p:cNvSpPr txBox="1"/>
          <p:nvPr/>
        </p:nvSpPr>
        <p:spPr>
          <a:xfrm>
            <a:off x="7482526" y="2794200"/>
            <a:ext cx="61038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PID system</a:t>
            </a:r>
            <a:endParaRPr lang="th-TH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4EC61D2-7BF4-4D13-9657-794C33E84630}"/>
              </a:ext>
            </a:extLst>
          </p:cNvPr>
          <p:cNvSpPr/>
          <p:nvPr/>
        </p:nvSpPr>
        <p:spPr>
          <a:xfrm>
            <a:off x="5913200" y="4413629"/>
            <a:ext cx="6089745" cy="27149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78658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228AE51E-E150-119F-5DC9-81F9AFCF9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940" y="0"/>
            <a:ext cx="7821827" cy="5346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5">
                <a:extLst>
                  <a:ext uri="{FF2B5EF4-FFF2-40B4-BE49-F238E27FC236}">
                    <a16:creationId xmlns:a16="http://schemas.microsoft.com/office/drawing/2014/main" id="{91EC09B1-C78A-5D86-3FC8-37A4AA893718}"/>
                  </a:ext>
                </a:extLst>
              </p:cNvPr>
              <p:cNvSpPr txBox="1"/>
              <p:nvPr/>
            </p:nvSpPr>
            <p:spPr>
              <a:xfrm>
                <a:off x="3457062" y="5470076"/>
                <a:ext cx="4289251" cy="9924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Choosing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h-TH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h-TH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</m:oMath>
                </a14:m>
                <a:r>
                  <a:rPr lang="th-TH" dirty="0"/>
                  <a:t> </a:t>
                </a:r>
                <a:r>
                  <a:rPr lang="en-US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h-TH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h-TH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𝐼𝐼</m:t>
                        </m:r>
                      </m:sub>
                    </m:sSub>
                  </m:oMath>
                </a14:m>
                <a:r>
                  <a:rPr lang="en-US" dirty="0"/>
                  <a:t> by</a:t>
                </a:r>
              </a:p>
              <a:p>
                <a:r>
                  <a:rPr lang="en-US" dirty="0"/>
                  <a:t>1) Minimize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th-TH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l-G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sub>
                    </m:sSub>
                    <m:sSub>
                      <m:sSubPr>
                        <m:ctrlPr>
                          <a:rPr lang="th-TH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sSub>
                          <m:sSubPr>
                            <m:ctrlPr>
                              <a:rPr lang="th-TH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th-TH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h-TH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𝐼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sub>
                            </m:sSub>
                            <m:r>
                              <a:rPr lang="th-TH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th-TH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𝐼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𝐼𝐼</m:t>
                            </m:r>
                          </m:sub>
                        </m:sSub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th-TH" dirty="0"/>
              </a:p>
            </p:txBody>
          </p:sp>
        </mc:Choice>
        <mc:Fallback xmlns="">
          <p:sp>
            <p:nvSpPr>
              <p:cNvPr id="2" name="TextBox 15">
                <a:extLst>
                  <a:ext uri="{FF2B5EF4-FFF2-40B4-BE49-F238E27FC236}">
                    <a16:creationId xmlns:a16="http://schemas.microsoft.com/office/drawing/2014/main" id="{91EC09B1-C78A-5D86-3FC8-37A4AA8937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7062" y="5470076"/>
                <a:ext cx="4289251" cy="992451"/>
              </a:xfrm>
              <a:prstGeom prst="rect">
                <a:avLst/>
              </a:prstGeom>
              <a:blipFill>
                <a:blip r:embed="rId3"/>
                <a:stretch>
                  <a:fillRect l="-2950" t="-10127" r="-3540" b="-17722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955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ชื่อเรื่อง 1">
                <a:extLst>
                  <a:ext uri="{FF2B5EF4-FFF2-40B4-BE49-F238E27FC236}">
                    <a16:creationId xmlns:a16="http://schemas.microsoft.com/office/drawing/2014/main" id="{A97D189D-FDCF-2B78-ED44-E96476897FF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06719" y="-120717"/>
                <a:ext cx="10515600" cy="1325563"/>
              </a:xfrm>
            </p:spPr>
            <p:txBody>
              <a:bodyPr/>
              <a:lstStyle/>
              <a:p>
                <a:r>
                  <a:rPr lang="en-US" dirty="0"/>
                  <a:t>Using </a:t>
                </a:r>
                <a:r>
                  <a:rPr lang="en-US" dirty="0" err="1"/>
                  <a:t>Mctruth</a:t>
                </a:r>
                <a:r>
                  <a:rPr lang="en-US" dirty="0"/>
                  <a:t> to Separate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dirty="0"/>
                  <a:t> (from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)</a:t>
                </a:r>
                <a:endParaRPr lang="th-TH" dirty="0"/>
              </a:p>
            </p:txBody>
          </p:sp>
        </mc:Choice>
        <mc:Fallback>
          <p:sp>
            <p:nvSpPr>
              <p:cNvPr id="2" name="ชื่อเรื่อง 1">
                <a:extLst>
                  <a:ext uri="{FF2B5EF4-FFF2-40B4-BE49-F238E27FC236}">
                    <a16:creationId xmlns:a16="http://schemas.microsoft.com/office/drawing/2014/main" id="{A97D189D-FDCF-2B78-ED44-E96476897F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06719" y="-120717"/>
                <a:ext cx="10515600" cy="1325563"/>
              </a:xfrm>
              <a:blipFill>
                <a:blip r:embed="rId2"/>
                <a:stretch>
                  <a:fillRect l="-2413" r="-121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42386FA-FA05-8771-FAFA-17B38670F4DD}"/>
                  </a:ext>
                </a:extLst>
              </p14:cNvPr>
              <p14:cNvContentPartPr/>
              <p14:nvPr/>
            </p14:nvContentPartPr>
            <p14:xfrm>
              <a:off x="1406196" y="1828935"/>
              <a:ext cx="2405368" cy="5624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42386FA-FA05-8771-FAFA-17B38670F4D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97197" y="1819934"/>
                <a:ext cx="2423007" cy="58004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1D570C2-ED16-5966-4ACE-FCF75C88E1F3}"/>
                  </a:ext>
                </a:extLst>
              </p14:cNvPr>
              <p14:cNvContentPartPr/>
              <p14:nvPr/>
            </p14:nvContentPartPr>
            <p14:xfrm>
              <a:off x="1423568" y="2393692"/>
              <a:ext cx="3191256" cy="419886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1D570C2-ED16-5966-4ACE-FCF75C88E1F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414568" y="2384697"/>
                <a:ext cx="3208895" cy="4375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4AAB2F9-BB01-CB55-8639-F68B765A6FD1}"/>
                  </a:ext>
                </a:extLst>
              </p14:cNvPr>
              <p14:cNvContentPartPr/>
              <p14:nvPr/>
            </p14:nvContentPartPr>
            <p14:xfrm>
              <a:off x="2702073" y="2441981"/>
              <a:ext cx="285028" cy="353046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4AAB2F9-BB01-CB55-8639-F68B765A6FD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93076" y="2432984"/>
                <a:ext cx="302662" cy="37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7EABE2C-D3BC-A3AD-A4C6-0202F4849A4B}"/>
                  </a:ext>
                </a:extLst>
              </p14:cNvPr>
              <p14:cNvContentPartPr/>
              <p14:nvPr/>
            </p14:nvContentPartPr>
            <p14:xfrm>
              <a:off x="2672039" y="1949365"/>
              <a:ext cx="213771" cy="328607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7EABE2C-D3BC-A3AD-A4C6-0202F4849A4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63042" y="1940367"/>
                <a:ext cx="231405" cy="34624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B154DB8F-F8F8-6D39-FEF4-097BF75B11AE}"/>
                  </a:ext>
                </a:extLst>
              </p14:cNvPr>
              <p14:cNvContentPartPr/>
              <p14:nvPr/>
            </p14:nvContentPartPr>
            <p14:xfrm>
              <a:off x="838200" y="1889886"/>
              <a:ext cx="324190" cy="272662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B154DB8F-F8F8-6D39-FEF4-097BF75B11AE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29205" y="1880881"/>
                <a:ext cx="341821" cy="29031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ACE03336-2DFA-0E84-9241-C9FD6C2BDE60}"/>
                  </a:ext>
                </a:extLst>
              </p14:cNvPr>
              <p14:cNvContentPartPr/>
              <p14:nvPr/>
            </p14:nvContentPartPr>
            <p14:xfrm>
              <a:off x="1079649" y="1516228"/>
              <a:ext cx="309174" cy="54768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ACE03336-2DFA-0E84-9241-C9FD6C2BDE6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70651" y="1507220"/>
                <a:ext cx="326810" cy="724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3C769CB1-455D-25E7-7719-771AA01CE639}"/>
                  </a:ext>
                </a:extLst>
              </p14:cNvPr>
              <p14:cNvContentPartPr/>
              <p14:nvPr/>
            </p14:nvContentPartPr>
            <p14:xfrm>
              <a:off x="1269570" y="1377836"/>
              <a:ext cx="44462" cy="328607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3C769CB1-455D-25E7-7719-771AA01CE639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260533" y="1368838"/>
                <a:ext cx="62175" cy="34624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517BAEF3-9E52-D3F2-8367-B2E41C5BE324}"/>
                  </a:ext>
                </a:extLst>
              </p14:cNvPr>
              <p14:cNvContentPartPr/>
              <p14:nvPr/>
            </p14:nvContentPartPr>
            <p14:xfrm>
              <a:off x="843500" y="2637202"/>
              <a:ext cx="336557" cy="294745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517BAEF3-9E52-D3F2-8367-B2E41C5BE324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34501" y="2628216"/>
                <a:ext cx="354195" cy="3123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CB0E4DA7-6867-87C3-4BEA-F6DA5649F6C4}"/>
                  </a:ext>
                </a:extLst>
              </p14:cNvPr>
              <p14:cNvContentPartPr/>
              <p14:nvPr/>
            </p14:nvContentPartPr>
            <p14:xfrm>
              <a:off x="982187" y="2399580"/>
              <a:ext cx="245277" cy="44756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CB0E4DA7-6867-87C3-4BEA-F6DA5649F6C4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73183" y="2390629"/>
                <a:ext cx="262925" cy="623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122E3582-8763-7AD0-CA5E-CD6A97DEB8DE}"/>
                  </a:ext>
                </a:extLst>
              </p14:cNvPr>
              <p14:cNvContentPartPr/>
              <p14:nvPr/>
            </p14:nvContentPartPr>
            <p14:xfrm>
              <a:off x="4032401" y="1541845"/>
              <a:ext cx="54473" cy="245277"/>
            </p14:xfrm>
          </p:contentPart>
        </mc:Choice>
        <mc:Fallback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122E3582-8763-7AD0-CA5E-CD6A97DEB8DE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023382" y="1532854"/>
                <a:ext cx="72150" cy="2629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F3F0674B-97BB-985A-F25D-3987E44234AE}"/>
                  </a:ext>
                </a:extLst>
              </p14:cNvPr>
              <p14:cNvContentPartPr/>
              <p14:nvPr/>
            </p14:nvContentPartPr>
            <p14:xfrm>
              <a:off x="3888120" y="1480011"/>
              <a:ext cx="387497" cy="59774"/>
            </p14:xfrm>
          </p:contentPart>
        </mc:Choice>
        <mc:Fallback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F3F0674B-97BB-985A-F25D-3987E44234AE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879117" y="1471009"/>
                <a:ext cx="405143" cy="7741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38C97086-00C8-0DAA-2E92-09BFB140EAE2}"/>
                  </a:ext>
                </a:extLst>
              </p14:cNvPr>
              <p14:cNvContentPartPr/>
              <p14:nvPr/>
            </p14:nvContentPartPr>
            <p14:xfrm>
              <a:off x="4112197" y="1494733"/>
              <a:ext cx="93341" cy="213182"/>
            </p14:xfrm>
          </p:contentPart>
        </mc:Choice>
        <mc:Fallback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38C97086-00C8-0DAA-2E92-09BFB140EAE2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103222" y="1485730"/>
                <a:ext cx="110932" cy="23082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267B7C35-0F98-E616-7607-1BDE180BD736}"/>
                  </a:ext>
                </a:extLst>
              </p14:cNvPr>
              <p14:cNvContentPartPr/>
              <p14:nvPr/>
            </p14:nvContentPartPr>
            <p14:xfrm>
              <a:off x="4199944" y="1205583"/>
              <a:ext cx="279728" cy="39751"/>
            </p14:xfrm>
          </p:contentPart>
        </mc:Choice>
        <mc:Fallback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267B7C35-0F98-E616-7607-1BDE180BD736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4190944" y="1196630"/>
                <a:ext cx="297369" cy="572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7075C8ED-2915-934B-C27C-74DC0CAF0FC3}"/>
                  </a:ext>
                </a:extLst>
              </p14:cNvPr>
              <p14:cNvContentPartPr/>
              <p14:nvPr/>
            </p14:nvContentPartPr>
            <p14:xfrm>
              <a:off x="4365425" y="1156115"/>
              <a:ext cx="49173" cy="215833"/>
            </p14:xfrm>
          </p:contentPart>
        </mc:Choice>
        <mc:Fallback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7075C8ED-2915-934B-C27C-74DC0CAF0FC3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4356452" y="1147122"/>
                <a:ext cx="66760" cy="2334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DF968DE6-E080-EC63-202C-FD30C35C1188}"/>
                  </a:ext>
                </a:extLst>
              </p14:cNvPr>
              <p14:cNvContentPartPr/>
              <p14:nvPr/>
            </p14:nvContentPartPr>
            <p14:xfrm>
              <a:off x="4095708" y="2943137"/>
              <a:ext cx="39751" cy="250283"/>
            </p14:xfrm>
          </p:contentPart>
        </mc:Choice>
        <mc:Fallback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DF968DE6-E080-EC63-202C-FD30C35C1188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4086755" y="2934134"/>
                <a:ext cx="57299" cy="26792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BA2FA108-6BE0-C858-7340-F4E146D14E69}"/>
                  </a:ext>
                </a:extLst>
              </p14:cNvPr>
              <p14:cNvContentPartPr/>
              <p14:nvPr/>
            </p14:nvContentPartPr>
            <p14:xfrm>
              <a:off x="3976455" y="2938425"/>
              <a:ext cx="323602" cy="63307"/>
            </p14:xfrm>
          </p:contentPart>
        </mc:Choice>
        <mc:Fallback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BA2FA108-6BE0-C858-7340-F4E146D14E69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3967466" y="2929381"/>
                <a:ext cx="341220" cy="810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B87E6F88-F3B9-AD2A-16F1-2447332A420D}"/>
                  </a:ext>
                </a:extLst>
              </p14:cNvPr>
              <p14:cNvContentPartPr/>
              <p14:nvPr/>
            </p14:nvContentPartPr>
            <p14:xfrm>
              <a:off x="4121620" y="2965220"/>
              <a:ext cx="113069" cy="215833"/>
            </p14:xfrm>
          </p:contentPart>
        </mc:Choice>
        <mc:Fallback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B87E6F88-F3B9-AD2A-16F1-2447332A420D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4112618" y="2956227"/>
                <a:ext cx="130714" cy="2334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E0FE424F-28FC-2287-A62B-6831E16043AC}"/>
                  </a:ext>
                </a:extLst>
              </p14:cNvPr>
              <p14:cNvContentPartPr/>
              <p14:nvPr/>
            </p14:nvContentPartPr>
            <p14:xfrm>
              <a:off x="4229389" y="3131291"/>
              <a:ext cx="294" cy="294"/>
            </p14:xfrm>
          </p:contentPart>
        </mc:Choice>
        <mc:Fallback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E0FE424F-28FC-2287-A62B-6831E16043AC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4222039" y="3123941"/>
                <a:ext cx="14700" cy="147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F50D563D-0B41-DD7E-828B-7E3C08855141}"/>
                  </a:ext>
                </a:extLst>
              </p14:cNvPr>
              <p14:cNvContentPartPr/>
              <p14:nvPr/>
            </p14:nvContentPartPr>
            <p14:xfrm>
              <a:off x="4189638" y="2818289"/>
              <a:ext cx="230555" cy="84507"/>
            </p14:xfrm>
          </p:contentPart>
        </mc:Choice>
        <mc:Fallback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F50D563D-0B41-DD7E-828B-7E3C08855141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4180632" y="2809260"/>
                <a:ext cx="248207" cy="1022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1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0600726E-C3F6-1B02-1739-3B0C7FF244F2}"/>
                  </a:ext>
                </a:extLst>
              </p14:cNvPr>
              <p14:cNvContentPartPr/>
              <p14:nvPr/>
            </p14:nvContentPartPr>
            <p14:xfrm>
              <a:off x="1445652" y="2426965"/>
              <a:ext cx="1827656" cy="1874179"/>
            </p14:xfrm>
          </p:contentPart>
        </mc:Choice>
        <mc:Fallback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0600726E-C3F6-1B02-1739-3B0C7FF244F2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1436654" y="2417967"/>
                <a:ext cx="1845292" cy="18918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B1B4DDAE-06D4-471F-3129-9267C978C490}"/>
                  </a:ext>
                </a:extLst>
              </p14:cNvPr>
              <p14:cNvContentPartPr/>
              <p14:nvPr/>
            </p14:nvContentPartPr>
            <p14:xfrm>
              <a:off x="2303681" y="3390112"/>
              <a:ext cx="446387" cy="373363"/>
            </p14:xfrm>
          </p:contentPart>
        </mc:Choice>
        <mc:Fallback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B1B4DDAE-06D4-471F-3129-9267C978C490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2294674" y="3381120"/>
                <a:ext cx="464041" cy="3909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5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0C468BC8-BD80-8C92-878A-941B48FB5F5E}"/>
                  </a:ext>
                </a:extLst>
              </p14:cNvPr>
              <p14:cNvContentPartPr/>
              <p14:nvPr/>
            </p14:nvContentPartPr>
            <p14:xfrm>
              <a:off x="1877316" y="4387123"/>
              <a:ext cx="240861" cy="500272"/>
            </p14:xfrm>
          </p:contentPart>
        </mc:Choice>
        <mc:Fallback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0C468BC8-BD80-8C92-878A-941B48FB5F5E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1868329" y="4378119"/>
                <a:ext cx="258476" cy="51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7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A27D3664-7C0F-431C-7DF3-D81874F065F4}"/>
                  </a:ext>
                </a:extLst>
              </p14:cNvPr>
              <p14:cNvContentPartPr/>
              <p14:nvPr/>
            </p14:nvContentPartPr>
            <p14:xfrm>
              <a:off x="1840216" y="4405084"/>
              <a:ext cx="446387" cy="368358"/>
            </p14:xfrm>
          </p:contentPart>
        </mc:Choice>
        <mc:Fallback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A27D3664-7C0F-431C-7DF3-D81874F065F4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1831216" y="4396091"/>
                <a:ext cx="464026" cy="385985"/>
              </a:xfrm>
              <a:prstGeom prst="rect">
                <a:avLst/>
              </a:prstGeom>
            </p:spPr>
          </p:pic>
        </mc:Fallback>
      </mc:AlternateContent>
      <p:grpSp>
        <p:nvGrpSpPr>
          <p:cNvPr id="49" name="กลุ่ม 48">
            <a:extLst>
              <a:ext uri="{FF2B5EF4-FFF2-40B4-BE49-F238E27FC236}">
                <a16:creationId xmlns:a16="http://schemas.microsoft.com/office/drawing/2014/main" id="{A3E9EE05-3AEF-8938-91A5-7522DBF8D1D4}"/>
              </a:ext>
            </a:extLst>
          </p:cNvPr>
          <p:cNvGrpSpPr/>
          <p:nvPr/>
        </p:nvGrpSpPr>
        <p:grpSpPr>
          <a:xfrm>
            <a:off x="3246217" y="3569138"/>
            <a:ext cx="2691574" cy="1087996"/>
            <a:chOff x="3371981" y="4103711"/>
            <a:chExt cx="2691574" cy="1087996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FD0E0028-555C-1DFD-E4BC-13618ACCED00}"/>
                    </a:ext>
                  </a:extLst>
                </p14:cNvPr>
                <p14:cNvContentPartPr/>
                <p14:nvPr/>
              </p14:nvContentPartPr>
              <p14:xfrm>
                <a:off x="3371981" y="4740903"/>
                <a:ext cx="84507" cy="142808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FD0E0028-555C-1DFD-E4BC-13618ACCED00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3362991" y="4732270"/>
                  <a:ext cx="102128" cy="16043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A4CEEC8D-DBC1-A98A-FA30-867F910CFCD4}"/>
                    </a:ext>
                  </a:extLst>
                </p14:cNvPr>
                <p14:cNvContentPartPr/>
                <p14:nvPr/>
              </p14:nvContentPartPr>
              <p14:xfrm>
                <a:off x="3420860" y="4103711"/>
                <a:ext cx="2209558" cy="752027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A4CEEC8D-DBC1-A98A-FA30-867F910CFCD4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3411860" y="4095071"/>
                  <a:ext cx="2227197" cy="7696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1CF12D61-C54D-1858-59A3-84457F02F746}"/>
                    </a:ext>
                  </a:extLst>
                </p14:cNvPr>
                <p14:cNvContentPartPr/>
                <p14:nvPr/>
              </p14:nvContentPartPr>
              <p14:xfrm>
                <a:off x="3484167" y="4770937"/>
                <a:ext cx="2579388" cy="119253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1CF12D61-C54D-1858-59A3-84457F02F746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3475167" y="4761930"/>
                  <a:ext cx="2597028" cy="1369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ED677076-75E7-FF86-0166-8BB4A6B25826}"/>
                    </a:ext>
                  </a:extLst>
                </p14:cNvPr>
                <p14:cNvContentPartPr/>
                <p14:nvPr/>
              </p14:nvContentPartPr>
              <p14:xfrm>
                <a:off x="4841585" y="4686724"/>
                <a:ext cx="324190" cy="504983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ED677076-75E7-FF86-0166-8BB4A6B25826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832590" y="4677726"/>
                  <a:ext cx="341821" cy="5226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2EB06291-1F2E-C4F8-200F-FDF1DE80474C}"/>
                    </a:ext>
                  </a:extLst>
                </p14:cNvPr>
                <p14:cNvContentPartPr/>
                <p14:nvPr/>
              </p14:nvContentPartPr>
              <p14:xfrm>
                <a:off x="4781812" y="4261537"/>
                <a:ext cx="299162" cy="225843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2EB06291-1F2E-C4F8-200F-FDF1DE80474C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4773172" y="4252532"/>
                  <a:ext cx="316802" cy="243493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9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7FE7290B-8992-7ECB-4467-A5EB38E661BD}"/>
                  </a:ext>
                </a:extLst>
              </p14:cNvPr>
              <p14:cNvContentPartPr/>
              <p14:nvPr/>
            </p14:nvContentPartPr>
            <p14:xfrm>
              <a:off x="5700759" y="3287938"/>
              <a:ext cx="397214" cy="381314"/>
            </p14:xfrm>
          </p:contentPart>
        </mc:Choice>
        <mc:Fallback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7FE7290B-8992-7ECB-4467-A5EB38E661BD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5691764" y="3278936"/>
                <a:ext cx="414844" cy="398957"/>
              </a:xfrm>
              <a:prstGeom prst="rect">
                <a:avLst/>
              </a:prstGeom>
            </p:spPr>
          </p:pic>
        </mc:Fallback>
      </mc:AlternateContent>
      <p:grpSp>
        <p:nvGrpSpPr>
          <p:cNvPr id="71" name="กลุ่ม 70">
            <a:extLst>
              <a:ext uri="{FF2B5EF4-FFF2-40B4-BE49-F238E27FC236}">
                <a16:creationId xmlns:a16="http://schemas.microsoft.com/office/drawing/2014/main" id="{35676F17-ED05-0E1A-CF97-C32080C148B1}"/>
              </a:ext>
            </a:extLst>
          </p:cNvPr>
          <p:cNvGrpSpPr/>
          <p:nvPr/>
        </p:nvGrpSpPr>
        <p:grpSpPr>
          <a:xfrm>
            <a:off x="6837339" y="3697519"/>
            <a:ext cx="1836488" cy="553567"/>
            <a:chOff x="6963103" y="4232092"/>
            <a:chExt cx="1836488" cy="553567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4B60B8E1-0B24-9F90-9CD6-B833E3F9C107}"/>
                    </a:ext>
                  </a:extLst>
                </p14:cNvPr>
                <p14:cNvContentPartPr/>
                <p14:nvPr/>
              </p14:nvContentPartPr>
              <p14:xfrm>
                <a:off x="6963103" y="4288626"/>
                <a:ext cx="1539094" cy="497033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4B60B8E1-0B24-9F90-9CD6-B833E3F9C107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954462" y="4279622"/>
                  <a:ext cx="1556735" cy="51468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7084B2C3-CFDE-A272-411D-3BC8421D5565}"/>
                    </a:ext>
                  </a:extLst>
                </p14:cNvPr>
                <p14:cNvContentPartPr/>
                <p14:nvPr/>
              </p14:nvContentPartPr>
              <p14:xfrm>
                <a:off x="7712479" y="4401107"/>
                <a:ext cx="223488" cy="245277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7084B2C3-CFDE-A272-411D-3BC8421D5565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7703842" y="4392116"/>
                  <a:ext cx="241122" cy="2629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828CA203-681B-8214-D142-61578092A6C4}"/>
                    </a:ext>
                  </a:extLst>
                </p14:cNvPr>
                <p14:cNvContentPartPr/>
                <p14:nvPr/>
              </p14:nvContentPartPr>
              <p14:xfrm>
                <a:off x="8575220" y="4232092"/>
                <a:ext cx="224371" cy="309174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828CA203-681B-8214-D142-61578092A6C4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8566590" y="4223094"/>
                  <a:ext cx="241990" cy="32681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5" name="กลุ่ม 84">
            <a:extLst>
              <a:ext uri="{FF2B5EF4-FFF2-40B4-BE49-F238E27FC236}">
                <a16:creationId xmlns:a16="http://schemas.microsoft.com/office/drawing/2014/main" id="{273CD02B-167E-BD6B-43B2-5D53B2365540}"/>
              </a:ext>
            </a:extLst>
          </p:cNvPr>
          <p:cNvGrpSpPr/>
          <p:nvPr/>
        </p:nvGrpSpPr>
        <p:grpSpPr>
          <a:xfrm>
            <a:off x="6164519" y="4155978"/>
            <a:ext cx="2948629" cy="955864"/>
            <a:chOff x="6290283" y="4690551"/>
            <a:chExt cx="2948629" cy="955864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772A9720-3C39-FBA7-0860-3A827FE59B3A}"/>
                    </a:ext>
                  </a:extLst>
                </p14:cNvPr>
                <p14:cNvContentPartPr/>
                <p14:nvPr/>
              </p14:nvContentPartPr>
              <p14:xfrm>
                <a:off x="6290283" y="4701152"/>
                <a:ext cx="267656" cy="329196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772A9720-3C39-FBA7-0860-3A827FE59B3A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6281649" y="4692517"/>
                  <a:ext cx="285284" cy="34682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332920C3-6DB4-63BC-8531-F43B5FED4F08}"/>
                    </a:ext>
                  </a:extLst>
                </p14:cNvPr>
                <p14:cNvContentPartPr/>
                <p14:nvPr/>
              </p14:nvContentPartPr>
              <p14:xfrm>
                <a:off x="6332389" y="4690551"/>
                <a:ext cx="191393" cy="329785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332920C3-6DB4-63BC-8531-F43B5FED4F08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6323395" y="4681910"/>
                  <a:ext cx="209021" cy="3474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98619CC1-E7FA-D37E-AFD5-BB4FB0280C20}"/>
                    </a:ext>
                  </a:extLst>
                </p14:cNvPr>
                <p14:cNvContentPartPr/>
                <p14:nvPr/>
              </p14:nvContentPartPr>
              <p14:xfrm>
                <a:off x="6626546" y="5105727"/>
                <a:ext cx="136626" cy="164597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98619CC1-E7FA-D37E-AFD5-BB4FB0280C20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6617917" y="5097102"/>
                  <a:ext cx="154244" cy="1822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9B5F5D5B-7346-4FE0-FF0B-340C8C2735BA}"/>
                    </a:ext>
                  </a:extLst>
                </p14:cNvPr>
                <p14:cNvContentPartPr/>
                <p14:nvPr/>
              </p14:nvContentPartPr>
              <p14:xfrm>
                <a:off x="6845028" y="5071865"/>
                <a:ext cx="122786" cy="2653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9B5F5D5B-7346-4FE0-FF0B-340C8C2735BA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6836026" y="5062866"/>
                  <a:ext cx="140430" cy="28293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F724E237-96A0-9D39-A973-BA27095DCDB7}"/>
                    </a:ext>
                  </a:extLst>
                </p14:cNvPr>
                <p14:cNvContentPartPr/>
                <p14:nvPr/>
              </p14:nvContentPartPr>
              <p14:xfrm>
                <a:off x="6989603" y="4770937"/>
                <a:ext cx="1664530" cy="259705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F724E237-96A0-9D39-A973-BA27095DCDB7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6980604" y="4762304"/>
                  <a:ext cx="1682169" cy="2773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17359E26-E8E7-10CC-ADEE-94EF66065346}"/>
                    </a:ext>
                  </a:extLst>
                </p14:cNvPr>
                <p14:cNvContentPartPr/>
                <p14:nvPr/>
              </p14:nvContentPartPr>
              <p14:xfrm>
                <a:off x="7888855" y="4718819"/>
                <a:ext cx="232910" cy="348335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17359E26-E8E7-10CC-ADEE-94EF66065346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7880215" y="4709823"/>
                  <a:ext cx="250549" cy="3659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7F7F7A5D-E306-E479-6E21-277718ED4A95}"/>
                    </a:ext>
                  </a:extLst>
                </p14:cNvPr>
                <p14:cNvContentPartPr/>
                <p14:nvPr/>
              </p14:nvContentPartPr>
              <p14:xfrm>
                <a:off x="8437712" y="5164028"/>
                <a:ext cx="215833" cy="3504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7F7F7A5D-E306-E479-6E21-277718ED4A95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8429079" y="5155089"/>
                  <a:ext cx="233459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C6366343-415B-D80E-0B01-A5300F260664}"/>
                    </a:ext>
                  </a:extLst>
                </p14:cNvPr>
                <p14:cNvContentPartPr/>
                <p14:nvPr/>
              </p14:nvContentPartPr>
              <p14:xfrm>
                <a:off x="8464506" y="5207901"/>
                <a:ext cx="113953" cy="184326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C6366343-415B-D80E-0B01-A5300F260664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8455519" y="5199261"/>
                  <a:ext cx="131567" cy="2019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F326E050-F258-B36C-EC54-510785A9463F}"/>
                    </a:ext>
                  </a:extLst>
                </p14:cNvPr>
                <p14:cNvContentPartPr/>
                <p14:nvPr/>
              </p14:nvContentPartPr>
              <p14:xfrm>
                <a:off x="8677394" y="5144006"/>
                <a:ext cx="218777" cy="371891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F326E050-F258-B36C-EC54-510785A9463F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8668398" y="5135006"/>
                  <a:ext cx="236409" cy="3895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56CB6AA4-0ED6-6B3F-B229-7FB446862641}"/>
                    </a:ext>
                  </a:extLst>
                </p14:cNvPr>
                <p14:cNvContentPartPr/>
                <p14:nvPr/>
              </p14:nvContentPartPr>
              <p14:xfrm>
                <a:off x="8915310" y="5293587"/>
                <a:ext cx="323602" cy="145164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56CB6AA4-0ED6-6B3F-B229-7FB446862641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8906311" y="5284582"/>
                  <a:ext cx="341240" cy="16281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DB38F8B8-7BE9-E44C-1FD2-AE7959FC131E}"/>
                    </a:ext>
                  </a:extLst>
                </p14:cNvPr>
                <p14:cNvContentPartPr/>
                <p14:nvPr/>
              </p14:nvContentPartPr>
              <p14:xfrm>
                <a:off x="9064511" y="5308015"/>
                <a:ext cx="12600" cy="33840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DB38F8B8-7BE9-E44C-1FD2-AE7959FC131E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9055871" y="5299375"/>
                  <a:ext cx="30240" cy="356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9" name="กลุ่ม 98">
            <a:extLst>
              <a:ext uri="{FF2B5EF4-FFF2-40B4-BE49-F238E27FC236}">
                <a16:creationId xmlns:a16="http://schemas.microsoft.com/office/drawing/2014/main" id="{1E40C959-5D4C-CB0D-0E9A-7D0CED0CC98D}"/>
              </a:ext>
            </a:extLst>
          </p:cNvPr>
          <p:cNvGrpSpPr/>
          <p:nvPr/>
        </p:nvGrpSpPr>
        <p:grpSpPr>
          <a:xfrm>
            <a:off x="8793851" y="3846546"/>
            <a:ext cx="1693440" cy="530280"/>
            <a:chOff x="8919615" y="4381119"/>
            <a:chExt cx="1693440" cy="530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0A45E6E6-D7C1-F332-097B-D5EBF9D5D375}"/>
                    </a:ext>
                  </a:extLst>
                </p14:cNvPr>
                <p14:cNvContentPartPr/>
                <p14:nvPr/>
              </p14:nvContentPartPr>
              <p14:xfrm>
                <a:off x="8919615" y="4534479"/>
                <a:ext cx="179640" cy="18360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0A45E6E6-D7C1-F332-097B-D5EBF9D5D375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8910975" y="4525479"/>
                  <a:ext cx="19728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55403A54-CDFF-1CCE-7441-0B0AB74EDD4B}"/>
                    </a:ext>
                  </a:extLst>
                </p14:cNvPr>
                <p14:cNvContentPartPr/>
                <p14:nvPr/>
              </p14:nvContentPartPr>
              <p14:xfrm>
                <a:off x="9143535" y="4576599"/>
                <a:ext cx="254880" cy="21600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55403A54-CDFF-1CCE-7441-0B0AB74EDD4B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9134535" y="4567959"/>
                  <a:ext cx="27252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9F7D5AD7-B94C-3F4D-22ED-23C5A6BB2447}"/>
                    </a:ext>
                  </a:extLst>
                </p14:cNvPr>
                <p14:cNvContentPartPr/>
                <p14:nvPr/>
              </p14:nvContentPartPr>
              <p14:xfrm>
                <a:off x="9350535" y="4425399"/>
                <a:ext cx="203400" cy="35532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9F7D5AD7-B94C-3F4D-22ED-23C5A6BB2447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9341535" y="4416399"/>
                  <a:ext cx="221040" cy="37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7BFCC19F-F1EA-FBEC-B40D-72B9CC36CAC6}"/>
                    </a:ext>
                  </a:extLst>
                </p14:cNvPr>
                <p14:cNvContentPartPr/>
                <p14:nvPr/>
              </p14:nvContentPartPr>
              <p14:xfrm>
                <a:off x="9623415" y="4607199"/>
                <a:ext cx="51480" cy="2073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7BFCC19F-F1EA-FBEC-B40D-72B9CC36CAC6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9614775" y="4598199"/>
                  <a:ext cx="6912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8E302E70-8708-3075-7859-9988AAF9D5E8}"/>
                    </a:ext>
                  </a:extLst>
                </p14:cNvPr>
                <p14:cNvContentPartPr/>
                <p14:nvPr/>
              </p14:nvContentPartPr>
              <p14:xfrm>
                <a:off x="9616935" y="4381119"/>
                <a:ext cx="60120" cy="3060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8E302E70-8708-3075-7859-9988AAF9D5E8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9607935" y="4372479"/>
                  <a:ext cx="7776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19E71137-6137-4463-980A-2FF779E51E79}"/>
                    </a:ext>
                  </a:extLst>
                </p14:cNvPr>
                <p14:cNvContentPartPr/>
                <p14:nvPr/>
              </p14:nvContentPartPr>
              <p14:xfrm>
                <a:off x="9843735" y="4698279"/>
                <a:ext cx="162000" cy="14760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19E71137-6137-4463-980A-2FF779E51E79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9834735" y="4689279"/>
                  <a:ext cx="17964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D4B12F92-60BC-9020-C9C9-E2A88C8EC6C7}"/>
                    </a:ext>
                  </a:extLst>
                </p14:cNvPr>
                <p14:cNvContentPartPr/>
                <p14:nvPr/>
              </p14:nvContentPartPr>
              <p14:xfrm>
                <a:off x="10088895" y="4501719"/>
                <a:ext cx="48600" cy="3333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D4B12F92-60BC-9020-C9C9-E2A88C8EC6C7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0079895" y="4492719"/>
                  <a:ext cx="66240" cy="35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6A153BDD-81DF-E1C8-1785-452D0232EFE2}"/>
                    </a:ext>
                  </a:extLst>
                </p14:cNvPr>
                <p14:cNvContentPartPr/>
                <p14:nvPr/>
              </p14:nvContentPartPr>
              <p14:xfrm>
                <a:off x="9961815" y="4716279"/>
                <a:ext cx="198000" cy="126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6A153BDD-81DF-E1C8-1785-452D0232EFE2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9952815" y="4707279"/>
                  <a:ext cx="21564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8123BB2E-513A-26D6-D96C-CF02672CE96C}"/>
                    </a:ext>
                  </a:extLst>
                </p14:cNvPr>
                <p14:cNvContentPartPr/>
                <p14:nvPr/>
              </p14:nvContentPartPr>
              <p14:xfrm>
                <a:off x="10236135" y="4733559"/>
                <a:ext cx="6480" cy="1209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8123BB2E-513A-26D6-D96C-CF02672CE96C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10227135" y="4724559"/>
                  <a:ext cx="2412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FE526209-3219-192E-7D9C-7A58D210AE6B}"/>
                    </a:ext>
                  </a:extLst>
                </p14:cNvPr>
                <p14:cNvContentPartPr/>
                <p14:nvPr/>
              </p14:nvContentPartPr>
              <p14:xfrm>
                <a:off x="10199775" y="4569039"/>
                <a:ext cx="36360" cy="648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FE526209-3219-192E-7D9C-7A58D210AE6B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10190775" y="4560039"/>
                  <a:ext cx="5400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6E29BAF5-6984-8973-51D3-17AE4064867D}"/>
                    </a:ext>
                  </a:extLst>
                </p14:cNvPr>
                <p14:cNvContentPartPr/>
                <p14:nvPr/>
              </p14:nvContentPartPr>
              <p14:xfrm>
                <a:off x="10355295" y="4675599"/>
                <a:ext cx="102240" cy="16560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6E29BAF5-6984-8973-51D3-17AE4064867D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0346655" y="4666959"/>
                  <a:ext cx="11988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9AB53EB0-5E46-EFD7-EDE4-91044B086EF1}"/>
                    </a:ext>
                  </a:extLst>
                </p14:cNvPr>
                <p14:cNvContentPartPr/>
                <p14:nvPr/>
              </p14:nvContentPartPr>
              <p14:xfrm>
                <a:off x="10517295" y="4745799"/>
                <a:ext cx="95760" cy="16560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9AB53EB0-5E46-EFD7-EDE4-91044B086EF1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0508295" y="4737159"/>
                  <a:ext cx="113400" cy="183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9" name="กลุ่ม 108">
            <a:extLst>
              <a:ext uri="{FF2B5EF4-FFF2-40B4-BE49-F238E27FC236}">
                <a16:creationId xmlns:a16="http://schemas.microsoft.com/office/drawing/2014/main" id="{F3325D35-9D78-5628-B88C-43A57829EE3A}"/>
              </a:ext>
            </a:extLst>
          </p:cNvPr>
          <p:cNvGrpSpPr/>
          <p:nvPr/>
        </p:nvGrpSpPr>
        <p:grpSpPr>
          <a:xfrm>
            <a:off x="6109456" y="2052717"/>
            <a:ext cx="2617795" cy="1426989"/>
            <a:chOff x="6235220" y="2587290"/>
            <a:chExt cx="2617795" cy="1426989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E0905501-5BDE-5225-DA31-CA6040EEBF2E}"/>
                    </a:ext>
                  </a:extLst>
                </p14:cNvPr>
                <p14:cNvContentPartPr/>
                <p14:nvPr/>
              </p14:nvContentPartPr>
              <p14:xfrm>
                <a:off x="6235220" y="3034267"/>
                <a:ext cx="740249" cy="593907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E0905501-5BDE-5225-DA31-CA6040EEBF2E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6226223" y="3025628"/>
                  <a:ext cx="757883" cy="6115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E84AB137-E561-3ABE-861A-1CECACF28D7C}"/>
                    </a:ext>
                  </a:extLst>
                </p14:cNvPr>
                <p14:cNvContentPartPr/>
                <p14:nvPr/>
              </p14:nvContentPartPr>
              <p14:xfrm>
                <a:off x="6565006" y="3166769"/>
                <a:ext cx="225843" cy="220838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E84AB137-E561-3ABE-861A-1CECACF28D7C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6556001" y="3157777"/>
                  <a:ext cx="243493" cy="2384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7FD31210-02BB-3B84-341E-DE86B1A6E9E1}"/>
                    </a:ext>
                  </a:extLst>
                </p14:cNvPr>
                <p14:cNvContentPartPr/>
                <p14:nvPr/>
              </p14:nvContentPartPr>
              <p14:xfrm>
                <a:off x="6340339" y="3502443"/>
                <a:ext cx="1538505" cy="335674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7FD31210-02BB-3B84-341E-DE86B1A6E9E1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6331340" y="3493449"/>
                  <a:ext cx="1556143" cy="3533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1DCBD179-68B7-AA74-B081-E4E4E2E8E7A6}"/>
                    </a:ext>
                  </a:extLst>
                </p14:cNvPr>
                <p14:cNvContentPartPr/>
                <p14:nvPr/>
              </p14:nvContentPartPr>
              <p14:xfrm>
                <a:off x="6987837" y="3624640"/>
                <a:ext cx="73907" cy="166954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1DCBD179-68B7-AA74-B081-E4E4E2E8E7A6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6978824" y="3616004"/>
                  <a:ext cx="91573" cy="18458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2B7163BF-B763-7F88-31B1-E7C00CDA5B64}"/>
                    </a:ext>
                  </a:extLst>
                </p14:cNvPr>
                <p14:cNvContentPartPr/>
                <p14:nvPr/>
              </p14:nvContentPartPr>
              <p14:xfrm>
                <a:off x="7079999" y="2587290"/>
                <a:ext cx="347746" cy="38897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2B7163BF-B763-7F88-31B1-E7C00CDA5B64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7070999" y="2578294"/>
                  <a:ext cx="365385" cy="40660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FF62AA57-E43D-2823-3F30-D4894A439723}"/>
                    </a:ext>
                  </a:extLst>
                </p14:cNvPr>
                <p14:cNvContentPartPr/>
                <p14:nvPr/>
              </p14:nvContentPartPr>
              <p14:xfrm>
                <a:off x="8097915" y="3295444"/>
                <a:ext cx="190509" cy="348335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FF62AA57-E43D-2823-3F30-D4894A439723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8088929" y="3286808"/>
                  <a:ext cx="208122" cy="3659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9F2F4643-777B-D383-9D26-23B9A9498D31}"/>
                    </a:ext>
                  </a:extLst>
                </p14:cNvPr>
                <p14:cNvContentPartPr/>
                <p14:nvPr/>
              </p14:nvContentPartPr>
              <p14:xfrm>
                <a:off x="7343535" y="2945799"/>
                <a:ext cx="135360" cy="19044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9F2F4643-777B-D383-9D26-23B9A9498D31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7334535" y="2936799"/>
                  <a:ext cx="15300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E3E0391D-5F97-890C-3D1E-B51BFE282F4C}"/>
                    </a:ext>
                  </a:extLst>
                </p14:cNvPr>
                <p14:cNvContentPartPr/>
                <p14:nvPr/>
              </p14:nvContentPartPr>
              <p14:xfrm>
                <a:off x="7474935" y="2984679"/>
                <a:ext cx="120240" cy="14400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E3E0391D-5F97-890C-3D1E-B51BFE282F4C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7465935" y="2975679"/>
                  <a:ext cx="13788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94E0FD96-1CF8-CB1D-DD81-741C8CE6CA4B}"/>
                    </a:ext>
                  </a:extLst>
                </p14:cNvPr>
                <p14:cNvContentPartPr/>
                <p14:nvPr/>
              </p14:nvContentPartPr>
              <p14:xfrm>
                <a:off x="7575015" y="2994399"/>
                <a:ext cx="169560" cy="46188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94E0FD96-1CF8-CB1D-DD81-741C8CE6CA4B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7566015" y="2985399"/>
                  <a:ext cx="187200" cy="47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92D46901-E862-63B8-CB76-3291DAF10B14}"/>
                    </a:ext>
                  </a:extLst>
                </p14:cNvPr>
                <p14:cNvContentPartPr/>
                <p14:nvPr/>
              </p14:nvContentPartPr>
              <p14:xfrm>
                <a:off x="8364495" y="3588759"/>
                <a:ext cx="191880" cy="2476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92D46901-E862-63B8-CB76-3291DAF10B14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8355855" y="3579759"/>
                  <a:ext cx="209520" cy="26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5DB07AA5-5818-2184-7C20-E93DEA3D74D0}"/>
                    </a:ext>
                  </a:extLst>
                </p14:cNvPr>
                <p14:cNvContentPartPr/>
                <p14:nvPr/>
              </p14:nvContentPartPr>
              <p14:xfrm>
                <a:off x="8567895" y="3551679"/>
                <a:ext cx="141480" cy="27468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5DB07AA5-5818-2184-7C20-E93DEA3D74D0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8558895" y="3542679"/>
                  <a:ext cx="15912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795381FF-52FD-006A-4F06-CB0A2EBF4519}"/>
                    </a:ext>
                  </a:extLst>
                </p14:cNvPr>
                <p14:cNvContentPartPr/>
                <p14:nvPr/>
              </p14:nvContentPartPr>
              <p14:xfrm>
                <a:off x="8667615" y="3619359"/>
                <a:ext cx="185400" cy="39492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795381FF-52FD-006A-4F06-CB0A2EBF4519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8658975" y="3610719"/>
                  <a:ext cx="203040" cy="412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10" name="กล่องข้อความ 109">
                <a:extLst>
                  <a:ext uri="{FF2B5EF4-FFF2-40B4-BE49-F238E27FC236}">
                    <a16:creationId xmlns:a16="http://schemas.microsoft.com/office/drawing/2014/main" id="{FEFE9812-640D-3AD6-E3F8-B175ABFE175D}"/>
                  </a:ext>
                </a:extLst>
              </p:cNvPr>
              <p:cNvSpPr txBox="1"/>
              <p:nvPr/>
            </p:nvSpPr>
            <p:spPr>
              <a:xfrm>
                <a:off x="1163742" y="5373726"/>
                <a:ext cx="6206635" cy="12051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457200" indent="-4572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Plot energy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h-TH" sz="240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radiative</m:t>
                        </m:r>
                      </m:sub>
                    </m:sSub>
                  </m:oMath>
                </a14:m>
                <a:r>
                  <a:rPr lang="en-US" sz="24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h-TH" sz="240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any</m:t>
                        </m:r>
                      </m:sub>
                    </m:sSub>
                  </m:oMath>
                </a14:m>
                <a:r>
                  <a:rPr lang="en-US" sz="2400" dirty="0">
                    <a:latin typeface="Calibri Light" panose="020F0302020204030204" pitchFamily="34" charset="0"/>
                  </a:rPr>
                  <a:t>.</a:t>
                </a:r>
              </a:p>
              <a:p>
                <a:pPr marL="457200" indent="-4572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Calibri Light" panose="020F0302020204030204" pitchFamily="34" charset="0"/>
                  </a:rPr>
                  <a:t>Boost each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γ</m:t>
                    </m:r>
                  </m:oMath>
                </a14:m>
                <a:r>
                  <a:rPr lang="en-US" sz="2400" dirty="0">
                    <a:latin typeface="Calibri Light" panose="020F0302020204030204" pitchFamily="34" charset="0"/>
                  </a:rPr>
                  <a:t> to the rest frame of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>
                    <a:latin typeface="Calibri Light" panose="020F0302020204030204" pitchFamily="34" charset="0"/>
                  </a:rPr>
                  <a:t>. </a:t>
                </a:r>
                <a:endParaRPr lang="th-TH" sz="2400" dirty="0">
                  <a:latin typeface="Calibri Light" panose="020F0302020204030204" pitchFamily="34" charset="0"/>
                </a:endParaRPr>
              </a:p>
            </p:txBody>
          </p:sp>
        </mc:Choice>
        <mc:Fallback>
          <p:sp>
            <p:nvSpPr>
              <p:cNvPr id="110" name="กล่องข้อความ 109">
                <a:extLst>
                  <a:ext uri="{FF2B5EF4-FFF2-40B4-BE49-F238E27FC236}">
                    <a16:creationId xmlns:a16="http://schemas.microsoft.com/office/drawing/2014/main" id="{FEFE9812-640D-3AD6-E3F8-B175ABFE17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742" y="5373726"/>
                <a:ext cx="6206635" cy="1205138"/>
              </a:xfrm>
              <a:prstGeom prst="rect">
                <a:avLst/>
              </a:prstGeom>
              <a:blipFill>
                <a:blip r:embed="rId137"/>
                <a:stretch>
                  <a:fillRect l="-1429" r="-408" b="-12632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สี่เหลี่ยมผืนผ้า 5">
            <a:extLst>
              <a:ext uri="{FF2B5EF4-FFF2-40B4-BE49-F238E27FC236}">
                <a16:creationId xmlns:a16="http://schemas.microsoft.com/office/drawing/2014/main" id="{18927FCD-7E5F-7888-E8DE-596EDFD2D89B}"/>
              </a:ext>
            </a:extLst>
          </p:cNvPr>
          <p:cNvSpPr/>
          <p:nvPr/>
        </p:nvSpPr>
        <p:spPr>
          <a:xfrm>
            <a:off x="5504654" y="1949365"/>
            <a:ext cx="3608494" cy="1583261"/>
          </a:xfrm>
          <a:prstGeom prst="rect">
            <a:avLst/>
          </a:prstGeom>
          <a:noFill/>
          <a:ln w="539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n w="19050"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" name="สี่เหลี่ยมผืนผ้า 6">
            <a:extLst>
              <a:ext uri="{FF2B5EF4-FFF2-40B4-BE49-F238E27FC236}">
                <a16:creationId xmlns:a16="http://schemas.microsoft.com/office/drawing/2014/main" id="{B626AD6E-F433-A5BE-023C-5E08E15A8CF7}"/>
              </a:ext>
            </a:extLst>
          </p:cNvPr>
          <p:cNvSpPr/>
          <p:nvPr/>
        </p:nvSpPr>
        <p:spPr>
          <a:xfrm>
            <a:off x="5972136" y="3617327"/>
            <a:ext cx="4762933" cy="1631846"/>
          </a:xfrm>
          <a:prstGeom prst="rect">
            <a:avLst/>
          </a:prstGeom>
          <a:noFill/>
          <a:ln w="539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n w="19050"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545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ชื่อเรื่อง 1">
                <a:extLst>
                  <a:ext uri="{FF2B5EF4-FFF2-40B4-BE49-F238E27FC236}">
                    <a16:creationId xmlns:a16="http://schemas.microsoft.com/office/drawing/2014/main" id="{952E107B-96EC-03CA-A2F8-45303D4AE90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56846" y="168178"/>
                <a:ext cx="7095978" cy="647749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Energy distribution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γ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(from anywhere)</a:t>
                </a:r>
                <a:endParaRPr lang="th-TH" sz="3200" dirty="0">
                  <a:latin typeface="Calibri Light" panose="020F0302020204030204" pitchFamily="34" charset="0"/>
                </a:endParaRPr>
              </a:p>
            </p:txBody>
          </p:sp>
        </mc:Choice>
        <mc:Fallback>
          <p:sp>
            <p:nvSpPr>
              <p:cNvPr id="2" name="ชื่อเรื่อง 1">
                <a:extLst>
                  <a:ext uri="{FF2B5EF4-FFF2-40B4-BE49-F238E27FC236}">
                    <a16:creationId xmlns:a16="http://schemas.microsoft.com/office/drawing/2014/main" id="{952E107B-96EC-03CA-A2F8-45303D4AE9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56846" y="168178"/>
                <a:ext cx="7095978" cy="647749"/>
              </a:xfrm>
              <a:blipFill>
                <a:blip r:embed="rId2"/>
                <a:stretch>
                  <a:fillRect l="-2143" t="-13462" b="-25000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ตัวแทนเนื้อหา 3">
            <a:extLst>
              <a:ext uri="{FF2B5EF4-FFF2-40B4-BE49-F238E27FC236}">
                <a16:creationId xmlns:a16="http://schemas.microsoft.com/office/drawing/2014/main" id="{EF569854-AD83-B83C-76A5-B922BA5A60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29996" y="815927"/>
            <a:ext cx="7368798" cy="562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424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966B36F-8253-98EF-21A6-D09AFEF3B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Checking photons from eta and chi_c1</a:t>
            </a:r>
            <a:endParaRPr lang="th-TH" dirty="0"/>
          </a:p>
        </p:txBody>
      </p:sp>
      <p:pic>
        <p:nvPicPr>
          <p:cNvPr id="4" name="ตัวแทนเนื้อหา 3">
            <a:extLst>
              <a:ext uri="{FF2B5EF4-FFF2-40B4-BE49-F238E27FC236}">
                <a16:creationId xmlns:a16="http://schemas.microsoft.com/office/drawing/2014/main" id="{31DE5B3B-3A1A-8BFE-26F4-1CE04E3392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951" y="1550194"/>
            <a:ext cx="6026150" cy="2542139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174A11ED-BBF2-517A-BED5-E7B893AAB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951" y="4254500"/>
            <a:ext cx="4718050" cy="241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902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ตัวแทนเนื้อหา 8">
            <a:extLst>
              <a:ext uri="{FF2B5EF4-FFF2-40B4-BE49-F238E27FC236}">
                <a16:creationId xmlns:a16="http://schemas.microsoft.com/office/drawing/2014/main" id="{4562C19F-68B7-43AF-DA7E-8108446FE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445296" cy="5828103"/>
          </a:xfrm>
          <a:prstGeom prst="rect">
            <a:avLst/>
          </a:prstGeom>
        </p:spPr>
      </p:pic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B8444076-3603-98B1-5748-22EF9A475A20}"/>
              </a:ext>
            </a:extLst>
          </p:cNvPr>
          <p:cNvSpPr txBox="1"/>
          <p:nvPr/>
        </p:nvSpPr>
        <p:spPr>
          <a:xfrm>
            <a:off x="7741597" y="2774539"/>
            <a:ext cx="374705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Kmfit</a:t>
            </a:r>
            <a:r>
              <a:rPr lang="en-US" dirty="0">
                <a:solidFill>
                  <a:srgbClr val="FF0000"/>
                </a:solidFill>
              </a:rPr>
              <a:t> (no 1c eta -&gt; gg)</a:t>
            </a:r>
          </a:p>
          <a:p>
            <a:r>
              <a:rPr lang="en-US" dirty="0">
                <a:solidFill>
                  <a:srgbClr val="FF0000"/>
                </a:solidFill>
              </a:rPr>
              <a:t>1)No </a:t>
            </a:r>
            <a:r>
              <a:rPr lang="en-US" dirty="0" err="1">
                <a:solidFill>
                  <a:srgbClr val="FF0000"/>
                </a:solidFill>
              </a:rPr>
              <a:t>chisq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2)Chi2 from </a:t>
            </a:r>
            <a:r>
              <a:rPr lang="en-US" dirty="0" err="1">
                <a:solidFill>
                  <a:srgbClr val="FF0000"/>
                </a:solidFill>
              </a:rPr>
              <a:t>kmfit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r>
              <a:rPr lang="en-US" dirty="0">
                <a:solidFill>
                  <a:srgbClr val="FF0000"/>
                </a:solidFill>
              </a:rPr>
              <a:t>No mass window for </a:t>
            </a:r>
            <a:r>
              <a:rPr lang="en-US" dirty="0" err="1">
                <a:solidFill>
                  <a:srgbClr val="FF0000"/>
                </a:solidFill>
              </a:rPr>
              <a:t>jpsi</a:t>
            </a:r>
            <a:endParaRPr lang="th-T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491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F3B42-9C18-42D7-81CC-137D23C6D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3638" y="2420168"/>
            <a:ext cx="2093537" cy="1378834"/>
          </a:xfrm>
        </p:spPr>
        <p:txBody>
          <a:bodyPr>
            <a:normAutofit fontScale="90000"/>
          </a:bodyPr>
          <a:lstStyle/>
          <a:p>
            <a:r>
              <a:rPr lang="en-US" sz="4800" b="1" dirty="0"/>
              <a:t>Back up</a:t>
            </a:r>
            <a:endParaRPr lang="th-TH" sz="4800" b="1" dirty="0"/>
          </a:p>
        </p:txBody>
      </p:sp>
    </p:spTree>
    <p:extLst>
      <p:ext uri="{BB962C8B-B14F-4D97-AF65-F5344CB8AC3E}">
        <p14:creationId xmlns:p14="http://schemas.microsoft.com/office/powerpoint/2010/main" val="2241736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ตัวแทนเนื้อหา 7">
            <a:extLst>
              <a:ext uri="{FF2B5EF4-FFF2-40B4-BE49-F238E27FC236}">
                <a16:creationId xmlns:a16="http://schemas.microsoft.com/office/drawing/2014/main" id="{B1C5EFC9-D5E3-8640-E56C-B9552364DE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237" y="1408936"/>
            <a:ext cx="7395008" cy="5234280"/>
          </a:xfrm>
          <a:prstGeom prst="rect">
            <a:avLst/>
          </a:prstGeom>
        </p:spPr>
      </p:pic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A7B559FD-7479-7D2E-16E6-CF3F728D8E3C}"/>
              </a:ext>
            </a:extLst>
          </p:cNvPr>
          <p:cNvSpPr txBox="1"/>
          <p:nvPr/>
        </p:nvSpPr>
        <p:spPr>
          <a:xfrm>
            <a:off x="688768" y="788164"/>
            <a:ext cx="235994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1) No vertex fit</a:t>
            </a:r>
          </a:p>
          <a:p>
            <a:r>
              <a:rPr lang="en-US" dirty="0"/>
              <a:t>2) No </a:t>
            </a:r>
            <a:r>
              <a:rPr lang="en-US" dirty="0" err="1"/>
              <a:t>kmfit</a:t>
            </a:r>
            <a:endParaRPr lang="th-TH" dirty="0"/>
          </a:p>
        </p:txBody>
      </p:sp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F0C23EA7-1513-3291-E537-D2C3E59A2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9305" y="3003714"/>
            <a:ext cx="5026135" cy="2044723"/>
          </a:xfrm>
          <a:prstGeom prst="rect">
            <a:avLst/>
          </a:prstGeom>
        </p:spPr>
      </p:pic>
      <p:sp>
        <p:nvSpPr>
          <p:cNvPr id="11" name="สี่เหลี่ยมผืนผ้า 10">
            <a:extLst>
              <a:ext uri="{FF2B5EF4-FFF2-40B4-BE49-F238E27FC236}">
                <a16:creationId xmlns:a16="http://schemas.microsoft.com/office/drawing/2014/main" id="{3BD37638-E6F6-2968-038C-5BF306A30FFD}"/>
              </a:ext>
            </a:extLst>
          </p:cNvPr>
          <p:cNvSpPr/>
          <p:nvPr/>
        </p:nvSpPr>
        <p:spPr>
          <a:xfrm>
            <a:off x="6959305" y="4330245"/>
            <a:ext cx="4853035" cy="247435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63561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3A27A-FF22-F8E8-B02D-FE44139CE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B2A6C70D-C511-3B97-71F5-8248BAEDFA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5096089"/>
            <a:ext cx="6089571" cy="617991"/>
          </a:xfrm>
        </p:spPr>
        <p:txBody>
          <a:bodyPr/>
          <a:lstStyle/>
          <a:p>
            <a:r>
              <a:rPr lang="en-US" dirty="0"/>
              <a:t>In </a:t>
            </a:r>
            <a:r>
              <a:rPr lang="en-US" dirty="0" err="1"/>
              <a:t>kmfit</a:t>
            </a:r>
            <a:r>
              <a:rPr lang="en-US" dirty="0"/>
              <a:t> but no use </a:t>
            </a:r>
            <a:r>
              <a:rPr lang="en-US" dirty="0" err="1"/>
              <a:t>kmfit</a:t>
            </a:r>
            <a:endParaRPr lang="th-TH" dirty="0"/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0177C058-67F6-6C91-0DB6-29CA2C2DB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2239" y="369518"/>
            <a:ext cx="6089570" cy="4194628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729E607A-6EE9-149E-B79A-099A0D0D3D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2719"/>
            <a:ext cx="6137107" cy="41946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5">
                <a:extLst>
                  <a:ext uri="{FF2B5EF4-FFF2-40B4-BE49-F238E27FC236}">
                    <a16:creationId xmlns:a16="http://schemas.microsoft.com/office/drawing/2014/main" id="{6B9F760E-9396-12FE-88E5-3FB56747A110}"/>
                  </a:ext>
                </a:extLst>
              </p:cNvPr>
              <p:cNvSpPr txBox="1"/>
              <p:nvPr/>
            </p:nvSpPr>
            <p:spPr>
              <a:xfrm>
                <a:off x="923927" y="5025233"/>
                <a:ext cx="4289251" cy="9924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Choosing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h-TH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h-TH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</m:oMath>
                </a14:m>
                <a:r>
                  <a:rPr lang="th-TH" dirty="0"/>
                  <a:t> </a:t>
                </a:r>
                <a:r>
                  <a:rPr lang="en-US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h-TH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h-TH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𝐼𝐼</m:t>
                        </m:r>
                      </m:sub>
                    </m:sSub>
                  </m:oMath>
                </a14:m>
                <a:r>
                  <a:rPr lang="en-US" dirty="0"/>
                  <a:t> by</a:t>
                </a:r>
              </a:p>
              <a:p>
                <a:r>
                  <a:rPr lang="en-US" dirty="0"/>
                  <a:t>1) Minimize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th-TH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l-G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sub>
                    </m:sSub>
                    <m:sSub>
                      <m:sSubPr>
                        <m:ctrlPr>
                          <a:rPr lang="th-TH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sSub>
                          <m:sSubPr>
                            <m:ctrlPr>
                              <a:rPr lang="th-TH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th-TH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h-TH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𝐼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sub>
                            </m:sSub>
                            <m:r>
                              <a:rPr lang="th-TH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th-TH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𝐼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𝐼𝐼</m:t>
                            </m:r>
                          </m:sub>
                        </m:sSub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th-TH" dirty="0"/>
              </a:p>
            </p:txBody>
          </p:sp>
        </mc:Choice>
        <mc:Fallback xmlns="">
          <p:sp>
            <p:nvSpPr>
              <p:cNvPr id="2" name="TextBox 15">
                <a:extLst>
                  <a:ext uri="{FF2B5EF4-FFF2-40B4-BE49-F238E27FC236}">
                    <a16:creationId xmlns:a16="http://schemas.microsoft.com/office/drawing/2014/main" id="{6B9F760E-9396-12FE-88E5-3FB56747A1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927" y="5025233"/>
                <a:ext cx="4289251" cy="992451"/>
              </a:xfrm>
              <a:prstGeom prst="rect">
                <a:avLst/>
              </a:prstGeom>
              <a:blipFill>
                <a:blip r:embed="rId4"/>
                <a:stretch>
                  <a:fillRect l="-2950" t="-10127" r="-3540" b="-17722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6231511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213</Words>
  <Application>Microsoft Macintosh PowerPoint</Application>
  <PresentationFormat>แบบจอกว้าง</PresentationFormat>
  <Paragraphs>32</Paragraphs>
  <Slides>11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11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Calibri Light</vt:lpstr>
      <vt:lpstr>Cambria Math</vt:lpstr>
      <vt:lpstr>ธีมของ Office</vt:lpstr>
      <vt:lpstr>งานนำเสนอ PowerPoint</vt:lpstr>
      <vt:lpstr>งานนำเสนอ PowerPoint</vt:lpstr>
      <vt:lpstr>Using Mctruth to Separate γ (from η and χ_c1)</vt:lpstr>
      <vt:lpstr>Energy distribution of γ (from anywhere)</vt:lpstr>
      <vt:lpstr>Checking photons from eta and chi_c1</vt:lpstr>
      <vt:lpstr>งานนำเสนอ PowerPoint</vt:lpstr>
      <vt:lpstr>Back up</vt:lpstr>
      <vt:lpstr>งานนำเสนอ PowerPoint</vt:lpstr>
      <vt:lpstr>งานนำเสนอ PowerPoint</vt:lpstr>
      <vt:lpstr>งานนำเสนอ PowerPoint</vt:lpstr>
      <vt:lpstr>Compare efficiency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NATTAPAT TAGSINSIT</dc:creator>
  <cp:lastModifiedBy>NATTAPAT TAGSINSIT</cp:lastModifiedBy>
  <cp:revision>20</cp:revision>
  <dcterms:created xsi:type="dcterms:W3CDTF">2026-06-03T06:44:01Z</dcterms:created>
  <dcterms:modified xsi:type="dcterms:W3CDTF">2026-06-30T09:07:15Z</dcterms:modified>
</cp:coreProperties>
</file>