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heme/theme3.xml" ContentType="application/vnd.openxmlformats-officedocument.them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</p:sldMasterIdLst>
  <p:notesMasterIdLst>
    <p:notesMasterId r:id="rId9"/>
  </p:notesMasterIdLst>
  <p:sldIdLst>
    <p:sldId id="256" r:id="rId3"/>
    <p:sldId id="508" r:id="rId4"/>
    <p:sldId id="509" r:id="rId5"/>
    <p:sldId id="496" r:id="rId6"/>
    <p:sldId id="505" r:id="rId7"/>
    <p:sldId id="507" r:id="rId8"/>
  </p:sldIdLst>
  <p:sldSz cx="12192000" cy="6858000"/>
  <p:notesSz cx="6858000" cy="9144000"/>
  <p:custDataLst>
    <p:tags r:id="rId1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1515C5"/>
    <a:srgbClr val="1014C2"/>
    <a:srgbClr val="0E6EB8"/>
    <a:srgbClr val="68C9F2"/>
    <a:srgbClr val="B2D1E5"/>
    <a:srgbClr val="3B8AC9"/>
    <a:srgbClr val="509ED6"/>
    <a:srgbClr val="D0DEEB"/>
    <a:srgbClr val="4C9A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67" autoAdjust="0"/>
    <p:restoredTop sz="93122" autoAdjust="0"/>
  </p:normalViewPr>
  <p:slideViewPr>
    <p:cSldViewPr snapToGrid="0" showGuides="1">
      <p:cViewPr varScale="1">
        <p:scale>
          <a:sx n="110" d="100"/>
          <a:sy n="110" d="100"/>
        </p:scale>
        <p:origin x="654" y="108"/>
      </p:cViewPr>
      <p:guideLst>
        <p:guide orient="horz" pos="2159"/>
        <p:guide pos="3874"/>
      </p:guideLst>
    </p:cSldViewPr>
  </p:slideViewPr>
  <p:outlineViewPr>
    <p:cViewPr>
      <p:scale>
        <a:sx n="33" d="100"/>
        <a:sy n="33" d="100"/>
      </p:scale>
      <p:origin x="0" y="50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2026/7/9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9.png"/><Relationship Id="rId5" Type="http://schemas.openxmlformats.org/officeDocument/2006/relationships/tags" Target="../tags/tag17.xml"/><Relationship Id="rId10" Type="http://schemas.openxmlformats.org/officeDocument/2006/relationships/image" Target="../media/image8.jpeg"/><Relationship Id="rId4" Type="http://schemas.openxmlformats.org/officeDocument/2006/relationships/tags" Target="../tags/tag16.xml"/><Relationship Id="rId9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tags" Target="../tags/tag2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12" Type="http://schemas.openxmlformats.org/officeDocument/2006/relationships/slideMaster" Target="../slideMasters/slideMaster2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tags" Target="../tags/tag42.xml"/><Relationship Id="rId5" Type="http://schemas.openxmlformats.org/officeDocument/2006/relationships/tags" Target="../tags/tag36.xml"/><Relationship Id="rId10" Type="http://schemas.openxmlformats.org/officeDocument/2006/relationships/tags" Target="../tags/tag41.xml"/><Relationship Id="rId4" Type="http://schemas.openxmlformats.org/officeDocument/2006/relationships/tags" Target="../tags/tag35.xml"/><Relationship Id="rId9" Type="http://schemas.openxmlformats.org/officeDocument/2006/relationships/tags" Target="../tags/tag4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60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6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2.xml"/><Relationship Id="rId4" Type="http://schemas.openxmlformats.org/officeDocument/2006/relationships/tags" Target="../tags/tag7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image" Target="../media/image8.jpeg"/><Relationship Id="rId4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93" y="-31229"/>
            <a:ext cx="12320685" cy="693804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AB2B4-BB1B-47CC-AC0A-993762ADCDF8}" type="datetimeFigureOut">
              <a:rPr lang="zh-CN" altLang="en-US" smtClean="0"/>
              <a:t>2026/7/9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6CFAB-250B-491F-A13E-79E7FE44AB6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00" y="6165156"/>
            <a:ext cx="2520000" cy="504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" y="86400"/>
            <a:ext cx="900000" cy="90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93" y="-31229"/>
            <a:ext cx="12320685" cy="6938042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AB2B4-BB1B-47CC-AC0A-993762ADCDF8}" type="datetimeFigureOut">
              <a:rPr lang="zh-CN" altLang="en-US" smtClean="0"/>
              <a:t>2026/7/9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6CFAB-250B-491F-A13E-79E7FE44AB6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00" y="6156841"/>
            <a:ext cx="2520000" cy="504000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3467100" y="2830011"/>
            <a:ext cx="52578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rgbClr val="0E6EB8"/>
                </a:solidFill>
              </a:rPr>
              <a:t>谢  谢  观  看</a:t>
            </a: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" y="86400"/>
            <a:ext cx="900000" cy="90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>
            <p:custDataLst>
              <p:tags r:id="rId1"/>
            </p:custDataLst>
          </p:nvPr>
        </p:nvSpPr>
        <p:spPr>
          <a:xfrm>
            <a:off x="0" y="0"/>
            <a:ext cx="12192635" cy="6857365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任意多边形: 形状 31"/>
          <p:cNvSpPr/>
          <p:nvPr>
            <p:custDataLst>
              <p:tags r:id="rId2"/>
            </p:custDataLst>
          </p:nvPr>
        </p:nvSpPr>
        <p:spPr>
          <a:xfrm>
            <a:off x="2167" y="-1"/>
            <a:ext cx="9015680" cy="6858001"/>
          </a:xfrm>
          <a:custGeom>
            <a:avLst/>
            <a:gdLst>
              <a:gd name="connsiteX0" fmla="*/ 0 w 9015680"/>
              <a:gd name="connsiteY0" fmla="*/ 0 h 6858001"/>
              <a:gd name="connsiteX1" fmla="*/ 299882 w 9015680"/>
              <a:gd name="connsiteY1" fmla="*/ 0 h 6858001"/>
              <a:gd name="connsiteX2" fmla="*/ 792217 w 9015680"/>
              <a:gd name="connsiteY2" fmla="*/ 0 h 6858001"/>
              <a:gd name="connsiteX3" fmla="*/ 1092099 w 9015680"/>
              <a:gd name="connsiteY3" fmla="*/ 0 h 6858001"/>
              <a:gd name="connsiteX4" fmla="*/ 7923581 w 9015680"/>
              <a:gd name="connsiteY4" fmla="*/ 0 h 6858001"/>
              <a:gd name="connsiteX5" fmla="*/ 8223463 w 9015680"/>
              <a:gd name="connsiteY5" fmla="*/ 0 h 6858001"/>
              <a:gd name="connsiteX6" fmla="*/ 8715798 w 9015680"/>
              <a:gd name="connsiteY6" fmla="*/ 0 h 6858001"/>
              <a:gd name="connsiteX7" fmla="*/ 9015680 w 9015680"/>
              <a:gd name="connsiteY7" fmla="*/ 0 h 6858001"/>
              <a:gd name="connsiteX8" fmla="*/ 5027087 w 9015680"/>
              <a:gd name="connsiteY8" fmla="*/ 6858001 h 6858001"/>
              <a:gd name="connsiteX9" fmla="*/ 4727205 w 9015680"/>
              <a:gd name="connsiteY9" fmla="*/ 6858001 h 6858001"/>
              <a:gd name="connsiteX10" fmla="*/ 4234870 w 9015680"/>
              <a:gd name="connsiteY10" fmla="*/ 6858001 h 6858001"/>
              <a:gd name="connsiteX11" fmla="*/ 3934988 w 9015680"/>
              <a:gd name="connsiteY11" fmla="*/ 6858001 h 6858001"/>
              <a:gd name="connsiteX12" fmla="*/ 1092099 w 9015680"/>
              <a:gd name="connsiteY12" fmla="*/ 6858001 h 6858001"/>
              <a:gd name="connsiteX13" fmla="*/ 792217 w 9015680"/>
              <a:gd name="connsiteY13" fmla="*/ 6858001 h 6858001"/>
              <a:gd name="connsiteX14" fmla="*/ 299882 w 9015680"/>
              <a:gd name="connsiteY14" fmla="*/ 6858001 h 6858001"/>
              <a:gd name="connsiteX15" fmla="*/ 0 w 9015680"/>
              <a:gd name="connsiteY1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15680" h="6858001">
                <a:moveTo>
                  <a:pt x="0" y="0"/>
                </a:moveTo>
                <a:lnTo>
                  <a:pt x="299882" y="0"/>
                </a:lnTo>
                <a:lnTo>
                  <a:pt x="792217" y="0"/>
                </a:lnTo>
                <a:lnTo>
                  <a:pt x="1092099" y="0"/>
                </a:lnTo>
                <a:lnTo>
                  <a:pt x="7923581" y="0"/>
                </a:lnTo>
                <a:lnTo>
                  <a:pt x="8223463" y="0"/>
                </a:lnTo>
                <a:lnTo>
                  <a:pt x="8715798" y="0"/>
                </a:lnTo>
                <a:lnTo>
                  <a:pt x="9015680" y="0"/>
                </a:lnTo>
                <a:lnTo>
                  <a:pt x="5027087" y="6858001"/>
                </a:lnTo>
                <a:lnTo>
                  <a:pt x="4727205" y="6858001"/>
                </a:lnTo>
                <a:lnTo>
                  <a:pt x="4234870" y="6858001"/>
                </a:lnTo>
                <a:lnTo>
                  <a:pt x="3934988" y="6858001"/>
                </a:lnTo>
                <a:lnTo>
                  <a:pt x="1092099" y="6858001"/>
                </a:lnTo>
                <a:lnTo>
                  <a:pt x="792217" y="6858001"/>
                </a:lnTo>
                <a:lnTo>
                  <a:pt x="299882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1">
              <a:lumMod val="81975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>
            <p:custDataLst>
              <p:tags r:id="rId3"/>
            </p:custDataLst>
          </p:nvPr>
        </p:nvSpPr>
        <p:spPr>
          <a:xfrm>
            <a:off x="6880606" y="-1"/>
            <a:ext cx="3222781" cy="4262510"/>
          </a:xfrm>
          <a:custGeom>
            <a:avLst/>
            <a:gdLst>
              <a:gd name="connsiteX0" fmla="*/ 2479063 w 3222781"/>
              <a:gd name="connsiteY0" fmla="*/ 0 h 4262510"/>
              <a:gd name="connsiteX1" fmla="*/ 3222781 w 3222781"/>
              <a:gd name="connsiteY1" fmla="*/ 0 h 4262510"/>
              <a:gd name="connsiteX2" fmla="*/ 743718 w 3222781"/>
              <a:gd name="connsiteY2" fmla="*/ 4262510 h 4262510"/>
              <a:gd name="connsiteX3" fmla="*/ 0 w 3222781"/>
              <a:gd name="connsiteY3" fmla="*/ 4262510 h 4262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2781" h="4262510">
                <a:moveTo>
                  <a:pt x="2479063" y="0"/>
                </a:moveTo>
                <a:lnTo>
                  <a:pt x="3222781" y="0"/>
                </a:lnTo>
                <a:lnTo>
                  <a:pt x="743718" y="4262510"/>
                </a:lnTo>
                <a:lnTo>
                  <a:pt x="0" y="4262510"/>
                </a:lnTo>
                <a:close/>
              </a:path>
            </a:pathLst>
          </a:custGeom>
          <a:solidFill>
            <a:schemeClr val="tx1">
              <a:lumMod val="94902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>
            <p:custDataLst>
              <p:tags r:id="rId4"/>
            </p:custDataLst>
          </p:nvPr>
        </p:nvSpPr>
        <p:spPr>
          <a:xfrm>
            <a:off x="5641553" y="-1"/>
            <a:ext cx="4011448" cy="5305616"/>
          </a:xfrm>
          <a:custGeom>
            <a:avLst/>
            <a:gdLst>
              <a:gd name="connsiteX0" fmla="*/ 2479063 w 3222781"/>
              <a:gd name="connsiteY0" fmla="*/ 0 h 4262510"/>
              <a:gd name="connsiteX1" fmla="*/ 3222781 w 3222781"/>
              <a:gd name="connsiteY1" fmla="*/ 0 h 4262510"/>
              <a:gd name="connsiteX2" fmla="*/ 743718 w 3222781"/>
              <a:gd name="connsiteY2" fmla="*/ 4262510 h 4262510"/>
              <a:gd name="connsiteX3" fmla="*/ 0 w 3222781"/>
              <a:gd name="connsiteY3" fmla="*/ 4262510 h 4262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2781" h="4262510">
                <a:moveTo>
                  <a:pt x="2479063" y="0"/>
                </a:moveTo>
                <a:lnTo>
                  <a:pt x="3222781" y="0"/>
                </a:lnTo>
                <a:lnTo>
                  <a:pt x="743718" y="4262510"/>
                </a:lnTo>
                <a:lnTo>
                  <a:pt x="0" y="4262510"/>
                </a:lnTo>
                <a:close/>
              </a:path>
            </a:pathLst>
          </a:custGeom>
          <a:solidFill>
            <a:schemeClr val="tx1">
              <a:lumMod val="94902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3" descr="标准 反白色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55600" y="347980"/>
            <a:ext cx="2778125" cy="778510"/>
          </a:xfrm>
          <a:prstGeom prst="rect">
            <a:avLst/>
          </a:prstGeom>
        </p:spPr>
      </p:pic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6"/>
            </p:custDataLst>
          </p:nvPr>
        </p:nvSpPr>
        <p:spPr>
          <a:xfrm>
            <a:off x="416911" y="4364742"/>
            <a:ext cx="2160000" cy="432000"/>
          </a:xfrm>
          <a:prstGeom prst="roundRect">
            <a:avLst>
              <a:gd name="adj" fmla="val 50000"/>
            </a:avLst>
          </a:prstGeom>
          <a:ln w="12700">
            <a:solidFill>
              <a:schemeClr val="lt1">
                <a:lumMod val="10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71755" tIns="18000" rIns="71755" bIns="1800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marR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600" b="1" i="0" u="none" strike="noStrike" kern="1200" cap="none" spc="0" normalizeH="0" baseline="0" noProof="1" dirty="0">
                <a:solidFill>
                  <a:schemeClr val="lt1"/>
                </a:solidFill>
                <a:latin typeface="+mn-ea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署名</a:t>
            </a:r>
          </a:p>
        </p:txBody>
      </p:sp>
      <p:sp>
        <p:nvSpPr>
          <p:cNvPr id="11" name="副标题 2"/>
          <p:cNvSpPr txBox="1">
            <a:spLocks noGrp="1"/>
          </p:cNvSpPr>
          <p:nvPr>
            <p:ph type="body" idx="1" hasCustomPrompt="1"/>
            <p:custDataLst>
              <p:tags r:id="rId7"/>
            </p:custDataLst>
          </p:nvPr>
        </p:nvSpPr>
        <p:spPr>
          <a:xfrm>
            <a:off x="406400" y="3593147"/>
            <a:ext cx="4025526" cy="364490"/>
          </a:xfrm>
          <a:noFill/>
        </p:spPr>
        <p:txBody>
          <a:bodyPr wrap="square" rtlCol="0" anchor="ctr" anchorCtr="0">
            <a:normAutofit/>
          </a:bodyPr>
          <a:lstStyle>
            <a:defPPr>
              <a:defRPr lang="zh-CN"/>
            </a:defPPr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</a:p>
        </p:txBody>
      </p:sp>
      <p:sp>
        <p:nvSpPr>
          <p:cNvPr id="10" name="标题 1"/>
          <p:cNvSpPr txBox="1">
            <a:spLocks noGrp="1"/>
          </p:cNvSpPr>
          <p:nvPr>
            <p:ph type="ctrTitle" hasCustomPrompt="1"/>
            <p:custDataLst>
              <p:tags r:id="rId8"/>
            </p:custDataLst>
          </p:nvPr>
        </p:nvSpPr>
        <p:spPr>
          <a:xfrm>
            <a:off x="406400" y="2061527"/>
            <a:ext cx="4025526" cy="1428115"/>
          </a:xfrm>
          <a:noFill/>
        </p:spPr>
        <p:txBody>
          <a:bodyPr wrap="square" rtlCol="0" anchor="ctr" anchorCtr="0">
            <a:normAutofit/>
          </a:bodyPr>
          <a:lstStyle>
            <a:defPPr>
              <a:defRPr lang="zh-CN"/>
            </a:defPPr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4400" b="1" i="0" u="none" strike="noStrike" kern="1200" cap="none" spc="0" normalizeH="0" baseline="0" noProof="1" dirty="0">
                <a:solidFill>
                  <a:schemeClr val="tx1"/>
                </a:solidFill>
                <a:effectLst>
                  <a:outerShdw blurRad="38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微软雅黑" panose="020B0503020204020204" pitchFamily="34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dirty="0">
                <a:sym typeface="+mn-ea"/>
              </a:rPr>
              <a:t>单击此处</a:t>
            </a:r>
            <a:br>
              <a:rPr dirty="0">
                <a:sym typeface="+mn-ea"/>
              </a:rPr>
            </a:br>
            <a:r>
              <a:rPr dirty="0">
                <a:sym typeface="+mn-ea"/>
              </a:rPr>
              <a:t>编辑母版标题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95960" y="1301749"/>
            <a:ext cx="10800000" cy="48736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目录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0" y="0"/>
            <a:ext cx="12192635" cy="6858000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>
            <p:custDataLst>
              <p:tags r:id="rId2"/>
            </p:custDataLst>
          </p:nvPr>
        </p:nvSpPr>
        <p:spPr>
          <a:xfrm>
            <a:off x="696595" y="425450"/>
            <a:ext cx="4288155" cy="5831840"/>
          </a:xfrm>
          <a:prstGeom prst="rect">
            <a:avLst/>
          </a:prstGeom>
          <a:solidFill>
            <a:schemeClr val="accent1">
              <a:lumMod val="81975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132387" y="811262"/>
            <a:ext cx="1977755" cy="1081088"/>
          </a:xfrm>
        </p:spPr>
        <p:txBody>
          <a:bodyPr wrap="square" anchor="b">
            <a:normAutofit/>
          </a:bodyPr>
          <a:lstStyle>
            <a:lvl1pPr algn="ctr">
              <a:defRPr kumimoji="0" lang="zh-CN" altLang="zh-CN" sz="6000" b="1" i="0" u="none" strike="noStrike" kern="1200" cap="none" spc="0" normalizeH="0" baseline="0" noProof="1" dirty="0">
                <a:solidFill>
                  <a:schemeClr val="tx1"/>
                </a:solidFill>
                <a:latin typeface="+mj-lt"/>
                <a:ea typeface="+mj-ea"/>
                <a:cs typeface="Segoe UI Black" panose="020B0A02040204020203" pitchFamily="34" charset="0"/>
              </a:defRPr>
            </a:lvl1pPr>
          </a:lstStyle>
          <a:p>
            <a:r>
              <a:rPr lang="zh-CN" altLang="en-US" dirty="0"/>
              <a:t>标题</a:t>
            </a: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2026/7/9</a:t>
            </a:fld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8197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>
            <p:custDataLst>
              <p:tags r:id="rId2"/>
            </p:custDataLst>
          </p:nvPr>
        </p:nvSpPr>
        <p:spPr>
          <a:xfrm>
            <a:off x="381000" y="6099175"/>
            <a:ext cx="504190" cy="504190"/>
          </a:xfrm>
          <a:prstGeom prst="ellipse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任意多边形 22"/>
          <p:cNvSpPr/>
          <p:nvPr>
            <p:custDataLst>
              <p:tags r:id="rId3"/>
            </p:custDataLst>
          </p:nvPr>
        </p:nvSpPr>
        <p:spPr>
          <a:xfrm>
            <a:off x="11708765" y="6183630"/>
            <a:ext cx="303530" cy="474980"/>
          </a:xfrm>
          <a:custGeom>
            <a:avLst/>
            <a:gdLst>
              <a:gd name="connsiteX0" fmla="*/ 143434 w 321138"/>
              <a:gd name="connsiteY0" fmla="*/ 0 h 502319"/>
              <a:gd name="connsiteX1" fmla="*/ 149253 w 321138"/>
              <a:gd name="connsiteY1" fmla="*/ 39314 h 502319"/>
              <a:gd name="connsiteX2" fmla="*/ 112925 w 321138"/>
              <a:gd name="connsiteY2" fmla="*/ 46648 h 502319"/>
              <a:gd name="connsiteX3" fmla="*/ 38168 w 321138"/>
              <a:gd name="connsiteY3" fmla="*/ 159429 h 502319"/>
              <a:gd name="connsiteX4" fmla="*/ 38168 w 321138"/>
              <a:gd name="connsiteY4" fmla="*/ 339429 h 502319"/>
              <a:gd name="connsiteX5" fmla="*/ 160568 w 321138"/>
              <a:gd name="connsiteY5" fmla="*/ 461829 h 502319"/>
              <a:gd name="connsiteX6" fmla="*/ 282968 w 321138"/>
              <a:gd name="connsiteY6" fmla="*/ 339429 h 502319"/>
              <a:gd name="connsiteX7" fmla="*/ 282968 w 321138"/>
              <a:gd name="connsiteY7" fmla="*/ 159429 h 502319"/>
              <a:gd name="connsiteX8" fmla="*/ 208212 w 321138"/>
              <a:gd name="connsiteY8" fmla="*/ 46648 h 502319"/>
              <a:gd name="connsiteX9" fmla="*/ 171886 w 321138"/>
              <a:gd name="connsiteY9" fmla="*/ 39314 h 502319"/>
              <a:gd name="connsiteX10" fmla="*/ 177705 w 321138"/>
              <a:gd name="connsiteY10" fmla="*/ 0 h 502319"/>
              <a:gd name="connsiteX11" fmla="*/ 223070 w 321138"/>
              <a:gd name="connsiteY11" fmla="*/ 9158 h 502319"/>
              <a:gd name="connsiteX12" fmla="*/ 321138 w 321138"/>
              <a:gd name="connsiteY12" fmla="*/ 157109 h 502319"/>
              <a:gd name="connsiteX13" fmla="*/ 321137 w 321138"/>
              <a:gd name="connsiteY13" fmla="*/ 341750 h 502319"/>
              <a:gd name="connsiteX14" fmla="*/ 160568 w 321138"/>
              <a:gd name="connsiteY14" fmla="*/ 502319 h 502319"/>
              <a:gd name="connsiteX15" fmla="*/ 160569 w 321138"/>
              <a:gd name="connsiteY15" fmla="*/ 502318 h 502319"/>
              <a:gd name="connsiteX16" fmla="*/ 0 w 321138"/>
              <a:gd name="connsiteY16" fmla="*/ 341749 h 502319"/>
              <a:gd name="connsiteX17" fmla="*/ 0 w 321138"/>
              <a:gd name="connsiteY17" fmla="*/ 157109 h 502319"/>
              <a:gd name="connsiteX18" fmla="*/ 98068 w 321138"/>
              <a:gd name="connsiteY18" fmla="*/ 9158 h 50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1138" h="502319">
                <a:moveTo>
                  <a:pt x="143434" y="0"/>
                </a:moveTo>
                <a:lnTo>
                  <a:pt x="149253" y="39314"/>
                </a:lnTo>
                <a:lnTo>
                  <a:pt x="112925" y="46648"/>
                </a:lnTo>
                <a:cubicBezTo>
                  <a:pt x="68993" y="65229"/>
                  <a:pt x="38168" y="108729"/>
                  <a:pt x="38168" y="159429"/>
                </a:cubicBezTo>
                <a:lnTo>
                  <a:pt x="38168" y="339429"/>
                </a:lnTo>
                <a:cubicBezTo>
                  <a:pt x="38168" y="407029"/>
                  <a:pt x="92968" y="461829"/>
                  <a:pt x="160568" y="461829"/>
                </a:cubicBezTo>
                <a:cubicBezTo>
                  <a:pt x="228168" y="461829"/>
                  <a:pt x="282968" y="407029"/>
                  <a:pt x="282968" y="339429"/>
                </a:cubicBezTo>
                <a:lnTo>
                  <a:pt x="282968" y="159429"/>
                </a:lnTo>
                <a:cubicBezTo>
                  <a:pt x="282968" y="108729"/>
                  <a:pt x="252143" y="65229"/>
                  <a:pt x="208212" y="46648"/>
                </a:cubicBezTo>
                <a:lnTo>
                  <a:pt x="171886" y="39314"/>
                </a:lnTo>
                <a:lnTo>
                  <a:pt x="177705" y="0"/>
                </a:lnTo>
                <a:lnTo>
                  <a:pt x="223070" y="9158"/>
                </a:lnTo>
                <a:cubicBezTo>
                  <a:pt x="280701" y="33534"/>
                  <a:pt x="321138" y="90599"/>
                  <a:pt x="321138" y="157109"/>
                </a:cubicBezTo>
                <a:cubicBezTo>
                  <a:pt x="321138" y="218656"/>
                  <a:pt x="321137" y="280203"/>
                  <a:pt x="321137" y="341750"/>
                </a:cubicBezTo>
                <a:cubicBezTo>
                  <a:pt x="321137" y="430430"/>
                  <a:pt x="249248" y="502319"/>
                  <a:pt x="160568" y="502319"/>
                </a:cubicBezTo>
                <a:lnTo>
                  <a:pt x="160569" y="502318"/>
                </a:lnTo>
                <a:cubicBezTo>
                  <a:pt x="71889" y="502318"/>
                  <a:pt x="0" y="430429"/>
                  <a:pt x="0" y="341749"/>
                </a:cubicBezTo>
                <a:lnTo>
                  <a:pt x="0" y="157109"/>
                </a:lnTo>
                <a:cubicBezTo>
                  <a:pt x="0" y="90599"/>
                  <a:pt x="40438" y="33534"/>
                  <a:pt x="98068" y="915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圆角矩形 23"/>
          <p:cNvSpPr/>
          <p:nvPr>
            <p:custDataLst>
              <p:tags r:id="rId4"/>
            </p:custDataLst>
          </p:nvPr>
        </p:nvSpPr>
        <p:spPr>
          <a:xfrm flipH="1">
            <a:off x="11847195" y="6218555"/>
            <a:ext cx="27305" cy="17018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>
            <p:custDataLst>
              <p:tags r:id="rId5"/>
            </p:custDataLst>
          </p:nvPr>
        </p:nvSpPr>
        <p:spPr>
          <a:xfrm flipH="1">
            <a:off x="11847195" y="4719955"/>
            <a:ext cx="27305" cy="1395095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>
            <p:custDataLst>
              <p:tags r:id="rId6"/>
            </p:custDataLst>
          </p:nvPr>
        </p:nvSpPr>
        <p:spPr>
          <a:xfrm flipV="1">
            <a:off x="11435186" y="903306"/>
            <a:ext cx="396000" cy="1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2026/7/9</a:t>
            </a:fld>
            <a:endParaRPr lang="zh-CN" altLang="en-US"/>
          </a:p>
        </p:txBody>
      </p:sp>
      <p:sp>
        <p:nvSpPr>
          <p:cNvPr id="7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3248660" y="2675533"/>
            <a:ext cx="4093845" cy="1508125"/>
          </a:xfrm>
        </p:spPr>
        <p:txBody>
          <a:bodyPr wrap="square" anchor="ctr" anchorCtr="0">
            <a:normAutofit/>
          </a:bodyPr>
          <a:lstStyle>
            <a:lvl1pPr algn="r">
              <a:lnSpc>
                <a:spcPct val="100000"/>
              </a:lnSpc>
              <a:defRPr kumimoji="0" lang="zh-CN" altLang="en-US" sz="5000" b="0" i="0" u="none" strike="noStrike" kern="1200" cap="none" spc="0" normalizeH="0" baseline="0" noProof="1" dirty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</a:lstStyle>
          <a:p>
            <a:r>
              <a:rPr lang="zh-CN" altLang="en-US" dirty="0"/>
              <a:t>编辑母版标题</a:t>
            </a:r>
          </a:p>
        </p:txBody>
      </p:sp>
      <p:sp>
        <p:nvSpPr>
          <p:cNvPr id="8" name="节编号 3"/>
          <p:cNvSpPr>
            <a:spLocks noGrp="1" noChangeAspect="1"/>
          </p:cNvSpPr>
          <p:nvPr>
            <p:ph type="body" sz="quarter" idx="13" hasCustomPrompt="1"/>
            <p:custDataLst>
              <p:tags r:id="rId11"/>
            </p:custDataLst>
          </p:nvPr>
        </p:nvSpPr>
        <p:spPr>
          <a:xfrm>
            <a:off x="7733030" y="2925595"/>
            <a:ext cx="1008000" cy="10080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txBody>
          <a:bodyPr wrap="none"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3600" b="1">
                <a:ln>
                  <a:noFill/>
                </a:ln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节编号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695960" y="1301750"/>
            <a:ext cx="5323840" cy="48758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2"/>
            </p:custDataLst>
          </p:nvPr>
        </p:nvSpPr>
        <p:spPr>
          <a:xfrm>
            <a:off x="6172200" y="1301750"/>
            <a:ext cx="5323840" cy="48758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695960" y="1301750"/>
            <a:ext cx="5323840" cy="411303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2"/>
            </p:custDataLst>
          </p:nvPr>
        </p:nvSpPr>
        <p:spPr>
          <a:xfrm>
            <a:off x="695960" y="1875099"/>
            <a:ext cx="5323840" cy="43002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3"/>
            </p:custDataLst>
          </p:nvPr>
        </p:nvSpPr>
        <p:spPr>
          <a:xfrm>
            <a:off x="6172200" y="1301750"/>
            <a:ext cx="5323840" cy="411303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4"/>
            </p:custDataLst>
          </p:nvPr>
        </p:nvSpPr>
        <p:spPr>
          <a:xfrm>
            <a:off x="6172200" y="1875099"/>
            <a:ext cx="5323840" cy="43002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2026/7/9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2026/7/9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2026/7/9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95960" y="360045"/>
            <a:ext cx="10801985" cy="581787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2104202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4753798"/>
            <a:ext cx="9144000" cy="50400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AB2B4-BB1B-47CC-AC0A-993762ADCDF8}" type="datetimeFigureOut">
              <a:rPr lang="zh-CN" altLang="en-US" smtClean="0"/>
              <a:t>2026/7/9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6CFAB-250B-491F-A13E-79E7FE44AB6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000" y="6354000"/>
            <a:ext cx="2520000" cy="50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2026/7/9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3" hasCustomPrompt="1"/>
            <p:custDataLst>
              <p:tags r:id="rId4"/>
            </p:custDataLst>
          </p:nvPr>
        </p:nvSpPr>
        <p:spPr>
          <a:xfrm>
            <a:off x="695960" y="1301750"/>
            <a:ext cx="10799088" cy="405553"/>
          </a:xfrm>
        </p:spPr>
        <p:txBody>
          <a:bodyPr/>
          <a:lstStyle>
            <a:lvl5pPr>
              <a:buNone/>
              <a:defRPr/>
            </a:lvl5pPr>
          </a:lstStyle>
          <a:p>
            <a:pPr lvl="0"/>
            <a:r>
              <a:rPr lang="zh-CN" altLang="en-US"/>
              <a:t>单击此处编辑副标题</a:t>
            </a:r>
          </a:p>
        </p:txBody>
      </p:sp>
      <p:sp>
        <p:nvSpPr>
          <p:cNvPr id="7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2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81975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标题 6"/>
          <p:cNvSpPr txBox="1"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4111626" y="2552700"/>
            <a:ext cx="3968750" cy="910590"/>
          </a:xfrm>
          <a:noFill/>
        </p:spPr>
        <p:txBody>
          <a:bodyPr wrap="square" rtlCol="0" anchor="ctr" anchorCtr="0">
            <a:normAutofit/>
          </a:bodyPr>
          <a:lstStyle>
            <a:defPPr>
              <a:defRPr lang="zh-CN"/>
            </a:defPPr>
            <a:lvl1pPr marL="0" marR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5400" b="1" i="0" u="none" strike="noStrike" kern="1200" cap="none" spc="0" normalizeH="0" baseline="0" noProof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FillTx/>
                <a:latin typeface="+mj-lt"/>
                <a:ea typeface="+mj-ea"/>
                <a:cs typeface="Segoe UI Black" panose="020B0A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编辑标题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0" y="519650"/>
            <a:ext cx="12192000" cy="590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AB2B4-BB1B-47CC-AC0A-993762ADCDF8}" type="datetimeFigureOut">
              <a:rPr lang="zh-CN" altLang="en-US" smtClean="0"/>
              <a:t>2026/7/9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6CFAB-250B-491F-A13E-79E7FE44AB6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616" y="0"/>
            <a:ext cx="792000" cy="792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49" y="6426000"/>
            <a:ext cx="2160000" cy="432000"/>
          </a:xfrm>
          <a:prstGeom prst="rect">
            <a:avLst/>
          </a:prstGeom>
        </p:spPr>
      </p:pic>
      <p:sp>
        <p:nvSpPr>
          <p:cNvPr id="14" name="文本框 13"/>
          <p:cNvSpPr txBox="1"/>
          <p:nvPr userDrawn="1"/>
        </p:nvSpPr>
        <p:spPr>
          <a:xfrm>
            <a:off x="-1" y="81184"/>
            <a:ext cx="4796445" cy="3683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全国高等学校医学影像学专业第五轮规划教材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19650"/>
            <a:ext cx="12192000" cy="590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616" y="0"/>
            <a:ext cx="792000" cy="792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49" y="6426000"/>
            <a:ext cx="2160000" cy="43200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AB2B4-BB1B-47CC-AC0A-993762ADCDF8}" type="datetimeFigureOut">
              <a:rPr lang="zh-CN" altLang="en-US" smtClean="0"/>
              <a:t>2026/7/9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6CFAB-250B-491F-A13E-79E7FE44AB6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文本框 5"/>
          <p:cNvSpPr txBox="1"/>
          <p:nvPr userDrawn="1"/>
        </p:nvSpPr>
        <p:spPr>
          <a:xfrm>
            <a:off x="3307077" y="2942704"/>
            <a:ext cx="5577840" cy="947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1" name="文本框 10"/>
          <p:cNvSpPr txBox="1"/>
          <p:nvPr userDrawn="1"/>
        </p:nvSpPr>
        <p:spPr>
          <a:xfrm>
            <a:off x="-1" y="81184"/>
            <a:ext cx="4796445" cy="3683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全国高等学校医学影像学专业第五轮规划教材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  <p:sp>
        <p:nvSpPr>
          <p:cNvPr id="17" name="矩形 16"/>
          <p:cNvSpPr/>
          <p:nvPr userDrawn="1"/>
        </p:nvSpPr>
        <p:spPr>
          <a:xfrm>
            <a:off x="0" y="519650"/>
            <a:ext cx="12192000" cy="590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84541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2243426"/>
            <a:ext cx="10515600" cy="4351338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AB2B4-BB1B-47CC-AC0A-993762ADCDF8}" type="datetimeFigureOut">
              <a:rPr lang="zh-CN" altLang="en-US" smtClean="0"/>
              <a:t>2026/7/9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6CFAB-250B-491F-A13E-79E7FE44AB6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616" y="0"/>
            <a:ext cx="792000" cy="792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49" y="6426000"/>
            <a:ext cx="2160000" cy="432000"/>
          </a:xfrm>
          <a:prstGeom prst="rect">
            <a:avLst/>
          </a:prstGeom>
        </p:spPr>
      </p:pic>
      <p:sp>
        <p:nvSpPr>
          <p:cNvPr id="16" name="文本框 15"/>
          <p:cNvSpPr txBox="1"/>
          <p:nvPr userDrawn="1"/>
        </p:nvSpPr>
        <p:spPr>
          <a:xfrm>
            <a:off x="-1" y="81184"/>
            <a:ext cx="4796445" cy="3683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全国高等学校医学影像学专业第五轮规划教材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AB2B4-BB1B-47CC-AC0A-993762ADCDF8}" type="datetimeFigureOut">
              <a:rPr lang="zh-CN" altLang="en-US" smtClean="0"/>
              <a:t>2026/7/9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6CFAB-250B-491F-A13E-79E7FE44AB6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  <p:sp>
        <p:nvSpPr>
          <p:cNvPr id="20" name="矩形 19"/>
          <p:cNvSpPr/>
          <p:nvPr userDrawn="1"/>
        </p:nvSpPr>
        <p:spPr>
          <a:xfrm>
            <a:off x="0" y="519650"/>
            <a:ext cx="12192000" cy="590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616" y="0"/>
            <a:ext cx="792000" cy="792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49" y="6426000"/>
            <a:ext cx="2160000" cy="432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697616"/>
            <a:ext cx="10515600" cy="9930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AB2B4-BB1B-47CC-AC0A-993762ADCDF8}" type="datetimeFigureOut">
              <a:rPr lang="zh-CN" altLang="en-US" smtClean="0"/>
              <a:t>2026/7/9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6CFAB-250B-491F-A13E-79E7FE44AB6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-1" y="81184"/>
            <a:ext cx="4796445" cy="3683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全国高等学校医学影像学专业第五轮规划教材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0" y="517141"/>
            <a:ext cx="12192000" cy="590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616" y="0"/>
            <a:ext cx="792000" cy="792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49" y="6426000"/>
            <a:ext cx="2160000" cy="43200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AB2B4-BB1B-47CC-AC0A-993762ADCDF8}" type="datetimeFigureOut">
              <a:rPr lang="zh-CN" altLang="en-US" smtClean="0"/>
              <a:t>2026/7/9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6CFAB-250B-491F-A13E-79E7FE44AB6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462010" y="967184"/>
            <a:ext cx="1168153" cy="1168153"/>
          </a:xfrm>
          <a:prstGeom prst="ellipse">
            <a:avLst/>
          </a:prstGeom>
          <a:gradFill flip="none" rotWithShape="1">
            <a:gsLst>
              <a:gs pos="0">
                <a:srgbClr val="68C9F2"/>
              </a:gs>
              <a:gs pos="69000">
                <a:srgbClr val="3B8AC9"/>
              </a:gs>
              <a:gs pos="83000">
                <a:srgbClr val="0E6EB8"/>
              </a:gs>
              <a:gs pos="100000">
                <a:srgbClr val="0E6EB8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标题 1"/>
          <p:cNvSpPr>
            <a:spLocks noGrp="1"/>
          </p:cNvSpPr>
          <p:nvPr>
            <p:ph type="title" hasCustomPrompt="1"/>
          </p:nvPr>
        </p:nvSpPr>
        <p:spPr>
          <a:xfrm>
            <a:off x="462010" y="1218347"/>
            <a:ext cx="1168153" cy="665825"/>
          </a:xfrm>
        </p:spPr>
        <p:txBody>
          <a:bodyPr>
            <a:normAutofit/>
          </a:bodyPr>
          <a:lstStyle/>
          <a:p>
            <a:pPr algn="ctr"/>
            <a:r>
              <a:rPr lang="zh-CN" altLang="en-US" sz="3600">
                <a:solidFill>
                  <a:schemeClr val="bg1"/>
                </a:solidFill>
              </a:rPr>
              <a:t>小结</a:t>
            </a:r>
          </a:p>
        </p:txBody>
      </p:sp>
      <p:sp>
        <p:nvSpPr>
          <p:cNvPr id="11" name="文本占位符 3"/>
          <p:cNvSpPr>
            <a:spLocks noGrp="1"/>
          </p:cNvSpPr>
          <p:nvPr>
            <p:ph type="body" sz="half" idx="2"/>
          </p:nvPr>
        </p:nvSpPr>
        <p:spPr>
          <a:xfrm>
            <a:off x="1837315" y="1218347"/>
            <a:ext cx="9443056" cy="486028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7" name="文本框 16"/>
          <p:cNvSpPr txBox="1"/>
          <p:nvPr userDrawn="1"/>
        </p:nvSpPr>
        <p:spPr>
          <a:xfrm>
            <a:off x="-1" y="81184"/>
            <a:ext cx="4796445" cy="3683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全国高等学校医学影像学专业第五轮规划教材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  <p:sp>
        <p:nvSpPr>
          <p:cNvPr id="14" name="矩形 13"/>
          <p:cNvSpPr/>
          <p:nvPr userDrawn="1"/>
        </p:nvSpPr>
        <p:spPr>
          <a:xfrm>
            <a:off x="0" y="519650"/>
            <a:ext cx="12192000" cy="590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697616"/>
            <a:ext cx="3932237" cy="13597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AB2B4-BB1B-47CC-AC0A-993762ADCDF8}" type="datetimeFigureOut">
              <a:rPr lang="zh-CN" altLang="en-US" smtClean="0"/>
              <a:t>2026/7/9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6CFAB-250B-491F-A13E-79E7FE44AB6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616" y="0"/>
            <a:ext cx="792000" cy="792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49" y="6426000"/>
            <a:ext cx="2160000" cy="432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-1" y="81184"/>
            <a:ext cx="4796445" cy="3683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全国高等学校医学影像学专业第五轮规划教材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13.xml"/><Relationship Id="rId21" Type="http://schemas.openxmlformats.org/officeDocument/2006/relationships/tags" Target="../tags/tag10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12.xml"/><Relationship Id="rId16" Type="http://schemas.openxmlformats.org/officeDocument/2006/relationships/tags" Target="../tags/tag5.xml"/><Relationship Id="rId20" Type="http://schemas.openxmlformats.org/officeDocument/2006/relationships/tags" Target="../tags/tag9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image" Target="../media/image7.png"/><Relationship Id="rId5" Type="http://schemas.openxmlformats.org/officeDocument/2006/relationships/slideLayout" Target="../slideLayouts/slideLayout15.xml"/><Relationship Id="rId15" Type="http://schemas.openxmlformats.org/officeDocument/2006/relationships/tags" Target="../tags/tag4.xml"/><Relationship Id="rId23" Type="http://schemas.openxmlformats.org/officeDocument/2006/relationships/tags" Target="../tags/tag12.xml"/><Relationship Id="rId10" Type="http://schemas.openxmlformats.org/officeDocument/2006/relationships/slideLayout" Target="../slideLayouts/slideLayout20.xml"/><Relationship Id="rId19" Type="http://schemas.openxmlformats.org/officeDocument/2006/relationships/tags" Target="../tags/tag8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ags" Target="../tags/tag3.xml"/><Relationship Id="rId22" Type="http://schemas.openxmlformats.org/officeDocument/2006/relationships/tags" Target="../tags/tag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AB2B4-BB1B-47CC-AC0A-993762ADCDF8}" type="datetimeFigureOut">
              <a:rPr lang="zh-CN" altLang="en-US" smtClean="0"/>
              <a:t>2026/7/9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6CFAB-250B-491F-A13E-79E7FE44AB6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>
            <p:custDataLst>
              <p:tags r:id="rId13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738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14"/>
            </p:custDataLst>
          </p:nvPr>
        </p:nvSpPr>
        <p:spPr>
          <a:xfrm>
            <a:off x="332740" y="6424295"/>
            <a:ext cx="252095" cy="252095"/>
          </a:xfrm>
          <a:prstGeom prst="ellipse">
            <a:avLst/>
          </a:prstGeom>
          <a:noFill/>
          <a:ln w="19050">
            <a:solidFill>
              <a:schemeClr val="accent1">
                <a:lumMod val="81975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2060"/>
              </a:solidFill>
            </a:endParaRPr>
          </a:p>
        </p:txBody>
      </p:sp>
      <p:sp>
        <p:nvSpPr>
          <p:cNvPr id="11" name="任意多边形 10"/>
          <p:cNvSpPr/>
          <p:nvPr>
            <p:custDataLst>
              <p:tags r:id="rId15"/>
            </p:custDataLst>
          </p:nvPr>
        </p:nvSpPr>
        <p:spPr>
          <a:xfrm>
            <a:off x="11708765" y="6183630"/>
            <a:ext cx="303530" cy="474980"/>
          </a:xfrm>
          <a:custGeom>
            <a:avLst/>
            <a:gdLst>
              <a:gd name="connsiteX0" fmla="*/ 143434 w 321138"/>
              <a:gd name="connsiteY0" fmla="*/ 0 h 502319"/>
              <a:gd name="connsiteX1" fmla="*/ 149253 w 321138"/>
              <a:gd name="connsiteY1" fmla="*/ 39314 h 502319"/>
              <a:gd name="connsiteX2" fmla="*/ 112925 w 321138"/>
              <a:gd name="connsiteY2" fmla="*/ 46648 h 502319"/>
              <a:gd name="connsiteX3" fmla="*/ 38168 w 321138"/>
              <a:gd name="connsiteY3" fmla="*/ 159429 h 502319"/>
              <a:gd name="connsiteX4" fmla="*/ 38168 w 321138"/>
              <a:gd name="connsiteY4" fmla="*/ 339429 h 502319"/>
              <a:gd name="connsiteX5" fmla="*/ 160568 w 321138"/>
              <a:gd name="connsiteY5" fmla="*/ 461829 h 502319"/>
              <a:gd name="connsiteX6" fmla="*/ 282968 w 321138"/>
              <a:gd name="connsiteY6" fmla="*/ 339429 h 502319"/>
              <a:gd name="connsiteX7" fmla="*/ 282968 w 321138"/>
              <a:gd name="connsiteY7" fmla="*/ 159429 h 502319"/>
              <a:gd name="connsiteX8" fmla="*/ 208212 w 321138"/>
              <a:gd name="connsiteY8" fmla="*/ 46648 h 502319"/>
              <a:gd name="connsiteX9" fmla="*/ 171886 w 321138"/>
              <a:gd name="connsiteY9" fmla="*/ 39314 h 502319"/>
              <a:gd name="connsiteX10" fmla="*/ 177705 w 321138"/>
              <a:gd name="connsiteY10" fmla="*/ 0 h 502319"/>
              <a:gd name="connsiteX11" fmla="*/ 223070 w 321138"/>
              <a:gd name="connsiteY11" fmla="*/ 9158 h 502319"/>
              <a:gd name="connsiteX12" fmla="*/ 321138 w 321138"/>
              <a:gd name="connsiteY12" fmla="*/ 157109 h 502319"/>
              <a:gd name="connsiteX13" fmla="*/ 321137 w 321138"/>
              <a:gd name="connsiteY13" fmla="*/ 341750 h 502319"/>
              <a:gd name="connsiteX14" fmla="*/ 160568 w 321138"/>
              <a:gd name="connsiteY14" fmla="*/ 502319 h 502319"/>
              <a:gd name="connsiteX15" fmla="*/ 160569 w 321138"/>
              <a:gd name="connsiteY15" fmla="*/ 502318 h 502319"/>
              <a:gd name="connsiteX16" fmla="*/ 0 w 321138"/>
              <a:gd name="connsiteY16" fmla="*/ 341749 h 502319"/>
              <a:gd name="connsiteX17" fmla="*/ 0 w 321138"/>
              <a:gd name="connsiteY17" fmla="*/ 157109 h 502319"/>
              <a:gd name="connsiteX18" fmla="*/ 98068 w 321138"/>
              <a:gd name="connsiteY18" fmla="*/ 9158 h 50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1138" h="502319">
                <a:moveTo>
                  <a:pt x="143434" y="0"/>
                </a:moveTo>
                <a:lnTo>
                  <a:pt x="149253" y="39314"/>
                </a:lnTo>
                <a:lnTo>
                  <a:pt x="112925" y="46648"/>
                </a:lnTo>
                <a:cubicBezTo>
                  <a:pt x="68993" y="65229"/>
                  <a:pt x="38168" y="108729"/>
                  <a:pt x="38168" y="159429"/>
                </a:cubicBezTo>
                <a:lnTo>
                  <a:pt x="38168" y="339429"/>
                </a:lnTo>
                <a:cubicBezTo>
                  <a:pt x="38168" y="407029"/>
                  <a:pt x="92968" y="461829"/>
                  <a:pt x="160568" y="461829"/>
                </a:cubicBezTo>
                <a:cubicBezTo>
                  <a:pt x="228168" y="461829"/>
                  <a:pt x="282968" y="407029"/>
                  <a:pt x="282968" y="339429"/>
                </a:cubicBezTo>
                <a:lnTo>
                  <a:pt x="282968" y="159429"/>
                </a:lnTo>
                <a:cubicBezTo>
                  <a:pt x="282968" y="108729"/>
                  <a:pt x="252143" y="65229"/>
                  <a:pt x="208212" y="46648"/>
                </a:cubicBezTo>
                <a:lnTo>
                  <a:pt x="171886" y="39314"/>
                </a:lnTo>
                <a:lnTo>
                  <a:pt x="177705" y="0"/>
                </a:lnTo>
                <a:lnTo>
                  <a:pt x="223070" y="9158"/>
                </a:lnTo>
                <a:cubicBezTo>
                  <a:pt x="280701" y="33534"/>
                  <a:pt x="321138" y="90599"/>
                  <a:pt x="321138" y="157109"/>
                </a:cubicBezTo>
                <a:cubicBezTo>
                  <a:pt x="321138" y="218656"/>
                  <a:pt x="321137" y="280203"/>
                  <a:pt x="321137" y="341750"/>
                </a:cubicBezTo>
                <a:cubicBezTo>
                  <a:pt x="321137" y="430430"/>
                  <a:pt x="249248" y="502319"/>
                  <a:pt x="160568" y="502319"/>
                </a:cubicBezTo>
                <a:lnTo>
                  <a:pt x="160569" y="502318"/>
                </a:lnTo>
                <a:cubicBezTo>
                  <a:pt x="71889" y="502318"/>
                  <a:pt x="0" y="430429"/>
                  <a:pt x="0" y="341749"/>
                </a:cubicBezTo>
                <a:lnTo>
                  <a:pt x="0" y="157109"/>
                </a:lnTo>
                <a:cubicBezTo>
                  <a:pt x="0" y="90599"/>
                  <a:pt x="40438" y="33534"/>
                  <a:pt x="98068" y="9158"/>
                </a:cubicBezTo>
                <a:close/>
              </a:path>
            </a:pathLst>
          </a:custGeom>
          <a:solidFill>
            <a:schemeClr val="accent1">
              <a:lumMod val="8197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>
            <p:custDataLst>
              <p:tags r:id="rId16"/>
            </p:custDataLst>
          </p:nvPr>
        </p:nvSpPr>
        <p:spPr>
          <a:xfrm flipH="1">
            <a:off x="11847195" y="6218555"/>
            <a:ext cx="27305" cy="170180"/>
          </a:xfrm>
          <a:prstGeom prst="roundRect">
            <a:avLst>
              <a:gd name="adj" fmla="val 50000"/>
            </a:avLst>
          </a:prstGeom>
          <a:solidFill>
            <a:schemeClr val="accent1">
              <a:lumMod val="8197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>
            <p:custDataLst>
              <p:tags r:id="rId17"/>
            </p:custDataLst>
          </p:nvPr>
        </p:nvSpPr>
        <p:spPr>
          <a:xfrm flipH="1">
            <a:off x="11847195" y="4719955"/>
            <a:ext cx="27305" cy="1395095"/>
          </a:xfrm>
          <a:prstGeom prst="roundRect">
            <a:avLst>
              <a:gd name="adj" fmla="val 50000"/>
            </a:avLst>
          </a:prstGeom>
          <a:solidFill>
            <a:schemeClr val="accent1">
              <a:lumMod val="8197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7" name="图片 46" descr="标准 反色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9356090" y="271145"/>
            <a:ext cx="2380615" cy="667385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2026/7/9</a:t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23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u="none" kern="1200" spc="0">
          <a:solidFill>
            <a:schemeClr val="accent1">
              <a:lumMod val="81975"/>
            </a:schemeClr>
          </a:solidFill>
          <a:effectLst>
            <a:outerShdw>
              <a:srgbClr val="FFFFFF"/>
            </a:outerShdw>
          </a:effectLst>
          <a:uFill>
            <a:solidFill>
              <a:srgbClr val="0F4DB0"/>
            </a:solidFill>
          </a:uFill>
          <a:latin typeface="+mj-lt"/>
          <a:ea typeface="+mj-ea"/>
          <a:cs typeface="+mj-cs"/>
        </a:defRPr>
      </a:lvl1pPr>
    </p:titleStyle>
    <p:bodyStyle>
      <a:lvl1pPr marL="228600" indent="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 spc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2000" kern="1200" spc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 spc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 spc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 spc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8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9.xml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27380" y="2449195"/>
            <a:ext cx="4829810" cy="142811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zh-CN" sz="4000" dirty="0"/>
              <a:t>07.09</a:t>
            </a:r>
            <a:endParaRPr sz="4000" dirty="0"/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D6DCE-99B8-8A73-9E69-1140D2006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DC95C6-0CFA-B069-3A89-74F0CBD9A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92360"/>
            <a:ext cx="10800000" cy="720000"/>
          </a:xfrm>
        </p:spPr>
        <p:txBody>
          <a:bodyPr/>
          <a:lstStyle/>
          <a:p>
            <a:r>
              <a:rPr lang="zh-CN" altLang="en-US" dirty="0"/>
              <a:t>近期进展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E37A14E-420B-99C5-B0F8-EAC116DFB36D}"/>
              </a:ext>
            </a:extLst>
          </p:cNvPr>
          <p:cNvSpPr txBox="1"/>
          <p:nvPr/>
        </p:nvSpPr>
        <p:spPr>
          <a:xfrm>
            <a:off x="5502429" y="762099"/>
            <a:ext cx="272775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>
              <a:buClrTx/>
              <a:buSzTx/>
              <a:buFontTx/>
            </a:pPr>
            <a:r>
              <a:rPr lang="zh-CN" altLang="en-US" sz="2800" dirty="0">
                <a:sym typeface="+mn-ea"/>
              </a:rPr>
              <a:t>添加</a:t>
            </a:r>
            <a:r>
              <a:rPr lang="en-US" altLang="zh-CN" sz="2800" dirty="0">
                <a:sym typeface="+mn-ea"/>
              </a:rPr>
              <a:t>FREEZE</a:t>
            </a:r>
            <a:r>
              <a:rPr lang="zh-CN" altLang="en-US" sz="2800" dirty="0">
                <a:sym typeface="+mn-ea"/>
              </a:rPr>
              <a:t>部分</a:t>
            </a:r>
            <a:endParaRPr lang="en-US" sz="2800" dirty="0">
              <a:sym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0DCACA7-D944-B143-972E-C33FB008573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" t="11272" r="6933" b="6277"/>
          <a:stretch>
            <a:fillRect/>
          </a:stretch>
        </p:blipFill>
        <p:spPr>
          <a:xfrm>
            <a:off x="7437120" y="2610356"/>
            <a:ext cx="4587121" cy="204873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4F30F0D-5D03-1AA5-D4D9-B1E0AD139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6" y="1614737"/>
            <a:ext cx="7295082" cy="42942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7864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08C78-F835-90F7-D7DE-935084C2C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62BC12-DED5-6ED2-F586-E2334E822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92360"/>
            <a:ext cx="10800000" cy="720000"/>
          </a:xfrm>
        </p:spPr>
        <p:txBody>
          <a:bodyPr/>
          <a:lstStyle/>
          <a:p>
            <a:r>
              <a:rPr lang="zh-CN" altLang="en-US" dirty="0"/>
              <a:t>近期进展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367D953-CF15-D9DC-E713-3DD19A38CDE7}"/>
              </a:ext>
            </a:extLst>
          </p:cNvPr>
          <p:cNvSpPr txBox="1"/>
          <p:nvPr/>
        </p:nvSpPr>
        <p:spPr>
          <a:xfrm>
            <a:off x="5095986" y="708512"/>
            <a:ext cx="167343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>
              <a:buClrTx/>
              <a:buSzTx/>
              <a:buFontTx/>
            </a:pPr>
            <a:r>
              <a:rPr lang="zh-CN" altLang="en-US" sz="2800" dirty="0">
                <a:sym typeface="+mn-ea"/>
              </a:rPr>
              <a:t>电路结构</a:t>
            </a:r>
            <a:endParaRPr lang="en-US" sz="2800" dirty="0">
              <a:sym typeface="+mn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3505653-D568-DBDD-A1AB-C8E7DF75A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71" y="824922"/>
            <a:ext cx="4631798" cy="22662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9ECBC2F-B353-43D0-A391-21355D85C8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986" y="1794604"/>
            <a:ext cx="6631849" cy="352790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A69E79C-BD78-2382-2707-0AD166516947}"/>
              </a:ext>
            </a:extLst>
          </p:cNvPr>
          <p:cNvSpPr/>
          <p:nvPr/>
        </p:nvSpPr>
        <p:spPr>
          <a:xfrm>
            <a:off x="5032419" y="2304111"/>
            <a:ext cx="3379492" cy="20436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3C21125-8907-9CB0-99F2-1901CF98209D}"/>
              </a:ext>
            </a:extLst>
          </p:cNvPr>
          <p:cNvSpPr txBox="1"/>
          <p:nvPr/>
        </p:nvSpPr>
        <p:spPr>
          <a:xfrm>
            <a:off x="5614421" y="1921093"/>
            <a:ext cx="2516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FREEZE</a:t>
            </a:r>
            <a:r>
              <a:rPr lang="zh-CN" altLang="en-US" dirty="0">
                <a:solidFill>
                  <a:srgbClr val="FF0000"/>
                </a:solidFill>
              </a:rPr>
              <a:t>部分相关电路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3C31A8F-3B9E-6BFA-EC59-6323E3397A4A}"/>
              </a:ext>
            </a:extLst>
          </p:cNvPr>
          <p:cNvSpPr txBox="1"/>
          <p:nvPr/>
        </p:nvSpPr>
        <p:spPr>
          <a:xfrm>
            <a:off x="0" y="5285212"/>
            <a:ext cx="11781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当</a:t>
            </a:r>
            <a:r>
              <a:rPr lang="en-US" altLang="zh-CN" dirty="0">
                <a:highlight>
                  <a:srgbClr val="FFFF00"/>
                </a:highlight>
              </a:rPr>
              <a:t>FREEZE</a:t>
            </a:r>
            <a:r>
              <a:rPr lang="zh-CN" altLang="en-US" dirty="0">
                <a:highlight>
                  <a:srgbClr val="FFFF00"/>
                </a:highlight>
              </a:rPr>
              <a:t>为高电平</a:t>
            </a:r>
            <a:r>
              <a:rPr lang="zh-CN" altLang="en-US" dirty="0"/>
              <a:t>时，与门的输出始终为</a:t>
            </a:r>
            <a:r>
              <a:rPr lang="en-US" altLang="zh-CN" dirty="0"/>
              <a:t>0</a:t>
            </a:r>
            <a:r>
              <a:rPr lang="zh-CN" altLang="en-US" dirty="0"/>
              <a:t>，第一个锁存器的输出</a:t>
            </a:r>
            <a:r>
              <a:rPr lang="zh-CN" altLang="en-US" dirty="0">
                <a:highlight>
                  <a:srgbClr val="FFFF00"/>
                </a:highlight>
              </a:rPr>
              <a:t>无法传输</a:t>
            </a:r>
            <a:r>
              <a:rPr lang="zh-CN" altLang="en-US" dirty="0"/>
              <a:t>至第二个锁存器的</a:t>
            </a:r>
            <a:r>
              <a:rPr lang="en-US" altLang="zh-CN" dirty="0"/>
              <a:t>S</a:t>
            </a:r>
            <a:r>
              <a:rPr lang="zh-CN" altLang="en-US" dirty="0"/>
              <a:t>端输入；</a:t>
            </a:r>
            <a:endParaRPr lang="en-US" altLang="zh-CN" dirty="0"/>
          </a:p>
          <a:p>
            <a:r>
              <a:rPr lang="zh-CN" altLang="en-US" dirty="0"/>
              <a:t>当</a:t>
            </a:r>
            <a:r>
              <a:rPr lang="en-US" altLang="zh-CN" dirty="0">
                <a:highlight>
                  <a:srgbClr val="FFFF00"/>
                </a:highlight>
              </a:rPr>
              <a:t>FREEZE</a:t>
            </a:r>
            <a:r>
              <a:rPr lang="zh-CN" altLang="en-US" dirty="0">
                <a:highlight>
                  <a:srgbClr val="FFFF00"/>
                </a:highlight>
              </a:rPr>
              <a:t>为低电平</a:t>
            </a:r>
            <a:r>
              <a:rPr lang="zh-CN" altLang="en-US" dirty="0"/>
              <a:t>时，与门的输出取决于第一个锁存器的输出，第一个锁存器的输出</a:t>
            </a:r>
            <a:r>
              <a:rPr lang="zh-CN" altLang="en-US" dirty="0">
                <a:highlight>
                  <a:srgbClr val="FFFF00"/>
                </a:highlight>
              </a:rPr>
              <a:t>可以传输</a:t>
            </a:r>
            <a:r>
              <a:rPr lang="zh-CN" altLang="en-US" dirty="0"/>
              <a:t>至第二个锁存器的</a:t>
            </a:r>
            <a:r>
              <a:rPr lang="en-US" altLang="zh-CN" dirty="0"/>
              <a:t>S</a:t>
            </a:r>
            <a:r>
              <a:rPr lang="zh-CN" altLang="en-US" dirty="0"/>
              <a:t>端输入。</a:t>
            </a:r>
            <a:endParaRPr lang="en-US" altLang="zh-CN" dirty="0"/>
          </a:p>
          <a:p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1417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192360"/>
            <a:ext cx="10800000" cy="720000"/>
          </a:xfrm>
        </p:spPr>
        <p:txBody>
          <a:bodyPr/>
          <a:lstStyle/>
          <a:p>
            <a:r>
              <a:rPr lang="zh-CN" altLang="en-US" dirty="0"/>
              <a:t>近期进展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047305" y="583323"/>
            <a:ext cx="6097389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>
              <a:buClrTx/>
              <a:buSzTx/>
              <a:buFontTx/>
            </a:pPr>
            <a:r>
              <a:rPr lang="zh-CN" altLang="en-US" sz="2800" dirty="0">
                <a:sym typeface="+mn-ea"/>
              </a:rPr>
              <a:t>添加</a:t>
            </a:r>
            <a:r>
              <a:rPr lang="en-US" altLang="zh-CN" sz="2800" dirty="0">
                <a:sym typeface="+mn-ea"/>
              </a:rPr>
              <a:t>FREEZE</a:t>
            </a:r>
            <a:r>
              <a:rPr lang="zh-CN" altLang="en-US" sz="2800" dirty="0">
                <a:sym typeface="+mn-ea"/>
              </a:rPr>
              <a:t>部分后单像素单元原理图</a:t>
            </a:r>
            <a:endParaRPr lang="en-US" sz="2800" dirty="0">
              <a:sym typeface="+mn-ea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101E965-C281-4413-DAD3-2B421FAD2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201" y="1106543"/>
            <a:ext cx="10864227" cy="537347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158CB105-ACAB-4F14-00CA-156336E83E60}"/>
              </a:ext>
            </a:extLst>
          </p:cNvPr>
          <p:cNvSpPr/>
          <p:nvPr/>
        </p:nvSpPr>
        <p:spPr>
          <a:xfrm>
            <a:off x="966652" y="4998720"/>
            <a:ext cx="4302034" cy="1284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1D759-BFFC-E93F-C0EB-D4A902BF7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282E8A-CEB6-A402-5B97-8A6E6B289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92360"/>
            <a:ext cx="10800000" cy="720000"/>
          </a:xfrm>
        </p:spPr>
        <p:txBody>
          <a:bodyPr/>
          <a:lstStyle/>
          <a:p>
            <a:r>
              <a:rPr lang="zh-CN" altLang="en-US" dirty="0"/>
              <a:t>近期进展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6347C79-530A-C353-741E-E46150BCED67}"/>
              </a:ext>
            </a:extLst>
          </p:cNvPr>
          <p:cNvSpPr txBox="1"/>
          <p:nvPr/>
        </p:nvSpPr>
        <p:spPr>
          <a:xfrm>
            <a:off x="4528318" y="1047841"/>
            <a:ext cx="3561945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>
              <a:buClrTx/>
              <a:buSzTx/>
              <a:buFontTx/>
            </a:pPr>
            <a:r>
              <a:rPr lang="zh-CN" altLang="en-US" sz="2800" dirty="0">
                <a:sym typeface="+mn-ea"/>
              </a:rPr>
              <a:t>四个像素单元原理图</a:t>
            </a:r>
            <a:endParaRPr lang="en-US" sz="2800" dirty="0">
              <a:sym typeface="+mn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B6E9B51-5227-5DAA-A0FA-067FB092AA5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" t="7399" r="242" b="5087"/>
          <a:stretch>
            <a:fillRect/>
          </a:stretch>
        </p:blipFill>
        <p:spPr>
          <a:xfrm>
            <a:off x="262197" y="1806531"/>
            <a:ext cx="11496807" cy="40036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8688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C537B-42B7-2C3A-A73B-C3D7528BE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CF3D8D-D402-3281-32BD-89083D868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92360"/>
            <a:ext cx="10800000" cy="720000"/>
          </a:xfrm>
        </p:spPr>
        <p:txBody>
          <a:bodyPr/>
          <a:lstStyle/>
          <a:p>
            <a:r>
              <a:rPr lang="zh-CN" altLang="en-US" dirty="0"/>
              <a:t>近期进展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6950EE3-5187-1FF0-5A92-6D73683F7204}"/>
              </a:ext>
            </a:extLst>
          </p:cNvPr>
          <p:cNvSpPr txBox="1"/>
          <p:nvPr/>
        </p:nvSpPr>
        <p:spPr>
          <a:xfrm>
            <a:off x="4762500" y="650750"/>
            <a:ext cx="3850278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>
              <a:buClrTx/>
              <a:buSzTx/>
              <a:buFontTx/>
            </a:pPr>
            <a:r>
              <a:rPr lang="zh-CN" altLang="en-US" sz="2800" dirty="0">
                <a:sym typeface="+mn-ea"/>
              </a:rPr>
              <a:t>四个像素单元仿真结果</a:t>
            </a:r>
            <a:endParaRPr lang="en-US" sz="2800" dirty="0">
              <a:sym typeface="+mn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5EFECA2-D98F-2D2C-E909-7D39735C02F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" b="800"/>
          <a:stretch/>
        </p:blipFill>
        <p:spPr>
          <a:xfrm>
            <a:off x="342900" y="1167857"/>
            <a:ext cx="11216154" cy="50687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57766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7f481238-a7f3-4f32-a7e6-84fbf6179387&quot;,&quot;Name&quot;:null,&quot;Kind&quot;:&quot;Custom&quot;,&quot;OldGuidesSetting&quot;:{&quot;HeaderHeight&quot;:0.0,&quot;FooterHeight&quot;:0.0,&quot;SideMargin&quot;:0.0,&quot;TopMargin&quot;:0.0,&quot;BottomMargin&quot;:0.0,&quot;IntervalMargin&quot;:0.0}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INDEX" val="1"/>
  <p:tag name="KSO_WM_UNIT_ID" val="_0*f*1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ID" val="_0*a*1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2"/>
  <p:tag name="KSO_WM_UNIT_ID" val="_1**"/>
  <p:tag name="KSO_WM_UNIT_LAYERLEVEL" val="1"/>
  <p:tag name="KSO_WM_TEMPLATE_CATEGORY" val="custom"/>
  <p:tag name="KSO_WM_TEMPLATE_USER_THEME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3"/>
  <p:tag name="KSO_WM_UNIT_ID" val="_1**"/>
  <p:tag name="KSO_WM_UNIT_LAYERLEVEL" val="1"/>
  <p:tag name="KSO_WM_TEMPLATE_CATEGORY" val="custom"/>
  <p:tag name="KSO_WM_TEMPLATE_USER_THEME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4"/>
  <p:tag name="KSO_WM_UNIT_ID" val="_1**"/>
  <p:tag name="KSO_WM_UNIT_LAYERLEVEL" val="1"/>
  <p:tag name="KSO_WM_TEMPLATE_CATEGORY" val="custom"/>
  <p:tag name="KSO_WM_TEMPLATE_USER_THEME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LAYOUTZORDER" val="5"/>
  <p:tag name="KSO_WM_UNIT_ID" val="_1**"/>
  <p:tag name="KSO_WM_UNIT_LAYERLEVEL" val="1"/>
  <p:tag name="KSO_WM_TEMPLATE_CATEGORY" val="custom"/>
  <p:tag name="KSO_WM_TEMPLATE_USER_THEME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8"/>
  <p:tag name="KSO_WM_UNIT_ID" val="_1**"/>
  <p:tag name="KSO_WM_UNIT_LAYERLEVEL" val="1"/>
  <p:tag name="KSO_WM_TEMPLATE_CATEGORY" val="custom"/>
  <p:tag name="KSO_WM_TEMPLATE_USER_THEME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  <p:tag name="KSO_WM_TEMPLATE_CATEGORY" val="custom"/>
  <p:tag name="KSO_WM_TEMPLATE_USER_THEME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  <p:tag name="KSO_WM_TEMPLATE_CATEGORY" val="custom"/>
  <p:tag name="KSO_WM_TEMPLATE_USER_THEM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LAYERLEVEL" val="1"/>
  <p:tag name="KSO_WM_TEMPLATE_CATEGORY" val="custom"/>
  <p:tag name="KSO_WM_TEMPLATE_USER_THEME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  <p:tag name="KSO_WM_TEMPLATE_CATEGORY" val="custom"/>
  <p:tag name="KSO_WM_TEMPLATE_USER_THEME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INDEX" val="1"/>
  <p:tag name="KSO_WM_UNIT_ID" val="_2*f*1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2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2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2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ID" val="_2*a*1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SCONTENTSTITLE" val="1"/>
  <p:tag name="LAYOUTZORDER" val="2"/>
  <p:tag name="KSO_WM_UNIT_ID" val="_3**"/>
  <p:tag name="KSO_WM_UNIT_LAYERLEVEL" val="1"/>
  <p:tag name="KSO_WM_TEMPLATE_CATEGORY" val="custom"/>
  <p:tag name="KSO_WM_TEMPLATE_USER_THEME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SCONTENTSTITLE" val="1"/>
  <p:tag name="LAYOUTZORDER" val="3"/>
  <p:tag name="KSO_WM_UNIT_ID" val="_3**"/>
  <p:tag name="KSO_WM_UNIT_LAYERLEVEL" val="1"/>
  <p:tag name="KSO_WM_TEMPLATE_CATEGORY" val="custom"/>
  <p:tag name="KSO_WM_TEMPLATE_USER_THEME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  <p:tag name="KSO_WM_TEMPLATE_CATEGORY" val="custom"/>
  <p:tag name="KSO_WM_TEMPLATE_USER_THEME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  <p:tag name="KSO_WM_TEMPLATE_CATEGORY" val="custom"/>
  <p:tag name="KSO_WM_TEMPLATE_USER_THEME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LAYERLEVEL" val="1"/>
  <p:tag name="KSO_WM_TEMPLATE_CATEGORY" val="custom"/>
  <p:tag name="KSO_WM_TEMPLATE_USER_THEME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  <p:tag name="KSO_WM_TEMPLATE_CATEGORY" val="custom"/>
  <p:tag name="KSO_WM_TEMPLATE_USER_THEME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  <p:tag name="KSO_WM_TEMPLATE_CATEGORY" val="custom"/>
  <p:tag name="KSO_WM_TEMPLATE_USER_THEME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2"/>
  <p:tag name="KSO_WM_UNIT_ID" val="_4**"/>
  <p:tag name="KSO_WM_UNIT_LAYERLEVEL" val="1"/>
  <p:tag name="KSO_WM_TEMPLATE_CATEGORY" val="custom"/>
  <p:tag name="KSO_WM_TEMPLATE_USER_THEME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4"/>
  <p:tag name="KSO_WM_UNIT_ID" val="_4**"/>
  <p:tag name="KSO_WM_UNIT_LAYERLEVEL" val="1"/>
  <p:tag name="KSO_WM_TEMPLATE_CATEGORY" val="custom"/>
  <p:tag name="KSO_WM_TEMPLATE_USER_THEME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LAYOUTZORDER" val="8"/>
  <p:tag name="KSO_WM_UNIT_ID" val="_4**"/>
  <p:tag name="KSO_WM_UNIT_LAYERLEVEL" val="1"/>
  <p:tag name="KSO_WM_TEMPLATE_CATEGORY" val="custom"/>
  <p:tag name="KSO_WM_TEMPLATE_USER_THEME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6"/>
  <p:tag name="KSO_WM_BEAUTIFY_FLAG" val="#wm#"/>
  <p:tag name="KSO_WM_TAG_VERSION" val="3.0"/>
  <p:tag name="LAYOUTZORDER" val="9"/>
  <p:tag name="KSO_WM_UNIT_ID" val="_4**"/>
  <p:tag name="KSO_WM_UNIT_LAYERLEVEL" val="1"/>
  <p:tag name="KSO_WM_TEMPLATE_CATEGORY" val="custom"/>
  <p:tag name="KSO_WM_TEMPLATE_USER_THEME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10"/>
  <p:tag name="KSO_WM_UNIT_ID" val="_4**"/>
  <p:tag name="KSO_WM_UNIT_LAYERLEVEL" val="1"/>
  <p:tag name="KSO_WM_TEMPLATE_CATEGORY" val="custom"/>
  <p:tag name="KSO_WM_TEMPLATE_USER_THEME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11"/>
  <p:tag name="KSO_WM_UNIT_ID" val="_4**"/>
  <p:tag name="KSO_WM_UNIT_LAYERLEVEL" val="1"/>
  <p:tag name="KSO_WM_TEMPLATE_CATEGORY" val="custom"/>
  <p:tag name="KSO_WM_TEMPLATE_USER_THEME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  <p:tag name="KSO_WM_TEMPLATE_CATEGORY" val="custom"/>
  <p:tag name="KSO_WM_TEMPLATE_USER_THEME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  <p:tag name="KSO_WM_TEMPLATE_CATEGORY" val="custom"/>
  <p:tag name="KSO_WM_TEMPLATE_USER_THEM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0*i*3"/>
  <p:tag name="KSO_WM_UNIT_LAYERLEVEL" val="1"/>
  <p:tag name="KSO_WM_TEMPLATE_CATEGORY" val="custom"/>
  <p:tag name="KSO_WM_TEMPLATE_USER_THEME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  <p:tag name="KSO_WM_TEMPLATE_CATEGORY" val="custom"/>
  <p:tag name="KSO_WM_TEMPLATE_USER_THEME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TYPE" val="a"/>
  <p:tag name="KSO_WM_UNIT_INDEX" val="1"/>
  <p:tag name="KSO_WM_TEMPLATE_CATEGORY" val="custom"/>
  <p:tag name="KSO_WM_TEMPLATE_USER_THEME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  <p:tag name="KSO_WM_UNIT_PRESET_TEXT" val="节编号"/>
  <p:tag name="KSO_WM_UNIT_NOCLEAR" val="0"/>
  <p:tag name="KSO_WM_UNIT_VALUE" val="13"/>
  <p:tag name="KSO_WM_UNIT_TYPE" val="e"/>
  <p:tag name="KSO_WM_UNIT_INDEX" val="1"/>
  <p:tag name="KSO_WM_TEMPLATE_CATEGORY" val="custom"/>
  <p:tag name="KSO_WM_TEMPLATE_USER_THEME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INDEX" val="1"/>
  <p:tag name="KSO_WM_UNIT_ID" val="_5*f*1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INDEX" val="2"/>
  <p:tag name="KSO_WM_UNIT_ID" val="_5*f*2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ID" val="_5*a*1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INDEX" val="1"/>
  <p:tag name="KSO_WM_UNIT_ID" val="_6*f*1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0*i*4"/>
  <p:tag name="KSO_WM_UNIT_LAYERLEVEL" val="1"/>
  <p:tag name="KSO_WM_TEMPLATE_CATEGORY" val="custom"/>
  <p:tag name="KSO_WM_TEMPLATE_USER_THEME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INDEX" val="2"/>
  <p:tag name="KSO_WM_UNIT_ID" val="_6*f*2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INDEX" val="3"/>
  <p:tag name="KSO_WM_UNIT_ID" val="_6*f*3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INDEX" val="4"/>
  <p:tag name="KSO_WM_UNIT_ID" val="_6*f*4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ID" val="_6*a*1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0*i*5"/>
  <p:tag name="KSO_WM_UNIT_LAYERLEVEL" val="1"/>
  <p:tag name="KSO_WM_TEMPLATE_CATEGORY" val="custom"/>
  <p:tag name="KSO_WM_TEMPLATE_USER_THEME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ID" val="_7*a*1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INDEX" val="1"/>
  <p:tag name="KSO_WM_UNIT_ID" val="_9*f*1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9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9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9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0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0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0*i*6"/>
  <p:tag name="KSO_WM_UNIT_LAYERLEVEL" val="1"/>
  <p:tag name="KSO_WM_TEMPLATE_CATEGORY" val="custom"/>
  <p:tag name="KSO_WM_TEMPLATE_USER_THEME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0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INDEX" val="1"/>
  <p:tag name="KSO_WM_UNIT_ID" val="_10*f*1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ID" val="_10*a*1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2"/>
  <p:tag name="KSO_WM_UNIT_ID" val="_11**"/>
  <p:tag name="KSO_WM_UNIT_LAYERLEVEL" val="1"/>
  <p:tag name="KSO_WM_TEMPLATE_CATEGORY" val="custom"/>
  <p:tag name="KSO_WM_TEMPLATE_USER_THEME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3"/>
  <p:tag name="KSO_WM_UNIT_ID" val="_11**"/>
  <p:tag name="KSO_WM_UNIT_LAYERLEVEL" val="1"/>
  <p:tag name="KSO_WM_TEMPLATE_CATEGORY" val="custom"/>
  <p:tag name="KSO_WM_TEMPLATE_USER_THEME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  <p:tag name="KSO_WM_TEMPLATE_CATEGORY" val="custom"/>
  <p:tag name="KSO_WM_TEMPLATE_USER_THEME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itle"/>
  <p:tag name="KSO_WM_TEMPLATE_THUMBS_INDEX" val="1、9"/>
  <p:tag name="KSO_WM_BEAUTIFY_FLAG" val="#wm#"/>
  <p:tag name="KSO_WM_TEMPLATE_CATEGORY" val="custom"/>
  <p:tag name="KSO_WM_TEMPLATE_USER_THEME" val="1"/>
  <p:tag name="KSO_WM_SLIDE_INDEX" val="1"/>
  <p:tag name="KSO_WM_SLIDE_ID" val="custom_1"/>
  <p:tag name="KSO_WM_TEMPLATE_SUBCATEGORY" val="29"/>
  <p:tag name="KSO_WM_SLIDE_LAYOUT" val="a_b_f"/>
  <p:tag name="KSO_WM_SLIDE_LAYOUT_CNT" val="1_1_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SUBTYPE" val=""/>
  <p:tag name="KSO_WM_UNIT_PRESET_TEXT" val="单击此处&#10;添加文档标题"/>
  <p:tag name="KSO_WM_UNIT_ID" val="custom_1*a*1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BEAUTIFY_FLAG" val="#wm#"/>
  <p:tag name="KSO_WM_TEMPLATE_CATEGORY" val="custom"/>
  <p:tag name="KSO_WM_TEMPLATE_USER_THEME" val="1"/>
  <p:tag name="KSO_WM_SLIDE_INDEX" val="8"/>
  <p:tag name="KSO_WM_SLIDE_ID" val="custom_8"/>
  <p:tag name="KSO_WM_TEMPLATE_SUBCATEGORY" val="29"/>
  <p:tag name="KSO_WM_SLIDE_LAYOUT" val="a_f"/>
  <p:tag name="KSO_WM_SLIDE_LAYOUT_CNT" val="1_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BEAUTIFY_FLAG" val="#wm#"/>
  <p:tag name="KSO_WM_TEMPLATE_CATEGORY" val="custom"/>
  <p:tag name="KSO_WM_TEMPLATE_USER_THEME" val="1"/>
  <p:tag name="KSO_WM_SLIDE_INDEX" val="8"/>
  <p:tag name="KSO_WM_SLIDE_ID" val="custom_8"/>
  <p:tag name="KSO_WM_TEMPLATE_SUBCATEGORY" val="29"/>
  <p:tag name="KSO_WM_SLIDE_LAYOUT" val="a_f"/>
  <p:tag name="KSO_WM_SLIDE_LAYOUT_CNT" val="1_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BEAUTIFY_FLAG" val="#wm#"/>
  <p:tag name="KSO_WM_TEMPLATE_CATEGORY" val="custom"/>
  <p:tag name="KSO_WM_TEMPLATE_USER_THEME" val="1"/>
  <p:tag name="KSO_WM_SLIDE_INDEX" val="8"/>
  <p:tag name="KSO_WM_SLIDE_ID" val="custom_8"/>
  <p:tag name="KSO_WM_TEMPLATE_SUBCATEGORY" val="29"/>
  <p:tag name="KSO_WM_SLIDE_LAYOUT" val="a_f"/>
  <p:tag name="KSO_WM_SLIDE_LAYOUT_CNT" val="1_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BEAUTIFY_FLAG" val="#wm#"/>
  <p:tag name="KSO_WM_TEMPLATE_CATEGORY" val="custom"/>
  <p:tag name="KSO_WM_TEMPLATE_USER_THEME" val="1"/>
  <p:tag name="KSO_WM_SLIDE_INDEX" val="8"/>
  <p:tag name="KSO_WM_SLIDE_ID" val="custom_8"/>
  <p:tag name="KSO_WM_TEMPLATE_SUBCATEGORY" val="29"/>
  <p:tag name="KSO_WM_SLIDE_LAYOUT" val="a_f"/>
  <p:tag name="KSO_WM_SLIDE_LAYOUT_CNT" val="1_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ext"/>
  <p:tag name="KSO_WM_BEAUTIFY_FLAG" val="#wm#"/>
  <p:tag name="KSO_WM_TEMPLATE_CATEGORY" val="custom"/>
  <p:tag name="KSO_WM_TEMPLATE_USER_THEME" val="1"/>
  <p:tag name="KSO_WM_SLIDE_INDEX" val="8"/>
  <p:tag name="KSO_WM_SLIDE_ID" val="custom_8"/>
  <p:tag name="KSO_WM_TEMPLATE_SUBCATEGORY" val="29"/>
  <p:tag name="KSO_WM_SLIDE_LAYOUT" val="a_f"/>
  <p:tag name="KSO_WM_SLIDE_LAYOUT_CNT" val="1_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">
      <a:dk1>
        <a:srgbClr val="000000"/>
      </a:dk1>
      <a:lt1>
        <a:srgbClr val="FFFFFF"/>
      </a:lt1>
      <a:dk2>
        <a:srgbClr val="101D36"/>
      </a:dk2>
      <a:lt2>
        <a:srgbClr val="F5F7FC"/>
      </a:lt2>
      <a:accent1>
        <a:srgbClr val="3661B3"/>
      </a:accent1>
      <a:accent2>
        <a:srgbClr val="D1CFE1"/>
      </a:accent2>
      <a:accent3>
        <a:srgbClr val="434248"/>
      </a:accent3>
      <a:accent4>
        <a:srgbClr val="C28B73"/>
      </a:accent4>
      <a:accent5>
        <a:srgbClr val="7E8DC4"/>
      </a:accent5>
      <a:accent6>
        <a:srgbClr val="9E7B8C"/>
      </a:accent6>
      <a:hlink>
        <a:srgbClr val="0026E5"/>
      </a:hlink>
      <a:folHlink>
        <a:srgbClr val="7E1FAD"/>
      </a:folHlink>
    </a:clrScheme>
    <a:fontScheme name="Office">
      <a:majorFont>
        <a:latin typeface="微软雅黑"/>
        <a:ea typeface="微软雅黑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微软雅黑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101</Words>
  <Application>Microsoft Office PowerPoint</Application>
  <PresentationFormat>宽屏</PresentationFormat>
  <Paragraphs>14</Paragraphs>
  <Slides>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6</vt:i4>
      </vt:variant>
    </vt:vector>
  </HeadingPairs>
  <TitlesOfParts>
    <vt:vector size="13" baseType="lpstr">
      <vt:lpstr>等线</vt:lpstr>
      <vt:lpstr>等线 Light</vt:lpstr>
      <vt:lpstr>微软雅黑</vt:lpstr>
      <vt:lpstr>Arial</vt:lpstr>
      <vt:lpstr>Calibri</vt:lpstr>
      <vt:lpstr>Office 主题​​</vt:lpstr>
      <vt:lpstr>1_Office 主题​​</vt:lpstr>
      <vt:lpstr>07.09</vt:lpstr>
      <vt:lpstr>近期进展</vt:lpstr>
      <vt:lpstr>近期进展</vt:lpstr>
      <vt:lpstr>近期进展</vt:lpstr>
      <vt:lpstr>近期进展</vt:lpstr>
      <vt:lpstr>近期进展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章标题页面</dc:title>
  <dc:creator>DYT</dc:creator>
  <cp:lastModifiedBy>Beans Magic</cp:lastModifiedBy>
  <cp:revision>563</cp:revision>
  <dcterms:created xsi:type="dcterms:W3CDTF">2020-12-22T06:51:00Z</dcterms:created>
  <dcterms:modified xsi:type="dcterms:W3CDTF">2026-07-09T08:16:25Z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8CEB9B32B5054B1D847A6CDE2D6C1E7B_12</vt:lpwstr>
  </property>
  <property fmtid="{D5CDD505-2E9C-101B-9397-08002B2CF9AE}" pid="3" name="KSOProductBuildVer">
    <vt:lpwstr>2052-12.1.0.26895</vt:lpwstr>
  </property>
</Properties>
</file>