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3"/>
  </p:notesMasterIdLst>
  <p:sldIdLst>
    <p:sldId id="269" r:id="rId3"/>
    <p:sldId id="276" r:id="rId4"/>
    <p:sldId id="277" r:id="rId5"/>
    <p:sldId id="292" r:id="rId6"/>
    <p:sldId id="289" r:id="rId7"/>
    <p:sldId id="290" r:id="rId8"/>
    <p:sldId id="293" r:id="rId9"/>
    <p:sldId id="294" r:id="rId10"/>
    <p:sldId id="285" r:id="rId11"/>
    <p:sldId id="287" r:id="rId1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DFF15"/>
    <a:srgbClr val="15F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7022" autoAdjust="0"/>
  </p:normalViewPr>
  <p:slideViewPr>
    <p:cSldViewPr snapToGrid="0" showGuides="1">
      <p:cViewPr varScale="1">
        <p:scale>
          <a:sx n="157" d="100"/>
          <a:sy n="157" d="100"/>
        </p:scale>
        <p:origin x="39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79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01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4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97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359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65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041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897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049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0BF5-8568-4370-8A90-8BCFCD973452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鲁兵   熊佳继</a:t>
            </a:r>
            <a:endParaRPr lang="en-US" altLang="zh-CN" dirty="0"/>
          </a:p>
          <a:p>
            <a:r>
              <a:rPr lang="en-US" altLang="zh-CN" dirty="0"/>
              <a:t>2026-07-13</a:t>
            </a:r>
            <a:endParaRPr lang="zh-CN" altLang="en-US" dirty="0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98623"/>
            <a:ext cx="10363200" cy="1470025"/>
          </a:xfrm>
        </p:spPr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  <a:r>
              <a:rPr lang="en-US" altLang="zh-CN" dirty="0"/>
              <a:t>-</a:t>
            </a:r>
            <a:r>
              <a:rPr lang="zh-CN" altLang="en-US" dirty="0"/>
              <a:t>结构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C2BFC4-55A6-445B-AA33-914F1FF5E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(8)</a:t>
            </a:r>
            <a:r>
              <a:rPr lang="zh-CN" altLang="en-US" dirty="0"/>
              <a:t>：微流星挡板设计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544504" y="1402798"/>
            <a:ext cx="6841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与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511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完成微流星挡板初步讨论，并提供设计参数做细化设计及仿真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7650654" y="6227818"/>
            <a:ext cx="396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重点防护位置示意图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EED699B-B29C-4A54-B709-CD09FEA33C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04101" y="1385643"/>
            <a:ext cx="3253105" cy="47117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521A7D6-D509-4B72-91DD-CDA5D0AEBBF6}"/>
              </a:ext>
            </a:extLst>
          </p:cNvPr>
          <p:cNvSpPr/>
          <p:nvPr/>
        </p:nvSpPr>
        <p:spPr>
          <a:xfrm>
            <a:off x="1162571" y="2233795"/>
            <a:ext cx="6841530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不能用金属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芳纶布等物质的累计厚度不超过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2mm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挡板安装在碳蜂窝板的外侧；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挡板外侧包覆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单元的多层隔热组件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EC02A2B-E05E-4C1D-AE69-6CDB49E93E5B}"/>
              </a:ext>
            </a:extLst>
          </p:cNvPr>
          <p:cNvSpPr/>
          <p:nvPr/>
        </p:nvSpPr>
        <p:spPr>
          <a:xfrm>
            <a:off x="666712" y="4706482"/>
            <a:ext cx="7288567" cy="5847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完成一轮线上讨论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781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时间节点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/>
          </a:p>
        </p:txBody>
      </p:sp>
      <p:graphicFrame>
        <p:nvGraphicFramePr>
          <p:cNvPr id="36" name="内容占位符 3">
            <a:extLst>
              <a:ext uri="{FF2B5EF4-FFF2-40B4-BE49-F238E27FC236}">
                <a16:creationId xmlns:a16="http://schemas.microsoft.com/office/drawing/2014/main" id="{BAEA7750-B8BA-4C33-9537-9C20F2EA8C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051475"/>
              </p:ext>
            </p:extLst>
          </p:nvPr>
        </p:nvGraphicFramePr>
        <p:xfrm>
          <a:off x="783316" y="1233764"/>
          <a:ext cx="1042038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895428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完成蜂窝板试验件的埋件细化设计，提交给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家审核迭代（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完成蜂窝板试验件的迭代设计、内部评审，确定加工意向厂家（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完成蜂窝板试验件的采购审批流程，正式签合同投产（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已完成电子竞价、正在申请合同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完成束流试验件工装的设计，投产时间根据束流节点确定（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已完成设计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西交大完成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力学仿真，确定点胶及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AIREX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支撑架的设计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完成结构热控件的招投标，结构投产（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完成预招标会，招标文件已完成更新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与蜂窝板装配工装到货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蜂窝板试验件产品到货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完成工艺验证试验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结构热控件产品到货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完成结构热控件热实施，装配，应力筛选试验，交付总体</a:t>
                      </a:r>
                      <a:endParaRPr lang="zh-CN" altLang="en-US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58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(1)</a:t>
            </a:r>
            <a:r>
              <a:rPr lang="zh-CN" altLang="en-US" dirty="0"/>
              <a:t>：蜂窝板试验件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237711" y="974048"/>
            <a:ext cx="10040145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陆续与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529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技术人员完成多轮技术细节沟通，试验件加工正在稳步持续进行。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241D50-142E-40C8-B460-D76303EC6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561" y="1547382"/>
            <a:ext cx="4189357" cy="26898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9B40A6F-9B65-4275-8421-19F2D0C766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8" r="86" b="59"/>
          <a:stretch/>
        </p:blipFill>
        <p:spPr>
          <a:xfrm>
            <a:off x="666712" y="2300379"/>
            <a:ext cx="4665556" cy="27881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46EAA83-5AEF-478F-854C-8EF280707E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/>
          <a:stretch/>
        </p:blipFill>
        <p:spPr>
          <a:xfrm>
            <a:off x="666712" y="5159036"/>
            <a:ext cx="4665556" cy="118936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C84D129-B013-40CE-9ECA-28747E788D01}"/>
              </a:ext>
            </a:extLst>
          </p:cNvPr>
          <p:cNvSpPr txBox="1"/>
          <p:nvPr/>
        </p:nvSpPr>
        <p:spPr>
          <a:xfrm>
            <a:off x="309326" y="1790825"/>
            <a:ext cx="6096002" cy="377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结构板胶膜：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J-47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J-48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；埋件和隔热垫胶接：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420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胶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；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BE9D826-1602-404A-AEE9-28DA6B4F17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4" t="9849" r="10180" b="25212"/>
          <a:stretch/>
        </p:blipFill>
        <p:spPr>
          <a:xfrm>
            <a:off x="9134856" y="4903284"/>
            <a:ext cx="2286000" cy="144923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E270A41-358A-4058-BB05-0FA8E8E24397}"/>
              </a:ext>
            </a:extLst>
          </p:cNvPr>
          <p:cNvSpPr txBox="1"/>
          <p:nvPr/>
        </p:nvSpPr>
        <p:spPr>
          <a:xfrm>
            <a:off x="5571742" y="4128998"/>
            <a:ext cx="6096002" cy="700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埋件圆角过小：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2mm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增大至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4mm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；距离边缘近的螺纹孔采用沉孔设计，避免圆角影响钢丝螺套的镶嵌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6CF6037-9C3F-4EF4-BBA7-4D747A2BBFE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0" t="26229" r="5140" b="17115"/>
          <a:stretch/>
        </p:blipFill>
        <p:spPr>
          <a:xfrm>
            <a:off x="5882640" y="4903284"/>
            <a:ext cx="2581666" cy="1445116"/>
          </a:xfrm>
          <a:prstGeom prst="rect">
            <a:avLst/>
          </a:prstGeom>
        </p:spPr>
      </p:pic>
      <p:sp>
        <p:nvSpPr>
          <p:cNvPr id="15" name="箭头: 右 14">
            <a:extLst>
              <a:ext uri="{FF2B5EF4-FFF2-40B4-BE49-F238E27FC236}">
                <a16:creationId xmlns:a16="http://schemas.microsoft.com/office/drawing/2014/main" id="{61329D1A-B5DF-4A99-B935-D7CEBB4C5866}"/>
              </a:ext>
            </a:extLst>
          </p:cNvPr>
          <p:cNvSpPr/>
          <p:nvPr/>
        </p:nvSpPr>
        <p:spPr>
          <a:xfrm>
            <a:off x="8619743" y="5443728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(2)</a:t>
            </a:r>
            <a:r>
              <a:rPr lang="zh-CN" altLang="en-US" dirty="0"/>
              <a:t>：结构热控件（招标）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135861" y="1013823"/>
            <a:ext cx="10040145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完成高能所、紫台招标文件的更新；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9A2209-E63A-4727-98A7-F212ECA9987A}"/>
              </a:ext>
            </a:extLst>
          </p:cNvPr>
          <p:cNvSpPr txBox="1"/>
          <p:nvPr/>
        </p:nvSpPr>
        <p:spPr>
          <a:xfrm>
            <a:off x="135861" y="2053753"/>
            <a:ext cx="3588795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产品归属有调整：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支撑柱组件归高能所，紫台负责蜂窝板、挡板、 遮光板和安装支座；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拦标线有调整：高能所仍为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950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万，紫台由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320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万调整为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245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8F1AFE2-BEEF-464F-90D7-167A991A93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78153" y="1787743"/>
            <a:ext cx="3723385" cy="234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79D4F70-9B8B-4A9D-AB5F-44D0E5C6A36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86806" y="1787398"/>
            <a:ext cx="3829298" cy="2344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02C7FE-0DCA-4138-9D5B-F144137BAAD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078154" y="4296348"/>
            <a:ext cx="3723384" cy="227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B306A08-8A17-46A9-9059-25B709B7EA08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286806" y="4296348"/>
            <a:ext cx="3826933" cy="227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C75CB3B9-ABAF-4707-9F45-1CA42B552405}"/>
              </a:ext>
            </a:extLst>
          </p:cNvPr>
          <p:cNvSpPr/>
          <p:nvPr/>
        </p:nvSpPr>
        <p:spPr>
          <a:xfrm>
            <a:off x="7821667" y="5383324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DB4C577C-C96F-4F3A-B047-7B3A5628EFB1}"/>
              </a:ext>
            </a:extLst>
          </p:cNvPr>
          <p:cNvSpPr/>
          <p:nvPr/>
        </p:nvSpPr>
        <p:spPr>
          <a:xfrm>
            <a:off x="7821666" y="2786558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54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(3)</a:t>
            </a:r>
            <a:r>
              <a:rPr lang="zh-CN" altLang="en-US" dirty="0"/>
              <a:t>：更新</a:t>
            </a:r>
            <a:r>
              <a:rPr lang="en-US" altLang="zh-CN" dirty="0"/>
              <a:t>PSD&amp;SCD</a:t>
            </a:r>
            <a:r>
              <a:rPr lang="zh-CN" altLang="en-US" dirty="0"/>
              <a:t>模型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FC0DF28-6571-4722-9CE9-59B26A60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581" y="1393438"/>
            <a:ext cx="5786203" cy="515315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D8A676F9-F0B7-46B2-9989-8B8F91F1EEDC}"/>
              </a:ext>
            </a:extLst>
          </p:cNvPr>
          <p:cNvSpPr txBox="1"/>
          <p:nvPr/>
        </p:nvSpPr>
        <p:spPr>
          <a:xfrm>
            <a:off x="218560" y="1345807"/>
            <a:ext cx="587744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本周没有变化</a:t>
            </a:r>
          </a:p>
        </p:txBody>
      </p:sp>
    </p:spTree>
    <p:extLst>
      <p:ext uri="{BB962C8B-B14F-4D97-AF65-F5344CB8AC3E}">
        <p14:creationId xmlns:p14="http://schemas.microsoft.com/office/powerpoint/2010/main" val="13490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(4)</a:t>
            </a:r>
            <a:r>
              <a:rPr lang="zh-CN" altLang="en-US" dirty="0"/>
              <a:t>：总体相关工作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945953-5725-4A9D-9C37-4B32A8223E47}"/>
              </a:ext>
            </a:extLst>
          </p:cNvPr>
          <p:cNvSpPr txBox="1"/>
          <p:nvPr/>
        </p:nvSpPr>
        <p:spPr>
          <a:xfrm>
            <a:off x="133216" y="1054607"/>
            <a:ext cx="6096002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冷板、</a:t>
            </a:r>
            <a:r>
              <a:rPr lang="en-US" altLang="zh-CN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PSbox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盘管接口图纸；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结构总体（王瑞杰）同意延后签署辐射器接口。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9E295B3-F608-467E-B9A1-A515F4134D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97" r="7213"/>
          <a:stretch/>
        </p:blipFill>
        <p:spPr>
          <a:xfrm>
            <a:off x="5441342" y="1467469"/>
            <a:ext cx="6617442" cy="264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63D29-7CAA-4B86-9508-BF3FC9863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341" y="4330957"/>
            <a:ext cx="6617443" cy="234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6DD056E-4482-4B42-8CD1-F299D9596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12" y="2060833"/>
            <a:ext cx="4385411" cy="2452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DB3DCB9-24D2-4413-B411-0925315891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12" y="4594626"/>
            <a:ext cx="4385412" cy="207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9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(5)</a:t>
            </a:r>
            <a:r>
              <a:rPr lang="zh-CN" altLang="en-US" dirty="0"/>
              <a:t>：束流试验工装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218560" y="1345807"/>
            <a:ext cx="587744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完成束流试验工装的设计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9EDE6B9-54BB-413F-9D6C-73EFA6F37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450" y="1129152"/>
            <a:ext cx="6531560" cy="558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1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B13D511-60C3-4944-814D-0230CF0CC7F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357505" y="1105853"/>
            <a:ext cx="3794926" cy="178744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2AD823B-235E-4863-851B-88DCBA211F4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952903" y="2314295"/>
            <a:ext cx="2467503" cy="1915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B6A7D11-12BC-4FD6-9FEB-0F62F8F89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277" y="2127504"/>
            <a:ext cx="2431213" cy="2375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(6)</a:t>
            </a:r>
            <a:r>
              <a:rPr lang="zh-CN" altLang="en-US" dirty="0"/>
              <a:t>：</a:t>
            </a:r>
            <a:r>
              <a:rPr lang="en-US" altLang="zh-CN" dirty="0"/>
              <a:t>Super-Ladder</a:t>
            </a:r>
            <a:r>
              <a:rPr lang="zh-CN" altLang="en-US" dirty="0"/>
              <a:t>力学仿真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0" y="1043271"/>
            <a:ext cx="803542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西交大：目前拿到一版结果（方案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），计划本周组织线上会议讨论；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高能所：目前已完成建模，完成方案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的提交计算。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8C8C824-7920-4167-A0D4-B4665E1C1706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0168702" y="4631645"/>
            <a:ext cx="1700417" cy="9612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14D99A-3D92-4167-9C70-9FB0A9FE77EB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8420406" y="4631645"/>
            <a:ext cx="1700417" cy="9683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7DD7584-1B78-499C-BA65-382F9AAA164D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6692725" y="5648936"/>
            <a:ext cx="1700417" cy="9612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9062CA-F8BC-4AA1-9F80-94E44711AA46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8441020" y="5648936"/>
            <a:ext cx="1700417" cy="9612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07BECF6-888F-4D9E-A18E-5A5A7A477488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10208271" y="5648936"/>
            <a:ext cx="1700417" cy="9612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A584AAA-B070-4AE4-9DBF-269F81ACFDB5}"/>
              </a:ext>
            </a:extLst>
          </p:cNvPr>
          <p:cNvSpPr txBox="1"/>
          <p:nvPr/>
        </p:nvSpPr>
        <p:spPr>
          <a:xfrm>
            <a:off x="8508614" y="5155918"/>
            <a:ext cx="76199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502C22F-F926-433B-BDB7-111E4BE21D03}"/>
              </a:ext>
            </a:extLst>
          </p:cNvPr>
          <p:cNvSpPr txBox="1"/>
          <p:nvPr/>
        </p:nvSpPr>
        <p:spPr>
          <a:xfrm>
            <a:off x="10331318" y="5155918"/>
            <a:ext cx="76199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FB14CC8-D2F3-4D2D-8098-947843AB489A}"/>
              </a:ext>
            </a:extLst>
          </p:cNvPr>
          <p:cNvSpPr txBox="1"/>
          <p:nvPr/>
        </p:nvSpPr>
        <p:spPr>
          <a:xfrm>
            <a:off x="6780933" y="6198548"/>
            <a:ext cx="76199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6F2C57-1B9C-4BF5-B614-CFE8E603CCE0}"/>
              </a:ext>
            </a:extLst>
          </p:cNvPr>
          <p:cNvSpPr txBox="1"/>
          <p:nvPr/>
        </p:nvSpPr>
        <p:spPr>
          <a:xfrm>
            <a:off x="8605243" y="6198547"/>
            <a:ext cx="76199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18CD9FD-A88F-4087-95C2-DB0B61331E70}"/>
              </a:ext>
            </a:extLst>
          </p:cNvPr>
          <p:cNvSpPr txBox="1"/>
          <p:nvPr/>
        </p:nvSpPr>
        <p:spPr>
          <a:xfrm>
            <a:off x="10373300" y="6237280"/>
            <a:ext cx="761999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D76E67B-76E1-466E-AE07-936141659FC6}"/>
              </a:ext>
            </a:extLst>
          </p:cNvPr>
          <p:cNvSpPr txBox="1"/>
          <p:nvPr/>
        </p:nvSpPr>
        <p:spPr>
          <a:xfrm>
            <a:off x="960774" y="3746369"/>
            <a:ext cx="140207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2: 536.57Hz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9863A6A-DF68-4CEA-946B-1DC6E17839EC}"/>
              </a:ext>
            </a:extLst>
          </p:cNvPr>
          <p:cNvSpPr txBox="1"/>
          <p:nvPr/>
        </p:nvSpPr>
        <p:spPr>
          <a:xfrm>
            <a:off x="6951494" y="3465072"/>
            <a:ext cx="140207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2: 818.54Hz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8F55C14-2A10-4593-8CBC-00323BA34261}"/>
              </a:ext>
            </a:extLst>
          </p:cNvPr>
          <p:cNvSpPr txBox="1"/>
          <p:nvPr/>
        </p:nvSpPr>
        <p:spPr>
          <a:xfrm>
            <a:off x="111995" y="2615624"/>
            <a:ext cx="127201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0E2B82F-2D99-4D33-BBA7-FEDBEC279FB5}"/>
              </a:ext>
            </a:extLst>
          </p:cNvPr>
          <p:cNvSpPr txBox="1"/>
          <p:nvPr/>
        </p:nvSpPr>
        <p:spPr>
          <a:xfrm>
            <a:off x="5520977" y="2659075"/>
            <a:ext cx="384048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西交大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108C0CC1-ED12-4F3E-8F94-F011412C10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80698" y="2117381"/>
            <a:ext cx="2353704" cy="238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83CC110D-B797-4B0E-A94C-E253E146D275}"/>
              </a:ext>
            </a:extLst>
          </p:cNvPr>
          <p:cNvSpPr txBox="1"/>
          <p:nvPr/>
        </p:nvSpPr>
        <p:spPr>
          <a:xfrm>
            <a:off x="3374097" y="3736246"/>
            <a:ext cx="140207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1: 533.22Hz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E1455A5F-384E-4E4C-A894-BDBF7E3F856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/>
        </p:blipFill>
        <p:spPr>
          <a:xfrm>
            <a:off x="443347" y="5804960"/>
            <a:ext cx="5315712" cy="8646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4BF0387-03FB-4910-B421-29916D9B57C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3347" y="4835360"/>
            <a:ext cx="5315712" cy="857867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34D503ED-91B5-4C1B-A769-226493208B72}"/>
              </a:ext>
            </a:extLst>
          </p:cNvPr>
          <p:cNvSpPr txBox="1"/>
          <p:nvPr/>
        </p:nvSpPr>
        <p:spPr>
          <a:xfrm>
            <a:off x="778284" y="5038024"/>
            <a:ext cx="140207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2E385DA-5E6D-44DF-8D68-207488503AD6}"/>
              </a:ext>
            </a:extLst>
          </p:cNvPr>
          <p:cNvSpPr txBox="1"/>
          <p:nvPr/>
        </p:nvSpPr>
        <p:spPr>
          <a:xfrm>
            <a:off x="561277" y="4525426"/>
            <a:ext cx="202446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</a:t>
            </a: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型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点胶图案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33C99B0A-F1D7-46E9-8618-97719CE5488F}"/>
              </a:ext>
            </a:extLst>
          </p:cNvPr>
          <p:cNvSpPr txBox="1"/>
          <p:nvPr/>
        </p:nvSpPr>
        <p:spPr>
          <a:xfrm>
            <a:off x="778284" y="6079095"/>
            <a:ext cx="1402078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5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(7)</a:t>
            </a:r>
            <a:r>
              <a:rPr lang="zh-CN" altLang="en-US" dirty="0"/>
              <a:t>：导热索迭代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418145" y="1167633"/>
            <a:ext cx="3864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迭代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导热索的设计。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44273F-43FB-465C-B88A-BCD5B140C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137" y="1148918"/>
            <a:ext cx="3854718" cy="2623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743B9E5-3402-472F-8F18-4D4EC92C5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115" y="3771513"/>
            <a:ext cx="4204762" cy="251428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8931FA5-237C-4107-B501-9708F5E1606F}"/>
              </a:ext>
            </a:extLst>
          </p:cNvPr>
          <p:cNvSpPr/>
          <p:nvPr/>
        </p:nvSpPr>
        <p:spPr>
          <a:xfrm>
            <a:off x="8244494" y="6278517"/>
            <a:ext cx="3529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免焊接导热索设计图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63E6A8E-CA9B-4436-B687-8216396E2BAC}"/>
              </a:ext>
            </a:extLst>
          </p:cNvPr>
          <p:cNvSpPr/>
          <p:nvPr/>
        </p:nvSpPr>
        <p:spPr>
          <a:xfrm>
            <a:off x="7592728" y="1163666"/>
            <a:ext cx="4489193" cy="5576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C56D9E6-118F-4F76-95EF-C2F164732C2F}"/>
              </a:ext>
            </a:extLst>
          </p:cNvPr>
          <p:cNvSpPr/>
          <p:nvPr/>
        </p:nvSpPr>
        <p:spPr>
          <a:xfrm>
            <a:off x="666712" y="1757292"/>
            <a:ext cx="6502759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已收到两家关于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焊接石墨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导热索三种方案中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温差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单价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的对比表。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19852A-DEC5-466C-91BB-7DA651C43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1" y="2715855"/>
            <a:ext cx="7182645" cy="848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4A8B001-04A1-4F48-BFEC-9390F5E31D64}"/>
              </a:ext>
            </a:extLst>
          </p:cNvPr>
          <p:cNvSpPr/>
          <p:nvPr/>
        </p:nvSpPr>
        <p:spPr>
          <a:xfrm>
            <a:off x="1507335" y="3651786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三种导热索重量、热阻和单价的对比（北科大）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1F5CACC-AD43-451C-8BE7-8B91A882FF5E}"/>
              </a:ext>
            </a:extLst>
          </p:cNvPr>
          <p:cNvSpPr/>
          <p:nvPr/>
        </p:nvSpPr>
        <p:spPr>
          <a:xfrm>
            <a:off x="1396117" y="5374790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三种导热索重量、热阻和单价的对比（北化工）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063157-28E3-47FD-ADF1-D122FE2FA87A}"/>
              </a:ext>
            </a:extLst>
          </p:cNvPr>
          <p:cNvSpPr/>
          <p:nvPr/>
        </p:nvSpPr>
        <p:spPr>
          <a:xfrm>
            <a:off x="294612" y="5878234"/>
            <a:ext cx="7063541" cy="4616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请北科大试加工免焊接铜、焊接铜导热索各一件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45C0D1C-5344-45CE-B011-01F07951F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059" y="4371195"/>
            <a:ext cx="4304251" cy="965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23B3D9A2-33DE-419F-B8C9-93B44C6E8861}"/>
              </a:ext>
            </a:extLst>
          </p:cNvPr>
          <p:cNvSpPr/>
          <p:nvPr/>
        </p:nvSpPr>
        <p:spPr>
          <a:xfrm>
            <a:off x="1663592" y="4059585"/>
            <a:ext cx="4139184" cy="70788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上周未收到反馈</a:t>
            </a:r>
            <a:endParaRPr lang="en-US" alt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384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54371</TotalTime>
  <Words>688</Words>
  <Application>Microsoft Office PowerPoint</Application>
  <PresentationFormat>宽屏</PresentationFormat>
  <Paragraphs>95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周例会-结构</vt:lpstr>
      <vt:lpstr>时间节点</vt:lpstr>
      <vt:lpstr>工作(1)：蜂窝板试验件</vt:lpstr>
      <vt:lpstr>工作(2)：结构热控件（招标）</vt:lpstr>
      <vt:lpstr>工作(3)：更新PSD&amp;SCD模型</vt:lpstr>
      <vt:lpstr>工作(4)：总体相关工作</vt:lpstr>
      <vt:lpstr>工作(5)：束流试验工装</vt:lpstr>
      <vt:lpstr>工作(6)：Super-Ladder力学仿真</vt:lpstr>
      <vt:lpstr>工作(7)：导热索迭代</vt:lpstr>
      <vt:lpstr>工作(8)：微流星挡板设计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鲁 兵</cp:lastModifiedBy>
  <cp:revision>366</cp:revision>
  <dcterms:created xsi:type="dcterms:W3CDTF">2023-08-09T12:44:00Z</dcterms:created>
  <dcterms:modified xsi:type="dcterms:W3CDTF">2026-07-13T02:20:09Z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