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426" r:id="rId2"/>
    <p:sldId id="428" r:id="rId3"/>
    <p:sldId id="424" r:id="rId4"/>
    <p:sldId id="427" r:id="rId5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A0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36" autoAdjust="0"/>
    <p:restoredTop sz="73275" autoAdjust="0"/>
  </p:normalViewPr>
  <p:slideViewPr>
    <p:cSldViewPr>
      <p:cViewPr varScale="1">
        <p:scale>
          <a:sx n="71" d="100"/>
          <a:sy n="71" d="100"/>
        </p:scale>
        <p:origin x="730" y="5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83D502-A820-48E9-A557-07A153B62BDD}" type="datetimeFigureOut">
              <a:rPr lang="zh-CN" altLang="en-US" smtClean="0"/>
              <a:t>2026/7/21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5D5CE2-7889-447B-B19F-417A4B50D57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35847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5D5CE2-7889-447B-B19F-417A4B50D57E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75911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00000" y="1800000"/>
            <a:ext cx="10800000" cy="1080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839"/>
              </a:lnSpc>
            </a:pPr>
            <a:r>
              <a:rPr dirty="0"/>
              <a:t>3rd</a:t>
            </a:r>
            <a:r>
              <a:rPr spc="-35" dirty="0"/>
              <a:t> </a:t>
            </a:r>
            <a:r>
              <a:rPr dirty="0"/>
              <a:t>DRD3</a:t>
            </a:r>
            <a:r>
              <a:rPr spc="-30" dirty="0"/>
              <a:t> </a:t>
            </a:r>
            <a:r>
              <a:rPr spc="-10" dirty="0"/>
              <a:t>week,</a:t>
            </a:r>
            <a:r>
              <a:rPr spc="-90" dirty="0"/>
              <a:t> </a:t>
            </a:r>
            <a:r>
              <a:rPr dirty="0"/>
              <a:t>Amsterdam,</a:t>
            </a:r>
            <a:r>
              <a:rPr spc="35" dirty="0"/>
              <a:t> </a:t>
            </a:r>
            <a:r>
              <a:rPr dirty="0"/>
              <a:t>June</a:t>
            </a:r>
            <a:r>
              <a:rPr spc="-30" dirty="0"/>
              <a:t> </a:t>
            </a:r>
            <a:r>
              <a:rPr dirty="0"/>
              <a:t>2-6,</a:t>
            </a:r>
            <a:r>
              <a:rPr spc="-30" dirty="0"/>
              <a:t> </a:t>
            </a:r>
            <a:r>
              <a:rPr spc="-20" dirty="0"/>
              <a:t>2025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839"/>
              </a:lnSpc>
            </a:pPr>
            <a:r>
              <a:rPr dirty="0"/>
              <a:t>Design</a:t>
            </a:r>
            <a:r>
              <a:rPr spc="-30" dirty="0"/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spc="-10" dirty="0"/>
              <a:t>COFFEE3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464652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80000" y="360000"/>
            <a:ext cx="9349486" cy="615553"/>
          </a:xfrm>
          <a:prstGeom prst="rect">
            <a:avLst/>
          </a:prstGeom>
        </p:spPr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839"/>
              </a:lnSpc>
            </a:pPr>
            <a:r>
              <a:rPr dirty="0"/>
              <a:t>3rd</a:t>
            </a:r>
            <a:r>
              <a:rPr spc="-35" dirty="0"/>
              <a:t> </a:t>
            </a:r>
            <a:r>
              <a:rPr dirty="0"/>
              <a:t>DRD3</a:t>
            </a:r>
            <a:r>
              <a:rPr spc="-30" dirty="0"/>
              <a:t> </a:t>
            </a:r>
            <a:r>
              <a:rPr spc="-10" dirty="0"/>
              <a:t>week,</a:t>
            </a:r>
            <a:r>
              <a:rPr spc="-90" dirty="0"/>
              <a:t> </a:t>
            </a:r>
            <a:r>
              <a:rPr dirty="0"/>
              <a:t>Amsterdam,</a:t>
            </a:r>
            <a:r>
              <a:rPr spc="35" dirty="0"/>
              <a:t> </a:t>
            </a:r>
            <a:r>
              <a:rPr dirty="0"/>
              <a:t>June</a:t>
            </a:r>
            <a:r>
              <a:rPr spc="-30" dirty="0"/>
              <a:t> </a:t>
            </a:r>
            <a:r>
              <a:rPr dirty="0"/>
              <a:t>2-6,</a:t>
            </a:r>
            <a:r>
              <a:rPr spc="-30" dirty="0"/>
              <a:t> </a:t>
            </a:r>
            <a:r>
              <a:rPr spc="-20" dirty="0"/>
              <a:t>2025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839"/>
              </a:lnSpc>
            </a:pPr>
            <a:r>
              <a:rPr dirty="0"/>
              <a:t>Design</a:t>
            </a:r>
            <a:r>
              <a:rPr spc="-30" dirty="0"/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spc="-10" dirty="0"/>
              <a:t>COFFEE3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464652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21256" y="269492"/>
            <a:ext cx="9349486" cy="492443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839"/>
              </a:lnSpc>
            </a:pPr>
            <a:r>
              <a:rPr dirty="0"/>
              <a:t>3rd</a:t>
            </a:r>
            <a:r>
              <a:rPr spc="-35" dirty="0"/>
              <a:t> </a:t>
            </a:r>
            <a:r>
              <a:rPr dirty="0"/>
              <a:t>DRD3</a:t>
            </a:r>
            <a:r>
              <a:rPr spc="-30" dirty="0"/>
              <a:t> </a:t>
            </a:r>
            <a:r>
              <a:rPr spc="-10" dirty="0"/>
              <a:t>week,</a:t>
            </a:r>
            <a:r>
              <a:rPr spc="-90" dirty="0"/>
              <a:t> </a:t>
            </a:r>
            <a:r>
              <a:rPr dirty="0"/>
              <a:t>Amsterdam,</a:t>
            </a:r>
            <a:r>
              <a:rPr spc="35" dirty="0"/>
              <a:t> </a:t>
            </a:r>
            <a:r>
              <a:rPr dirty="0"/>
              <a:t>June</a:t>
            </a:r>
            <a:r>
              <a:rPr spc="-30" dirty="0"/>
              <a:t> </a:t>
            </a:r>
            <a:r>
              <a:rPr dirty="0"/>
              <a:t>2-6,</a:t>
            </a:r>
            <a:r>
              <a:rPr spc="-30" dirty="0"/>
              <a:t> </a:t>
            </a:r>
            <a:r>
              <a:rPr spc="-20" dirty="0"/>
              <a:t>2025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839"/>
              </a:lnSpc>
            </a:pPr>
            <a:r>
              <a:rPr dirty="0"/>
              <a:t>Design</a:t>
            </a:r>
            <a:r>
              <a:rPr spc="-30" dirty="0"/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spc="-10" dirty="0"/>
              <a:t>COFFEE3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464652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21256" y="269492"/>
            <a:ext cx="9349486" cy="492443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839"/>
              </a:lnSpc>
            </a:pPr>
            <a:r>
              <a:rPr dirty="0"/>
              <a:t>3rd</a:t>
            </a:r>
            <a:r>
              <a:rPr spc="-35" dirty="0"/>
              <a:t> </a:t>
            </a:r>
            <a:r>
              <a:rPr dirty="0"/>
              <a:t>DRD3</a:t>
            </a:r>
            <a:r>
              <a:rPr spc="-30" dirty="0"/>
              <a:t> </a:t>
            </a:r>
            <a:r>
              <a:rPr spc="-10" dirty="0"/>
              <a:t>week,</a:t>
            </a:r>
            <a:r>
              <a:rPr spc="-90" dirty="0"/>
              <a:t> </a:t>
            </a:r>
            <a:r>
              <a:rPr dirty="0"/>
              <a:t>Amsterdam,</a:t>
            </a:r>
            <a:r>
              <a:rPr spc="35" dirty="0"/>
              <a:t> </a:t>
            </a:r>
            <a:r>
              <a:rPr dirty="0"/>
              <a:t>June</a:t>
            </a:r>
            <a:r>
              <a:rPr spc="-30" dirty="0"/>
              <a:t> </a:t>
            </a:r>
            <a:r>
              <a:rPr dirty="0"/>
              <a:t>2-6,</a:t>
            </a:r>
            <a:r>
              <a:rPr spc="-30" dirty="0"/>
              <a:t> </a:t>
            </a:r>
            <a:r>
              <a:rPr spc="-20" dirty="0"/>
              <a:t>2025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839"/>
              </a:lnSpc>
            </a:pPr>
            <a:r>
              <a:rPr dirty="0"/>
              <a:t>Design</a:t>
            </a:r>
            <a:r>
              <a:rPr spc="-30" dirty="0"/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spc="-10" dirty="0"/>
              <a:t>COFFEE3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464652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839"/>
              </a:lnSpc>
            </a:pPr>
            <a:r>
              <a:rPr dirty="0"/>
              <a:t>3rd</a:t>
            </a:r>
            <a:r>
              <a:rPr spc="-35" dirty="0"/>
              <a:t> </a:t>
            </a:r>
            <a:r>
              <a:rPr dirty="0"/>
              <a:t>DRD3</a:t>
            </a:r>
            <a:r>
              <a:rPr spc="-30" dirty="0"/>
              <a:t> </a:t>
            </a:r>
            <a:r>
              <a:rPr spc="-10" dirty="0"/>
              <a:t>week,</a:t>
            </a:r>
            <a:r>
              <a:rPr spc="-90" dirty="0"/>
              <a:t> </a:t>
            </a:r>
            <a:r>
              <a:rPr dirty="0"/>
              <a:t>Amsterdam,</a:t>
            </a:r>
            <a:r>
              <a:rPr spc="35" dirty="0"/>
              <a:t> </a:t>
            </a:r>
            <a:r>
              <a:rPr dirty="0"/>
              <a:t>June</a:t>
            </a:r>
            <a:r>
              <a:rPr spc="-30" dirty="0"/>
              <a:t> </a:t>
            </a:r>
            <a:r>
              <a:rPr dirty="0"/>
              <a:t>2-6,</a:t>
            </a:r>
            <a:r>
              <a:rPr spc="-30" dirty="0"/>
              <a:t> </a:t>
            </a:r>
            <a:r>
              <a:rPr spc="-20" dirty="0"/>
              <a:t>2025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839"/>
              </a:lnSpc>
            </a:pPr>
            <a:r>
              <a:rPr dirty="0"/>
              <a:t>Design</a:t>
            </a:r>
            <a:r>
              <a:rPr spc="-30" dirty="0"/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spc="-10" dirty="0"/>
              <a:t>COFFEE3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464652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>
            <a:extLst>
              <a:ext uri="{FF2B5EF4-FFF2-40B4-BE49-F238E27FC236}">
                <a16:creationId xmlns:a16="http://schemas.microsoft.com/office/drawing/2014/main" id="{987DC170-EAF4-4567-BB17-567A84E356A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0"/>
            <a:ext cx="12204000" cy="716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l">
              <a:defRPr sz="4000" b="1" i="0">
                <a:solidFill>
                  <a:schemeClr val="tx1"/>
                </a:solidFill>
                <a:latin typeface="Times New Roman"/>
                <a:ea typeface="+mj-ea"/>
                <a:cs typeface="Times New Roman"/>
              </a:defRPr>
            </a:lvl1pPr>
          </a:lstStyle>
          <a:p>
            <a:endParaRPr lang="de-DE" altLang="de-DE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20000" y="0"/>
            <a:ext cx="10080000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4000"/>
            </a:lvl1pPr>
          </a:lstStyle>
          <a:p>
            <a:pPr lvl="0"/>
            <a:r>
              <a:rPr lang="de-DE" altLang="de-DE" dirty="0"/>
              <a:t>Titelmasterformat durch Klicken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720000" y="900000"/>
            <a:ext cx="10800000" cy="18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4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 sz="24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</a:lstStyle>
          <a:p>
            <a:pPr lvl="0"/>
            <a:r>
              <a:rPr lang="de-DE" altLang="de-DE" dirty="0"/>
              <a:t>Textmasterformate durch Klicken bearbeiten</a:t>
            </a:r>
          </a:p>
          <a:p>
            <a:pPr lvl="1"/>
            <a:r>
              <a:rPr lang="de-DE" altLang="de-DE" dirty="0"/>
              <a:t>Zweite Ebene</a:t>
            </a:r>
          </a:p>
          <a:p>
            <a:pPr lvl="2"/>
            <a:endParaRPr lang="de-DE" altLang="de-DE" dirty="0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EAFEBE83-3675-4AC6-8C87-B32D6E7F173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360000" y="0"/>
            <a:ext cx="2809837" cy="590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7415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09600" y="6353555"/>
            <a:ext cx="10972800" cy="0"/>
          </a:xfrm>
          <a:custGeom>
            <a:avLst/>
            <a:gdLst/>
            <a:ahLst/>
            <a:cxnLst/>
            <a:rect l="l" t="t" r="r" b="b"/>
            <a:pathLst>
              <a:path w="10972800">
                <a:moveTo>
                  <a:pt x="0" y="0"/>
                </a:moveTo>
                <a:lnTo>
                  <a:pt x="10972800" y="0"/>
                </a:lnTo>
              </a:path>
            </a:pathLst>
          </a:custGeom>
          <a:ln w="9525">
            <a:solidFill>
              <a:srgbClr val="9FB8CD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720000"/>
            <a:ext cx="12204000" cy="0"/>
          </a:xfrm>
          <a:custGeom>
            <a:avLst/>
            <a:gdLst/>
            <a:ahLst/>
            <a:cxnLst/>
            <a:rect l="l" t="t" r="r" b="b"/>
            <a:pathLst>
              <a:path w="10972800">
                <a:moveTo>
                  <a:pt x="0" y="0"/>
                </a:moveTo>
                <a:lnTo>
                  <a:pt x="10972800" y="0"/>
                </a:lnTo>
              </a:path>
            </a:pathLst>
          </a:custGeom>
          <a:ln w="76200">
            <a:solidFill>
              <a:srgbClr val="00B050"/>
            </a:solidFill>
            <a:prstDash val="solid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481448" y="2810255"/>
            <a:ext cx="7522209" cy="235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800567" y="6409560"/>
            <a:ext cx="3706495" cy="2501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839"/>
              </a:lnSpc>
            </a:pPr>
            <a:r>
              <a:rPr dirty="0"/>
              <a:t>3rd</a:t>
            </a:r>
            <a:r>
              <a:rPr spc="-35" dirty="0"/>
              <a:t> </a:t>
            </a:r>
            <a:r>
              <a:rPr dirty="0"/>
              <a:t>DRD3</a:t>
            </a:r>
            <a:r>
              <a:rPr spc="-30" dirty="0"/>
              <a:t> </a:t>
            </a:r>
            <a:r>
              <a:rPr spc="-10" dirty="0"/>
              <a:t>week,</a:t>
            </a:r>
            <a:r>
              <a:rPr spc="-90" dirty="0"/>
              <a:t> </a:t>
            </a:r>
            <a:r>
              <a:rPr dirty="0"/>
              <a:t>Amsterdam,</a:t>
            </a:r>
            <a:r>
              <a:rPr spc="35" dirty="0"/>
              <a:t> </a:t>
            </a:r>
            <a:r>
              <a:rPr dirty="0"/>
              <a:t>June</a:t>
            </a:r>
            <a:r>
              <a:rPr spc="-30" dirty="0"/>
              <a:t> </a:t>
            </a:r>
            <a:r>
              <a:rPr dirty="0"/>
              <a:t>2-6,</a:t>
            </a:r>
            <a:r>
              <a:rPr spc="-30" dirty="0"/>
              <a:t> </a:t>
            </a:r>
            <a:r>
              <a:rPr spc="-20" dirty="0"/>
              <a:t>2025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981697" y="6409560"/>
            <a:ext cx="1728470" cy="2501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839"/>
              </a:lnSpc>
            </a:pPr>
            <a:r>
              <a:rPr dirty="0"/>
              <a:t>Design</a:t>
            </a:r>
            <a:r>
              <a:rPr spc="-30" dirty="0"/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spc="-10" dirty="0"/>
              <a:t>COFFEE3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0203" y="6395847"/>
            <a:ext cx="231140" cy="2324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464652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EC9C35B0-268C-4432-83FC-03238C0CA59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0"/>
            <a:ext cx="12204000" cy="716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l">
              <a:defRPr sz="4000" b="1" i="0">
                <a:solidFill>
                  <a:schemeClr val="tx1"/>
                </a:solidFill>
                <a:latin typeface="Times New Roman"/>
                <a:ea typeface="+mj-ea"/>
                <a:cs typeface="Times New Roman"/>
              </a:defRPr>
            </a:lvl1pPr>
          </a:lstStyle>
          <a:p>
            <a:endParaRPr lang="de-DE" altLang="de-DE" dirty="0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763AC579-7361-4506-A66C-ADBFEC1872C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360000" y="0"/>
            <a:ext cx="2809837" cy="590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 algn="l">
        <a:defRPr sz="4000"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>
            <a:extLst>
              <a:ext uri="{FF2B5EF4-FFF2-40B4-BE49-F238E27FC236}">
                <a16:creationId xmlns:a16="http://schemas.microsoft.com/office/drawing/2014/main" id="{B98DD18E-8CB6-4621-8458-54EA6D0695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0000" y="2160000"/>
            <a:ext cx="10800000" cy="738664"/>
          </a:xfrm>
        </p:spPr>
        <p:txBody>
          <a:bodyPr/>
          <a:lstStyle/>
          <a:p>
            <a:pPr algn="ctr"/>
            <a:r>
              <a:rPr lang="en-US" altLang="zh-CN" sz="4800" dirty="0"/>
              <a:t>TID test of COFFEE2</a:t>
            </a:r>
            <a:endParaRPr lang="zh-CN" altLang="en-US" dirty="0"/>
          </a:p>
        </p:txBody>
      </p:sp>
      <p:sp>
        <p:nvSpPr>
          <p:cNvPr id="5" name="副标题 4">
            <a:extLst>
              <a:ext uri="{FF2B5EF4-FFF2-40B4-BE49-F238E27FC236}">
                <a16:creationId xmlns:a16="http://schemas.microsoft.com/office/drawing/2014/main" id="{5474644B-A23A-4B9D-821B-B20638C6C834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369332"/>
          </a:xfrm>
        </p:spPr>
        <p:txBody>
          <a:bodyPr/>
          <a:lstStyle/>
          <a:p>
            <a:pPr algn="ctr"/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Yihang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Guo, 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Tianyu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Shi, 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Congcong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Wang, Hui Zhang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6277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EB4D7C0-9D83-4063-819D-1F50F4AA4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Set up a test platform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11E3E1E-A976-4BAE-86C6-6A02B84351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000" y="900000"/>
            <a:ext cx="10800000" cy="3785652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zh-CN" dirty="0" err="1"/>
              <a:t>Vtube</a:t>
            </a:r>
            <a:r>
              <a:rPr lang="en-US" altLang="zh-CN" dirty="0"/>
              <a:t> = 40 keV or 160 keV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zh-CN" dirty="0"/>
              <a:t>Current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zh-CN" dirty="0"/>
              <a:t>Time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zh-CN" dirty="0"/>
              <a:t>Unit: 2Mrad/</a:t>
            </a:r>
            <a:r>
              <a:rPr lang="en-US" altLang="zh-CN"/>
              <a:t>h or 6Mrad/h</a:t>
            </a:r>
            <a:endParaRPr lang="en-US" altLang="zh-CN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zh-CN" dirty="0"/>
              <a:t>Offline test: 26 min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altLang="zh-CN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altLang="zh-CN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altLang="zh-CN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altLang="zh-CN" dirty="0"/>
          </a:p>
          <a:p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3BAC2B37-609E-457B-86B8-5D6D9716AF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9200" y="1029235"/>
            <a:ext cx="3361314" cy="2520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46EAB50E-847E-48DC-9907-CA27F9053FA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9200" y="3739395"/>
            <a:ext cx="3361313" cy="25200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626EA640-1D61-4EA9-A7D3-649CECA0E8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600" y="1023640"/>
            <a:ext cx="3361314" cy="252000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6103EE44-BBF4-4E21-8701-005DC4AA8A6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600" y="3752899"/>
            <a:ext cx="3361314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5078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EB4D7C0-9D83-4063-819D-1F50F4AA4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TID dose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11E3E1E-A976-4BAE-86C6-6A02B84351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000" y="900001"/>
            <a:ext cx="2861400" cy="2677656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zh-CN" dirty="0"/>
              <a:t>10^13 </a:t>
            </a:r>
            <a:r>
              <a:rPr lang="en-US" altLang="zh-CN" dirty="0" err="1"/>
              <a:t>neq</a:t>
            </a:r>
            <a:r>
              <a:rPr lang="en-US" altLang="zh-CN" dirty="0"/>
              <a:t>/cm2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zh-CN" dirty="0"/>
              <a:t>10^14 </a:t>
            </a:r>
            <a:r>
              <a:rPr lang="en-US" altLang="zh-CN" dirty="0" err="1"/>
              <a:t>neq</a:t>
            </a:r>
            <a:r>
              <a:rPr lang="en-US" altLang="zh-CN" dirty="0"/>
              <a:t>/cm2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zh-CN" dirty="0">
                <a:solidFill>
                  <a:srgbClr val="0070C0"/>
                </a:solidFill>
              </a:rPr>
              <a:t>Non-irradiated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altLang="zh-CN" dirty="0"/>
          </a:p>
          <a:p>
            <a:pPr marL="800100" lvl="1" indent="-342900">
              <a:buFont typeface="Wingdings" panose="05000000000000000000" pitchFamily="2" charset="2"/>
              <a:buChar char="Ø"/>
            </a:pPr>
            <a:endParaRPr lang="en-US" altLang="zh-CN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altLang="zh-CN" dirty="0"/>
          </a:p>
          <a:p>
            <a:endParaRPr lang="zh-CN" altLang="en-US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881D9EAA-5968-49C5-97BD-FF43E87BC2F0}"/>
              </a:ext>
            </a:extLst>
          </p:cNvPr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66" r="1429" b="18063"/>
          <a:stretch/>
        </p:blipFill>
        <p:spPr>
          <a:xfrm>
            <a:off x="6625141" y="3962400"/>
            <a:ext cx="5257799" cy="2362201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C1072077-3628-49EC-92E9-D5361AD614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8506" y="762000"/>
            <a:ext cx="5257799" cy="2882097"/>
          </a:xfrm>
          <a:prstGeom prst="rect">
            <a:avLst/>
          </a:prstGeom>
        </p:spPr>
      </p:pic>
      <p:sp>
        <p:nvSpPr>
          <p:cNvPr id="13" name="内容占位符 2">
            <a:extLst>
              <a:ext uri="{FF2B5EF4-FFF2-40B4-BE49-F238E27FC236}">
                <a16:creationId xmlns:a16="http://schemas.microsoft.com/office/drawing/2014/main" id="{E3D35E96-0664-4942-92F1-C8D7A9D369F9}"/>
              </a:ext>
            </a:extLst>
          </p:cNvPr>
          <p:cNvSpPr txBox="1">
            <a:spLocks/>
          </p:cNvSpPr>
          <p:nvPr/>
        </p:nvSpPr>
        <p:spPr bwMode="auto">
          <a:xfrm>
            <a:off x="8534400" y="3581400"/>
            <a:ext cx="2880000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0">
              <a:defRPr sz="2400" b="0" i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/>
              <a:t>10^14, 1Mrad</a:t>
            </a:r>
          </a:p>
          <a:p>
            <a:pPr lvl="1"/>
            <a:endParaRPr lang="en-US" altLang="zh-CN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altLang="zh-CN" dirty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48783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BD39320-8512-4964-95B5-611A25389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致谢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95C3B09C-FC24-4E05-953C-BEDF178FEB66}"/>
              </a:ext>
            </a:extLst>
          </p:cNvPr>
          <p:cNvSpPr/>
          <p:nvPr/>
        </p:nvSpPr>
        <p:spPr>
          <a:xfrm>
            <a:off x="1600200" y="2895600"/>
            <a:ext cx="899160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zh-CN" altLang="en-US" sz="4000" i="1" dirty="0">
                <a:solidFill>
                  <a:srgbClr val="0070C0"/>
                </a:solidFill>
              </a:rPr>
              <a:t>感谢浙江大学朱宏博老师团队提供的实验仪器、实验场所，以及人力支持！！</a:t>
            </a:r>
            <a:endParaRPr lang="en-US" altLang="zh-CN" sz="40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77409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自定义 1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977</TotalTime>
  <Words>77</Words>
  <Application>Microsoft Office PowerPoint</Application>
  <PresentationFormat>宽屏</PresentationFormat>
  <Paragraphs>22</Paragraphs>
  <Slides>4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0" baseType="lpstr">
      <vt:lpstr>等线</vt:lpstr>
      <vt:lpstr>Calibri</vt:lpstr>
      <vt:lpstr>Times New Roman</vt:lpstr>
      <vt:lpstr>Trebuchet MS</vt:lpstr>
      <vt:lpstr>Wingdings</vt:lpstr>
      <vt:lpstr>Office Theme</vt:lpstr>
      <vt:lpstr>TID test of COFFEE2</vt:lpstr>
      <vt:lpstr>Set up a test platform</vt:lpstr>
      <vt:lpstr>TID dose</vt:lpstr>
      <vt:lpstr>致谢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Zhou</dc:creator>
  <cp:lastModifiedBy>ADMIN</cp:lastModifiedBy>
  <cp:revision>108</cp:revision>
  <dcterms:created xsi:type="dcterms:W3CDTF">2025-06-03T09:27:01Z</dcterms:created>
  <dcterms:modified xsi:type="dcterms:W3CDTF">2026-07-21T06:22:03Z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2025-06-03T00:00:00Z</vt:filetime>
  </property>
  <property fmtid="{D5CDD505-2E9C-101B-9397-08002B2CF9AE}" pid="3" name="Creator">
    <vt:lpwstr>Microsoft® PowerPoint® LTSC</vt:lpwstr>
  </property>
  <property fmtid="{D5CDD505-2E9C-101B-9397-08002B2CF9AE}" pid="4" name="LastSaved">
    <vt:filetime>2025-06-03T00:00:00Z</vt:filetime>
  </property>
  <property fmtid="{D5CDD505-2E9C-101B-9397-08002B2CF9AE}" pid="5" name="Producer">
    <vt:lpwstr>Microsoft® PowerPoint® LTSC</vt:lpwstr>
  </property>
</Properties>
</file>