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7" r:id="rId8"/>
    <p:sldId id="264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7:58:35.9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1752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0:10.7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4672 340 2560 0 0,'0'0'4216'0'0,"-1"-8"-3656"0"0,1 2-431 0 0,0-1 66 0 0,0 1 0 0 0,0 0 0 0 0,-1 0-1 0 0,0 0 1 0 0,0-1 0 0 0,-1 1 0 0 0,-2-7 0 0 0,0 3 167 0 0,0 0 0 0 0,-1 1 0 0 0,0-1 0 0 0,0 1 0 0 0,-1 0 0 0 0,0 0 0 0 0,-1 1 1 0 0,0 0-1 0 0,0 0 0 0 0,-1 0 0 0 0,-13-10 0 0 0,2 6-35 0 0,0 1 0 0 0,0 0 0 0 0,-1 1 1 0 0,0 2-1 0 0,0 0 0 0 0,-1 1 0 0 0,0 0 0 0 0,-1 2 1 0 0,-29-3-1 0 0,-44 0 156 0 0,1 4 0 0 0,-1 4 0 0 0,0 4 1 0 0,-96 17-1 0 0,-308 50 283 0 0,474-68-742 0 0,-327 37 271 0 0,-334 56 50 0 0,425-27-217 0 0,124-29-64 0 0,-285 102 66 0 0,-147 119 108 0 0,331-123-6 0 0,219-127-206 0 0,-145 98 222 0 0,126-80-168 0 0,2 1 0 0 0,-37 41 0 0 0,42-38-18 0 0,1 1 1 0 0,2 2 0 0 0,2 1-1 0 0,1 1 1 0 0,-23 48 0 0 0,41-73-45 0 0,-3 9 36 0 0,-14 41 0 0 0,24-63-53 0 0,-21 86 170 0 0,19-73-111 0 0,0 1 0 0 0,1-1-1 0 0,1 0 1 0 0,2 21 0 0 0,2-3 82 0 0,2 0 1 0 0,1-1-1 0 0,20 54 0 0 0,48 82 313 0 0,-57-134-359 0 0,2 0-1 0 0,1-1 1 0 0,1-2 0 0 0,2 0 0 0 0,37 35 0 0 0,-17-23 41 0 0,2-1 0 0 0,72 47 0 0 0,-44-40 15 0 0,87 40-1 0 0,50-2 60 0 0,9-16-37 0 0,-192-61-157 0 0,386 91 205 0 0,-92-64-36 0 0,135-17 154 0 0,-406-17-311 0 0,523 10 296 0 0,-225-29-181 0 0,260-75 138 0 0,-539 79-257 0 0,389-85 75 0 0,-33-17 36 0 0,-363 99-106 0 0,76-23 40 0 0,-57 14-58 0 0,147-53 21 0 0,-216 74-31 0 0,234-102 84 0 0,-143 45-53 0 0,-67 41-25 0 0,-2-3 0 0 0,0 0 0 0 0,-2-2-1 0 0,38-39 1 0 0,-47 41 7 0 0,-1-1 0 0 0,-2-2 0 0 0,-1 0 0 0 0,-1-1 0 0 0,21-41 0 0 0,-21 30 11 0 0,-2-1-1 0 0,-2 0 1 0 0,19-76-1 0 0,-24 66 5 0 0,-3 0 0 0 0,-1 0 0 0 0,-3-1 0 0 0,-6-95-1 0 0,-2 108-20 0 0,-1 0-1 0 0,-17-58 0 0 0,-33-68 33 0 0,-9-33 40 0 0,-35-120-41 0 0,90 294-27 0 0,-1 0 0 0 0,-1 1 0 0 0,-1 1-1 0 0,-1 0 1 0 0,-1 0 0 0 0,0 2 0 0 0,-2 0 0 0 0,0 1-1 0 0,-38-31 1 0 0,30 31 13 0 0,-1 1-1 0 0,-1 2 1 0 0,0 0 0 0 0,-38-14-1 0 0,15 11 5 0 0,-1 3 0 0 0,-101-18 0 0 0,-109 2-2 0 0,238 29-25 0 0,-143-8 9 0 0,84 7-8 0 0,-307 12 12 0 0,321-5-16 0 0,-586 52 326 0 0,-1 21-4203 0 0,501-59-13956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0:45.8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1629 252 672 0 0,'0'0'409'0'0,"-10"-3"6"0"0,-116-35 1657 0 0,-73-50 2138 0 0,156 67-3439 0 0,-58-21-1 0 0,81 36-506 0 0,-1 0 0 0 0,1 2 0 0 0,-1 0-1 0 0,0 1 1 0 0,-31 0 0 0 0,20 3 23 0 0,1 1 0 0 0,0 2-1 0 0,0 2 1 0 0,0 0 0 0 0,-52 18-1 0 0,-111 56 600 0 0,152-57-642 0 0,0 1 1 0 0,-52 39-1 0 0,60-37-51 0 0,6-5 102 0 0,-42 40 0 0 0,37-25 83 0 0,1 1 1 0 0,2 2 0 0 0,2 1-1 0 0,2 1 1 0 0,-25 49-1 0 0,41-67-102 0 0,2-1 0 0 0,-12 42 0 0 0,15-42-99 0 0,2-1-1 0 0,0 1 1 0 0,1 0-1 0 0,2 0 1 0 0,0 0-1 0 0,5 37 0 0 0,3-8 255 0 0,25 81-1 0 0,-23-101-306 0 0,1-1 0 0 0,1 0-1 0 0,1 0 1 0 0,2-2 0 0 0,1 0-1 0 0,1 0 1 0 0,34 40 0 0 0,-37-53-73 0 0,0-1 1 0 0,0 0-1 0 0,2-1 1 0 0,-1-1-1 0 0,1-1 1 0 0,1 0-1 0 0,0-1 1 0 0,0-1-1 0 0,36 12 1 0 0,-1-5 45 0 0,0-2 1 0 0,69 8 0 0 0,-69-14 1 0 0,0-2 1 0 0,1-2-1 0 0,0-3 0 0 0,-1-2 1 0 0,1-2-1 0 0,97-21 1 0 0,-114 16-45 0 0,8-1 17 0 0,-1-2 0 0 0,0-2 1 0 0,60-28-1 0 0,-70 24-17 0 0,-1-1 0 0 0,0-2 1 0 0,54-47-1 0 0,-70 54-37 0 0,24-22 54 0 0,53-62-1 0 0,-83 86-61 0 0,78-102 105 0 0,-78 98-89 0 0,-1 0-1 0 0,0-1 1 0 0,-1 0 0 0 0,-1-1-1 0 0,9-30 1 0 0,-10 24 0 0 0,0 0 1 0 0,-2-1 0 0 0,-1 0-1 0 0,-1 0 1 0 0,-1 0-1 0 0,-1 0 1 0 0,-2 0-1 0 0,0 0 1 0 0,-10-43-1 0 0,-5 12 14 0 0,-2 1 0 0 0,-2 1-1 0 0,-35-64 1 0 0,34 77-5 0 0,-1 2 1 0 0,-54-69-1 0 0,66 94-27 0 0,-1 1 0 0 0,0 1 0 0 0,-1 0 0 0 0,-1 1 0 0 0,0 1 0 0 0,0 0 0 0 0,-1 1 0 0 0,0 0 0 0 0,-1 1 1 0 0,-29-11-1 0 0,29 14-7 0 0,-1 1 0 0 0,1 1 0 0 0,-1 0 0 0 0,-21 0 0 0 0,-11 2-3030 0 0,-23 3-12196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0:55.2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2208 227 2368 0 0,'0'0'2439'0'0,"-4"-9"-1830"0"0,-33-60 1384 0 0,32 60-1869 0 0,-1-1-1 0 0,0 1 1 0 0,0 0-1 0 0,-1 0 0 0 0,0 0 1 0 0,0 1-1 0 0,-1 0 1 0 0,0 1-1 0 0,-1 0 1 0 0,0 0-1 0 0,0 1 1 0 0,0 0-1 0 0,-1 0 1 0 0,0 1-1 0 0,0 1 1 0 0,0 0-1 0 0,-12-4 1 0 0,-7 2 135 0 0,0 1 0 0 0,0 2 0 0 0,-46-1 0 0 0,-90 12 467 0 0,66-1-640 0 0,-176 14-58 0 0,-69 3 8 0 0,111-21-70 0 0,189-2 103 0 0,0 3 0 0 0,0 1 0 0 0,1 2-1 0 0,-1 2 1 0 0,2 2 0 0 0,-68 27 0 0 0,48-10 263 0 0,-90 55 1 0 0,150-81-326 0 0,-14 8 82 0 0,1 0 1 0 0,0 2-1 0 0,1 0 1 0 0,-18 18 0 0 0,26-22-35 0 0,1-1 0 0 0,-1 1 0 0 0,2 1 1 0 0,-7 12-1 0 0,6-11 9 0 0,2-4 0 0 0,1 1 1 0 0,0 0 0 0 0,0 0 0 0 0,0 1 0 0 0,1-1 0 0 0,0 0 0 0 0,0 1 0 0 0,1-1 0 0 0,0 0 0 0 0,0 1 0 0 0,1-1 0 0 0,2 15-1 0 0,1-4 61 0 0,1-1 0 0 0,1 1 0 0 0,1-1 0 0 0,9 19 0 0 0,-2-14 54 0 0,1 1-1 0 0,0-1 1 0 0,2-2 0 0 0,29 30 0 0 0,-37-40-89 0 0,20 17 163 0 0,1-1 0 0 0,1-1 0 0 0,1-1 0 0 0,42 22 0 0 0,-23-13 27 0 0,-12-12-24 0 0,-27-14-158 0 0,1 0 0 0 0,-1-1 1 0 0,16 5-1 0 0,-4-4 28 0 0,0-1-1 0 0,1-1 0 0 0,38 1 1 0 0,75-3 228 0 0,-10-2-5 0 0,282-6 438 0 0,-321 1-710 0 0,248 2 258 0 0,-289 4-198 0 0,93 15 1 0 0,-109-12-81 0 0,-1-1 0 0 0,57 0 0 0 0,65-13 44 0 0,40-19 27 0 0,-16 1 6 0 0,-5 16-6 0 0,256 15 0 0 0,-231 2 74 0 0,25-2 176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0:55.9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50 1472 0 0,'0'0'7665'0'0,"9"-3"-6132"0"0,25-8-282 0 0,0 1 0 0 0,53-9-1 0 0,-4 14-1228 0 0,-1 4 1 0 0,107 12-1 0 0,12 13-529 0 0,-29 6 70 0 0,118 13-486 0 0,-154-31 538 0 0,187 8-259 0 0,-181-20 431 0 0,221 3-111 0 0,-309-2 403 0 0,-34-2 12 0 0,0 1 0 0 0,0 1 0 0 0,-1 1 0 0 0,1 1 0 0 0,31 8 0 0 0,-50-11-78 0 0,0 1 1 0 0,0-1-1 0 0,-1 0 1 0 0,1 0-1 0 0,0 1 1 0 0,-1-1-1 0 0,1 0 1 0 0,0 1-1 0 0,-1-1 1 0 0,1 0-1 0 0,0 1 1 0 0,-1-1-1 0 0,1 1 1 0 0,-1-1-1 0 0,2 2 1 0 0,-6 6 241 0 0,-3 1-1630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0:57.4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261 121 3232 0 0,'0'0'1959'0'0,"-2"-8"-1470"0"0,-4-26-1 0 0,5 33-411 0 0,1-1 1 0 0,0 1-1 0 0,0-1 0 0 0,0 1 1 0 0,0-1-1 0 0,0 1 1 0 0,0-1-1 0 0,1 1 0 0 0,-1-1 1 0 0,0 1-1 0 0,1-1 1 0 0,-1 1-1 0 0,1-1 1 0 0,0 1-1 0 0,-1 0 0 0 0,1-1 1 0 0,0 1-1 0 0,0 0 1 0 0,0 0-1 0 0,0-1 0 0 0,0 1 1 0 0,0 0-1 0 0,2-1 1 0 0,0 0 138 0 0,1-1 1 0 0,0 1-1 0 0,0 0 1 0 0,0 0 0 0 0,7-2-1 0 0,-2 1 147 0 0,8-3-18 0 0,0 1 1 0 0,1 0 0 0 0,-1 2-1 0 0,1 0 1 0 0,0 1 0 0 0,25 0-1 0 0,111 11 955 0 0,-16 0-626 0 0,-1-10-540 0 0,321 15 308 0 0,-415-8-396 0 0,0 2 0 0 0,0 2 1 0 0,0 2-1 0 0,-2 2 0 0 0,1 1 0 0 0,-2 2 0 0 0,0 2 1 0 0,47 31-1 0 0,-27-5 115 0 0,-15-10 29 0 0,39 32 189 0 0,2 2 75 0 0,-69-57-349 0 0,32 25 214 0 0,-19-15-115 0 0,-17-13-68 0 0,0 0 0 0 0,15 14-1 0 0,-26-20-109 0 0,0-1 0 0 0,1 1 0 0 0,-1-1 0 0 0,0 1 0 0 0,0 0 1 0 0,0 0-1 0 0,-1 0 0 0 0,1 0 0 0 0,-1 0 0 0 0,1 0 0 0 0,-1 0 0 0 0,0 1 0 0 0,0-1 0 0 0,-1 0 0 0 0,1 1 0 0 0,0 3 0 0 0,-2-3-5 0 0,1 0 0 0 0,-1 0 0 0 0,0 0 0 0 0,0 1-1 0 0,0-1 1 0 0,0 0 0 0 0,-1 0 0 0 0,0 0-1 0 0,0-1 1 0 0,0 1 0 0 0,0 0 0 0 0,-1-1-1 0 0,1 1 1 0 0,-1-1 0 0 0,0 0 0 0 0,-3 4-1 0 0,-6 4 37 0 0,-1-1 0 0 0,-23 16-1 0 0,34-25-51 0 0,-52 33 113 0 0,-2-2 0 0 0,-1-3 0 0 0,-88 31 0 0 0,99-43-62 0 0,-1-2 0 0 0,0-2 0 0 0,-54 8 0 0 0,-146 1 64 0 0,-349-40 312 0 0,458 8-346 0 0,-80-9 68 0 0,-67-39 205 0 0,255 51-302 0 0,19 4-9 0 0,0 0-1 0 0,-14-7 1 0 0,25 10-47 0 0,0 0 1 0 0,0 0-1 0 0,0 0 0 0 0,-1 0 1 0 0,1 0-1 0 0,0 0 0 0 0,0 0 1 0 0,0 0-1 0 0,0 0 0 0 0,0 0 1 0 0,0 0-1 0 0,0 0 0 0 0,0 0 1 0 0,0 0-1 0 0,-1 0 0 0 0,1 0 1 0 0,0 0-1 0 0,0 0 0 0 0,0 0 0 0 0,0 0 1 0 0,0 0-1 0 0,0 0 0 0 0,0-1 1 0 0,0 1-1 0 0,0 0 0 0 0,0 0 1 0 0,0 0-1 0 0,0 0 0 0 0,-1 0 1 0 0,1 0-1 0 0,0 0 0 0 0,0 0 1 0 0,0 0-1 0 0,0 0 0 0 0,0 0 1 0 0,0-1-1 0 0,0 1 0 0 0,0 0 1 0 0,0 0-1 0 0,0 0 0 0 0,0 0 1 0 0,0 0-1 0 0,0 0 0 0 0,0 0 1 0 0,0 0-1 0 0,0 0 0 0 0,0-1 1 0 0,0 1-1 0 0,0 0 0 0 0,0 0 0 0 0,0 0 1 0 0,0 0-1 0 0,0 0 0 0 0,0 0 1 0 0,1 0-1 0 0,6-2 44 0 0,10 2 16 0 0,5 7-2593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1:06.5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1 253 2816 0 0,'0'0'4704'0'0,"8"-6"-4111"0"0,31-16 898 0 0,68-30-1 0 0,67-12 989 0 0,-116 44-1747 0 0,-43 15-516 0 0,28-11 258 0 0,1 2 0 0 0,82-14-1 0 0,37 12-315 0 0,1 7 0 0 0,227 16 0 0 0,348 88 316 0 0,-83-1 819 0 0,-294-86-358 0 0,-347-8-877 0 0,-4 0 19 0 0,0 0 0 0 0,1-1 1 0 0,-1 0-1 0 0,0-1 0 0 0,18-5 0 0 0,-49 1 181 0 0,3 4-104 0 0,14 1-440 0 0,0 1 0 0 0,0-1 0 0 0,0 1 1 0 0,0 0-1 0 0,-1 0 0 0 0,1 0 1 0 0,-4 0-1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1:07.7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2816 0 0,'0'0'5401'0'0,"5"9"-5140"0"0,16 25-2 0 0,-20-31-203 0 0,1-1 0 0 0,0 1-1 0 0,0-1 1 0 0,0 1 0 0 0,1-1 0 0 0,-1 0-1 0 0,1 0 1 0 0,-1 0 0 0 0,4 2 0 0 0,4 3 161 0 0,28 25 519 0 0,25 19 136 0 0,-45-39-625 0 0,67 43 199 0 0,-68-46-439 0 0,0 0 0 0 0,0-1 0 0 0,26 7 0 0 0,2-3 63 0 0,1-2-1 0 0,89 6 1 0 0,95-9 255 0 0,-159-7-260 0 0,31 1 75 0 0,464 9 776 0 0,-334-6-50 0 0,1-11 0 0 0,240-37 0 0 0,-284 11-150 0 0,80-10 681 0 0,-264 42-1568 0 0,19 0 927 0 0,-23 1-795 0 0,-1 0 0 0 0,0 0 0 0 0,1 1 0 0 0,-1-1 0 0 0,0 0 0 0 0,1 0-1 0 0,-1 0 1 0 0,0 0 0 0 0,1 0 0 0 0,-1 0 0 0 0,0 0 0 0 0,1 1-1 0 0,-1-1 1 0 0,0 0 0 0 0,1 0 0 0 0,-1 0 0 0 0,0 1 0 0 0,0-1 0 0 0,1 0-1 0 0,-1 0 1 0 0,0 1 0 0 0,0-1 0 0 0,1 0 0 0 0,-1 1 0 0 0,0-1-1 0 0,0 0 1 0 0,0 0 0 0 0,0 1 0 0 0,0-1 0 0 0,1 1 0 0 0,-1-1 0 0 0,0 0-1 0 0,0 1 1 0 0,0-1 0 0 0,0 0 0 0 0,0 1 0 0 0,0-1 0 0 0,0 0-1 0 0,0 1 1 0 0,0-1 0 0 0,0 0 0 0 0,0 1 0 0 0,-1-1 0 0 0,1 0 0 0 0,0 1-1 0 0,0-1 1 0 0,0 0 0 0 0,0 1 0 0 0,0-1 0 0 0,-1 0 0 0 0,1 1-1 0 0,0-1 1 0 0,-1 1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1:28.9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4192 848 4736 0 0,'-100'-164'4454'0'0,"-57"-71"517"0"0,131 201-4567 0 0,-2 2 0 0 0,-1 0 0 0 0,-1 2 0 0 0,-2 1 0 0 0,0 2 0 0 0,-61-39 0 0 0,60 46-246 0 0,0 2 1 0 0,-1 2-1 0 0,-1 1 1 0 0,-1 1-1 0 0,0 3 1 0 0,0 0-1 0 0,-68-9 1 0 0,30 13-21 0 0,0 3 1 0 0,-1 4-1 0 0,1 3 1 0 0,-124 20-1 0 0,-286 95 298 0 0,277-49-178 0 0,-235 113 1 0 0,289-106-233 0 0,2 6-1 0 0,5 7 1 0 0,3 6-1 0 0,-141 125 1 0 0,178-126-14 0 0,4 5-1 0 0,-106 133 1 0 0,145-151 4 0 0,3 3 0 0 0,-57 107 0 0 0,91-142 4 0 0,2 1 0 0 0,2 1 0 0 0,2 1 0 0 0,2 0 1 0 0,3 2-1 0 0,-10 62 0 0 0,22-87-1 0 0,1-1 1 0 0,1 1-1 0 0,1 0 1 0 0,2-1-1 0 0,0 1 0 0 0,2-1 1 0 0,11 39-1 0 0,-10-48 0 0 0,1-1 1 0 0,2 1-1 0 0,-1-1 0 0 0,2 0 0 0 0,0-1 0 0 0,2 0 0 0 0,0 0 1 0 0,0-1-1 0 0,2-1 0 0 0,-1 0 0 0 0,23 20 0 0 0,-7-13 14 0 0,0-2-1 0 0,1 0 0 0 0,1-2 0 0 0,44 20 1 0 0,-23-16 12 0 0,1-3-1 0 0,57 14 1 0 0,-14-11 38 0 0,128 12-1 0 0,100-14 55 0 0,264-40 55 0 0,-5-57-20 0 0,-233 9 83 0 0,639-215 0 0 0,-446 52-44 0 0,-432 172-137 0 0,-2-4 0 0 0,168-131 1 0 0,-223 151-37 0 0,-1-3-1 0 0,-3-2 1 0 0,-2-2 0 0 0,46-62 0 0 0,-73 83-11 0 0,-1-1-1 0 0,-1-1 1 0 0,25-60 0 0 0,-34 65-9 0 0,-1 0 1 0 0,-1 0 0 0 0,-1 0-1 0 0,-1-1 1 0 0,2-47 0 0 0,-7 36 10 0 0,-2-1 0 0 0,-1 0 0 0 0,-3 1 0 0 0,0 0 0 0 0,-3 0 0 0 0,-1 1 0 0 0,-26-63 0 0 0,17 57 4 0 0,-3 0 0 0 0,-1 1 0 0 0,-2 1 0 0 0,-2 1 0 0 0,-59-68 0 0 0,31 52 4 0 0,-1 3-1 0 0,-3 2 1 0 0,-2 2-1 0 0,-2 4 1 0 0,-2 2-1 0 0,-104-51 1 0 0,84 54-8 0 0,-2 5 1 0 0,-1 3-1 0 0,-2 4 0 0 0,0 4 1 0 0,-103-13-1 0 0,58 20 81 0 0,-1 7 0 0 0,0 5 0 0 0,-151 14 0 0 0,107 10-1666 0 0,-329 76-1 0 0,272-32-13545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1:54.6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1315 677 1792 0 0,'-8'-9'216'0'0,"-57"-57"216"0"0,37 38 55 0 0,-57-43 0 0 0,72 62-305 0 0,0 0 0 0 0,-1 1 0 0 0,-1 0 0 0 0,1 1 0 0 0,-1 1 0 0 0,0 0 0 0 0,-21-4 1 0 0,13 6 55 0 0,1 1 1 0 0,-1 1-1 0 0,1 2 1 0 0,-1 0-1 0 0,1 1 1 0 0,-1 1-1 0 0,1 1 1 0 0,0 1 0 0 0,-39 12-1 0 0,24-3 104 0 0,1 1-1 0 0,0 2 1 0 0,2 2-1 0 0,-63 41 1 0 0,56-29-225 0 0,2 1 1 0 0,1 3 0 0 0,1 1-1 0 0,-55 69 1 0 0,57-57-56 0 0,1 2-1 0 0,3 1 1 0 0,-45 98-1 0 0,62-116-5 0 0,3 1-1 0 0,0 0 0 0 0,2 0 0 0 0,2 1 0 0 0,1 0 0 0 0,1 0 1 0 0,1 55-1 0 0,4-73-6 0 0,1 0 0 0 0,1-1 0 0 0,1 1 0 0 0,0-1 1 0 0,1 0-1 0 0,1 0 0 0 0,0 0 0 0 0,1-1 0 0 0,1 1 0 0 0,0-2 1 0 0,0 1-1 0 0,2-1 0 0 0,0 0 0 0 0,0 0 0 0 0,1-1 1 0 0,1-1-1 0 0,0 1 0 0 0,0-2 0 0 0,1 0 0 0 0,0 0 0 0 0,1-1 1 0 0,0 0-1 0 0,1-2 0 0 0,0 1 0 0 0,16 5 0 0 0,1-1 33 0 0,1-2 0 0 0,1-1 0 0 0,0-1 0 0 0,0-2 1 0 0,1-1-1 0 0,-1-2 0 0 0,45-1 0 0 0,-7-6 67 0 0,-1-2 1 0 0,102-24 0 0 0,-100 12-48 0 0,-1-3 0 0 0,0-3 0 0 0,80-41 0 0 0,-74 26 74 0 0,131-88 0 0 0,54-74 233 0 0,-21-12 50 0 0,-212 184-351 0 0,-1-2 1 0 0,-2-1-1 0 0,-1-1 0 0 0,-2-2 1 0 0,33-63-1 0 0,-49 83-61 0 0,-1 0 0 0 0,-1-1 0 0 0,0 1 0 0 0,-1-1 0 0 0,-1 0 1 0 0,-1 0-1 0 0,0 0 0 0 0,-1 0 0 0 0,0 0 0 0 0,-2-1 0 0 0,0 1 0 0 0,0 0 0 0 0,-2 0 0 0 0,-8-31 0 0 0,3 24 9 0 0,-1 0 0 0 0,-1 0 0 0 0,-1 1 0 0 0,-1 1 0 0 0,-1-1 1 0 0,-1 2-1 0 0,-1 0 0 0 0,0 1 0 0 0,-21-20 0 0 0,5 10 2 0 0,-2 1 0 0 0,0 1 1 0 0,-2 2-1 0 0,-1 1 0 0 0,-1 2 1 0 0,0 2-1 0 0,-74-29 0 0 0,60 31 6 0 0,-1 2-1 0 0,-1 3 0 0 0,-1 1 1 0 0,1 4-1 0 0,-96-5 0 0 0,98 13-10 0 0,0 2-1 0 0,-1 2 1 0 0,1 3-1 0 0,1 1 0 0 0,0 3 1 0 0,0 2-1 0 0,1 2 0 0 0,1 2 1 0 0,0 3-1 0 0,-48 27 0 0 0,63-27-332 0 0,1 1-1 0 0,2 1 0 0 0,0 2 0 0 0,1 1 0 0 0,2 2 0 0 0,-41 48 0 0 0,15-9-10880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1:55.8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1884 469 1920 0 0,'-39'-15'553'0'0,"-3"-2"708"0"0,0 2 0 0 0,-84-18 0 0 0,77 28-633 0 0,0 1 0 0 0,0 3 0 0 0,0 2 0 0 0,-93 13 0 0 0,-188 62 1112 0 0,259-56-1465 0 0,0 4 0 0 0,2 3 0 0 0,1 3 1 0 0,1 3-1 0 0,2 3 0 0 0,-65 46 0 0 0,89-50-142 0 0,2 2-1 0 0,-38 40 0 0 0,-59 84 50 0 0,116-132-153 0 0,0 0 1 0 0,2 1 0 0 0,2 0-1 0 0,0 2 1 0 0,-12 32-1 0 0,25-54-26 0 0,0 1 1 0 0,1 0-1 0 0,0-1 0 0 0,0 1 0 0 0,1 0 0 0 0,0 0 0 0 0,1 0 0 0 0,0 0 1 0 0,0 0-1 0 0,0 0 0 0 0,3 9 0 0 0,-1-10 0 0 0,0 0-1 0 0,0 0 1 0 0,1 0 0 0 0,0 0-1 0 0,1 0 1 0 0,0-1-1 0 0,0 1 1 0 0,0-1 0 0 0,0 0-1 0 0,1 0 1 0 0,10 9 0 0 0,6 4 0 0 0,1-2 0 0 0,1 0 0 0 0,0-1 0 0 0,2-1 0 0 0,-1-1 0 0 0,2-2 0 0 0,26 10 0 0 0,4-2-6 0 0,0-3 1 0 0,78 13 0 0 0,-44-15-19 0 0,1-5 1 0 0,140-2-1 0 0,180-41 2 0 0,-331 20 15 0 0,0-4 1 0 0,123-44 0 0 0,142-80-3 0 0,-50-14 2 0 0,-14-22 0 0 0,-224 140 4 0 0,-1-4 0 0 0,-3-2 0 0 0,72-72 0 0 0,-113 102 0 0 0,-1-1 0 0 0,1 0 0 0 0,-2-1 0 0 0,0 0 0 0 0,-1 0 0 0 0,11-27 0 0 0,-16 33 0 0 0,-1 0 0 0 0,0 0 0 0 0,-1 0 0 0 0,0-1 0 0 0,0 1 0 0 0,-1-1 0 0 0,0 0 0 0 0,-1 1 0 0 0,0-1 0 0 0,0 0 0 0 0,-1 1 0 0 0,0-1 0 0 0,-5-16 0 0 0,1 11 6 0 0,-1 1 1 0 0,-1 0 0 0 0,0 0 0 0 0,-1 0 0 0 0,-1 1 0 0 0,0 0 0 0 0,-1 0 0 0 0,0 1 0 0 0,-1 1 0 0 0,-14-14 0 0 0,-2 3 16 0 0,0 1 0 0 0,-2 1 0 0 0,-50-27 0 0 0,-8 4 46 0 0,-1 4 0 0 0,-2 4 0 0 0,-1 4 0 0 0,-2 4 0 0 0,-161-26 0 0 0,-70 22 152 0 0,245 30-102 0 0,0 3 0 0 0,-88 15 0 0 0,98-6 76 0 0,2 3 0 0 0,-112 39 1 0 0,137-37-490 0 0,1 2-1 0 0,2 2 1 0 0,0 1 0 0 0,0 2 0 0 0,-45 37 0 0 0,-3 16-9543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22T08:02:09.1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1614 545 2048 0 0,'0'0'1105'0'0,"-8"-10"-731"0"0,-54-67 732 0 0,52 63-576 0 0,1-1-1 0 0,1 0 1 0 0,-10-23-1 0 0,-2-5 480 0 0,-10-22 129 0 0,21 43-912 0 0,-2 0-1 0 0,0 0 0 0 0,-16-23 1 0 0,17 33-108 0 0,-1 0 0 0 0,0 0-1 0 0,-1 1 1 0 0,0 0 0 0 0,0 1 0 0 0,-2 0 0 0 0,1 1 0 0 0,-1 1 0 0 0,0 0 0 0 0,-1 1 0 0 0,1 0 0 0 0,-1 2 0 0 0,-28-8 0 0 0,11 6-62 0 0,-1 1 1 0 0,0 2 0 0 0,0 1 0 0 0,0 1 0 0 0,-59 5 0 0 0,-17 14 113 0 0,64-9-108 0 0,10-1-5 0 0,0 2 0 0 0,-61 23 0 0 0,-62 39 44 0 0,70-19 19 0 0,41-22 40 0 0,19-12 5 0 0,2 2 0 0 0,0 0 0 0 0,1 2 0 0 0,1 1 0 0 0,-30 37 0 0 0,33-34 257 0 0,-30 49 0 0 0,41-59-269 0 0,1 1 0 0 0,1 0 0 0 0,1 0 0 0 0,-8 30 1 0 0,12-34-76 0 0,1 0 1 0 0,1 0-1 0 0,0 0 1 0 0,1 1-1 0 0,0-1 1 0 0,1 0-1 0 0,4 21 1 0 0,-1-11 19 0 0,2 0 1 0 0,1-1 0 0 0,13 31-1 0 0,6 3 49 0 0,-20-43-116 0 0,1 0 1 0 0,0 0-1 0 0,0-1 1 0 0,17 21-1 0 0,-14-23-16 0 0,0-1-1 0 0,0 1 0 0 0,1-2 1 0 0,0 1-1 0 0,1-1 0 0 0,-1-1 1 0 0,2 0-1 0 0,17 7 0 0 0,-17-9-8 0 0,0-1-1 0 0,0 0 0 0 0,0-1 0 0 0,16 2 0 0 0,58 3 39 0 0,-27-3 8 0 0,30 8 6 0 0,-1 3 0 0 0,113 37 0 0 0,-177-47-20 0 0,0 0-1 0 0,1-2 1 0 0,0-1-1 0 0,0-1 0 0 0,31-1 1 0 0,131-17 138 0 0,-105 6-138 0 0,5-2 36 0 0,93-27 1 0 0,-40 7 1 0 0,9-8 29 0 0,-68 17-10 0 0,-67 19-69 0 0,-1-1 0 0 0,1-1 0 0 0,-1 0-1 0 0,0 0 1 0 0,-1-2 0 0 0,1 1-1 0 0,-1-2 1 0 0,-1 0 0 0 0,0 0 0 0 0,13-13-1 0 0,-18 15 8 0 0,0-1-1 0 0,-1 0 0 0 0,0 0 1 0 0,0 0-1 0 0,-1-1 0 0 0,0 0 0 0 0,0 0 1 0 0,-1 0-1 0 0,0-1 0 0 0,-1 0 1 0 0,0 1-1 0 0,0-1 0 0 0,-1 0 1 0 0,-1 0-1 0 0,1-1 0 0 0,-1-11 0 0 0,-1 10 10 0 0,0-1-1 0 0,-1 0 0 0 0,-1 0 1 0 0,0 0-1 0 0,-1 1 0 0 0,0-1 1 0 0,0 1-1 0 0,-2 0 0 0 0,0 0 1 0 0,0 0-1 0 0,-1 0 0 0 0,0 1 1 0 0,-1 0-1 0 0,0 1 0 0 0,-1-1 1 0 0,-10-10-1 0 0,-28-31 122 0 0,29 31-60 0 0,-24-22 0 0 0,17 22-35 0 0,-1 1-1 0 0,0 1 0 0 0,-2 1 1 0 0,0 2-1 0 0,0 0 0 0 0,-2 2 1 0 0,0 1-1 0 0,0 2 0 0 0,-1 0 1 0 0,-1 2-1 0 0,-52-8 0 0 0,15 7 89 0 0,-1 3-1 0 0,0 3 0 0 0,0 3 0 0 0,-102 12 0 0 0,125-5-2769 0 0,-2 1-10715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8C997C-6724-4A63-9D2C-CBA3BBB15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0ADE67-CCA1-4B65-B244-0C67F16E9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5EBC93-F3E9-43D2-AC09-39AAA563A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612BE-0336-48B3-9B89-1255D7CC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F7A0A1-0103-42E6-837E-29CE15B45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BB0086-6545-4CE5-8413-39E7EABF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09257F-13D0-4B69-AEBA-47D79D9E4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56F1A3-3E8A-44F1-926C-FFB0E3CDB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155885-9D54-4C5F-B404-9F1D4218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335FBB-195C-4E2E-B50D-9BB8F204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35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E9318-1D7C-4040-BE4E-A5D802F6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F7600F-A674-4F5A-97E3-0AE01512D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C4AFA8-1AD1-4246-B50D-CBAD30D9B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5AF790-4C9B-4A5E-AF67-F945091C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796B83-2122-4519-931E-581BBB9BA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95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9CB64-F24A-4C62-A2E1-E13A635AF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24855A-02DA-433B-B8FB-80941E05F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A8568B-3F58-46B9-AD13-6A5B47F71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7F2DE9-A9DC-44BD-9DA2-6D44F4F4F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036B9B-2FAD-4B99-A2C1-41223DE7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D0393B-7F94-4B71-945C-4CDA9C6D8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30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B9D69E-A332-4C61-84D1-4074A954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7A2AB6-0619-4F8F-B984-9998FB9A6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7FD49D-0979-4202-95BA-A19F0673F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4779BB0-69E2-45E8-98A7-6082652855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FDB197-70B1-4532-9B00-D641E64D8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4AA22EC-DFC1-4609-B129-905B951E4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E6595AD-D8F3-4AFC-9C3B-51775A68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B307A0-8CB4-48B3-B129-7AFC1849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90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98370C-9BBB-4D11-BE9F-0485623AB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75D6E64-355A-486D-912F-2DCD84A73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BCAE98-F166-465E-9FDB-663D90FA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A8A6A6-3F1D-4C61-B44F-95365AA1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436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1BDA9-F1D7-4006-A2DE-D2311072C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20A0C47-4BB8-41F9-A19B-5E2FA94B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F44DE-BF18-45A2-BC67-A289458B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862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CEB5D-5490-4284-9CE5-79A9DA852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1DF2DA-2C71-4638-829E-0FBC1B54A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36A4875-6072-4BFF-BBAA-718D52DB4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774DBCB-DCDD-469E-8D89-BE6E60C66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03663C-7430-44E3-809D-4BB5F54B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03BC8A-088B-4A9B-BD81-DB12BA7F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90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E0FED-1509-4E1B-9051-6A83D0275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F380261-445C-450D-BD7F-90C92E577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D209AB-B182-4D64-BCF3-602E372CD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200BCA-AF9C-4144-8158-AA3B2E8A4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4F9528-C151-43C5-B300-D988BBAF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404F71-CFE2-46D5-8A24-4F211919A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45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65E0E-8399-44D8-BDEF-27AD2DE9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473B0C8-D973-4C00-B9AE-8B2EE26AD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F33B19-CB1F-4C46-B309-7A865147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FA12F8-7507-4CC2-8E8E-4AB327CE2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CD46F5-F227-4E35-B479-DC384DBF4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802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10EB7E8-A7DF-423A-8BB1-C871DF473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B9424F-352D-43CD-82EF-E51D1F09F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B7C215-ED17-4EC4-8C09-5537D394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EAB74A-C56D-4333-A782-75AC6EF9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92F4A1-CDF9-4882-BCAF-AD8ADE1F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18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08EDCD-BAE0-4CCC-86A8-FD630621C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0DF6A3-DD15-42E5-AAF2-E61C6A2EE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6A0B67-1612-45E6-BFC1-C5E328896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38FB3-2DD6-4CF4-B49C-5426FA2B17BE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4D2A22-2202-4C89-AF0F-AB999ECCC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5CEFB0-882B-478E-BB3A-5B15F6EA4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2B6B8-FA79-49B1-A471-B1505F1E3A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1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customXml" Target="../ink/ink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0.png"/><Relationship Id="rId14" Type="http://schemas.openxmlformats.org/officeDocument/2006/relationships/customXml" Target="../ink/ink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customXml" Target="../ink/ink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customXml" Target="../ink/ink1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customXml" Target="../ink/ink10.xml"/><Relationship Id="rId10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customXml" Target="../ink/ink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F2D209-C9AC-4D86-840B-1A51C2866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6221" y="1214438"/>
            <a:ext cx="9144000" cy="2387600"/>
          </a:xfrm>
        </p:spPr>
        <p:txBody>
          <a:bodyPr>
            <a:normAutofit/>
          </a:bodyPr>
          <a:lstStyle/>
          <a:p>
            <a:r>
              <a:rPr lang="zh-CN" altLang="en-US" dirty="0"/>
              <a:t>李政道：务实的革命者</a:t>
            </a:r>
            <a:br>
              <a:rPr lang="en-US" altLang="zh-CN" dirty="0"/>
            </a:br>
            <a:r>
              <a:rPr lang="en-US" altLang="zh-CN" sz="4800" dirty="0"/>
              <a:t>TD Lee: A Pragmatic Revolutionary</a:t>
            </a:r>
            <a:endParaRPr lang="zh-CN" altLang="en-US" sz="4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472AE63-DC06-4BC2-9711-6C09B30F1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>
            <a:normAutofit lnSpcReduction="10000"/>
          </a:bodyPr>
          <a:lstStyle/>
          <a:p>
            <a:endParaRPr lang="en-US" altLang="zh-CN" dirty="0"/>
          </a:p>
          <a:p>
            <a:r>
              <a:rPr lang="zh-CN" altLang="en-US" dirty="0"/>
              <a:t>朱守华</a:t>
            </a:r>
            <a:endParaRPr lang="en-US" altLang="zh-CN" dirty="0"/>
          </a:p>
          <a:p>
            <a:r>
              <a:rPr lang="zh-CN" altLang="en-US" dirty="0"/>
              <a:t>北京大学理论物理研究所</a:t>
            </a:r>
            <a:endParaRPr lang="en-US" altLang="zh-CN" dirty="0"/>
          </a:p>
          <a:p>
            <a:r>
              <a:rPr lang="en-US" altLang="zh-CN" dirty="0"/>
              <a:t>2026</a:t>
            </a:r>
            <a:r>
              <a:rPr lang="zh-CN" altLang="en-US" dirty="0"/>
              <a:t>年</a:t>
            </a:r>
            <a:r>
              <a:rPr lang="en-US" altLang="zh-CN" dirty="0"/>
              <a:t>10</a:t>
            </a:r>
            <a:r>
              <a:rPr lang="zh-CN" altLang="en-US" dirty="0"/>
              <a:t>月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BA6F04-9D14-4014-9078-D096AA96F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18" y="484215"/>
            <a:ext cx="1950189" cy="294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8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1B201B-EBF6-45A4-8B56-EB9514CC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7CA3B-5E49-49C3-AB19-061C5F6CF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李先生的一个疑问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答案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证据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16</a:t>
            </a:r>
            <a:r>
              <a:rPr lang="zh-CN" altLang="en-US" dirty="0"/>
              <a:t>岁在赣州的生存挑战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证据</a:t>
            </a:r>
            <a:r>
              <a:rPr lang="en-US" altLang="zh-CN" dirty="0"/>
              <a:t>2</a:t>
            </a:r>
            <a:r>
              <a:rPr lang="zh-CN" altLang="en-US" dirty="0"/>
              <a:t>：解决</a:t>
            </a:r>
            <a:r>
              <a:rPr lang="zh-CN" altLang="en-US" dirty="0">
                <a:sym typeface="Symbol" panose="05050102010706020507" pitchFamily="18" charset="2"/>
              </a:rPr>
              <a:t></a:t>
            </a:r>
            <a:r>
              <a:rPr lang="en-US" altLang="zh-CN" dirty="0">
                <a:sym typeface="Symbol" panose="05050102010706020507" pitchFamily="18" charset="2"/>
              </a:rPr>
              <a:t>-</a:t>
            </a:r>
            <a:r>
              <a:rPr lang="zh-CN" altLang="en-US" dirty="0">
                <a:sym typeface="Symbol" panose="05050102010706020507" pitchFamily="18" charset="2"/>
              </a:rPr>
              <a:t>疑难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证据</a:t>
            </a:r>
            <a:r>
              <a:rPr lang="en-US" altLang="zh-CN" dirty="0"/>
              <a:t>3</a:t>
            </a:r>
            <a:r>
              <a:rPr lang="zh-CN" altLang="en-US" dirty="0"/>
              <a:t>：为什么建</a:t>
            </a:r>
            <a:r>
              <a:rPr lang="en-US" altLang="zh-CN" dirty="0"/>
              <a:t>BEPC</a:t>
            </a:r>
            <a:r>
              <a:rPr lang="zh-CN" altLang="en-US" dirty="0"/>
              <a:t>？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证据</a:t>
            </a:r>
            <a:r>
              <a:rPr lang="en-US" altLang="zh-CN" dirty="0"/>
              <a:t>4</a:t>
            </a:r>
            <a:r>
              <a:rPr lang="zh-CN" altLang="en-US" dirty="0"/>
              <a:t>：中外联合培养研究生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结论与讨论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440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94F4A2-1A34-4B80-AF54-16BA51D7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 李先生的一个疑问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0ADFC111-6987-4C13-B60E-8EAD4D87A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06662"/>
            <a:ext cx="8506444" cy="43513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F7FAEA0-AE01-4D1E-8C40-031FA135A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074" y="433633"/>
            <a:ext cx="4188208" cy="27007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墨迹 2">
                <a:extLst>
                  <a:ext uri="{FF2B5EF4-FFF2-40B4-BE49-F238E27FC236}">
                    <a16:creationId xmlns:a16="http://schemas.microsoft.com/office/drawing/2014/main" id="{9714CC26-6E47-F3EA-A093-F6E4657FA0AF}"/>
                  </a:ext>
                </a:extLst>
              </p14:cNvPr>
              <p14:cNvContentPartPr/>
              <p14:nvPr/>
            </p14:nvContentPartPr>
            <p14:xfrm>
              <a:off x="10632020" y="5230623"/>
              <a:ext cx="360" cy="360"/>
            </p14:xfrm>
          </p:contentPart>
        </mc:Choice>
        <mc:Fallback xmlns="">
          <p:pic>
            <p:nvPicPr>
              <p:cNvPr id="3" name="墨迹 2">
                <a:extLst>
                  <a:ext uri="{FF2B5EF4-FFF2-40B4-BE49-F238E27FC236}">
                    <a16:creationId xmlns:a16="http://schemas.microsoft.com/office/drawing/2014/main" id="{9714CC26-6E47-F3EA-A093-F6E4657FA0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27700" y="5226303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17268DAD-FE29-68F2-26D7-279239F9070E}"/>
                  </a:ext>
                </a:extLst>
              </p14:cNvPr>
              <p14:cNvContentPartPr/>
              <p14:nvPr/>
            </p14:nvContentPartPr>
            <p14:xfrm>
              <a:off x="1087740" y="5486588"/>
              <a:ext cx="2256120" cy="1047960"/>
            </p14:xfrm>
          </p:contentPart>
        </mc:Choice>
        <mc:Fallback xmlns="">
          <p:pic>
            <p:nvPicPr>
              <p:cNvPr id="7" name="墨迹 6">
                <a:extLst>
                  <a:ext uri="{FF2B5EF4-FFF2-40B4-BE49-F238E27FC236}">
                    <a16:creationId xmlns:a16="http://schemas.microsoft.com/office/drawing/2014/main" id="{17268DAD-FE29-68F2-26D7-279239F907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70100" y="5468948"/>
                <a:ext cx="2291760" cy="108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87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07A4B-63E7-45C2-A114-7BA8A4AA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答案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AD954D-D2E5-4D5F-B3E2-E178D6BFE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52" y="1835051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务实的革命者（李政道）与守正的革命者（杨振宁）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/>
              <a:t>(Pragmatic/Conservative Revolutionary)</a:t>
            </a:r>
          </a:p>
          <a:p>
            <a:r>
              <a:rPr lang="en-US" altLang="zh-CN" dirty="0"/>
              <a:t>Freeman Dyson</a:t>
            </a:r>
            <a:r>
              <a:rPr lang="zh-CN" altLang="en-US" dirty="0"/>
              <a:t>评价杨先生语</a:t>
            </a:r>
            <a:endParaRPr lang="en-US" altLang="zh-CN" dirty="0"/>
          </a:p>
          <a:p>
            <a:r>
              <a:rPr lang="zh-CN" altLang="en-US" dirty="0"/>
              <a:t>柯林斯英汉双解大词典</a:t>
            </a:r>
            <a:endParaRPr lang="en-US" altLang="zh-CN" dirty="0"/>
          </a:p>
          <a:p>
            <a:r>
              <a:rPr lang="en-US" altLang="zh-CN" dirty="0"/>
              <a:t>A pragmatic way of dealing with something is based on practical considerations, rather than theoretical ones. A pragmatic person deals with things in a practical way. </a:t>
            </a:r>
          </a:p>
          <a:p>
            <a:r>
              <a:rPr lang="en-US" altLang="zh-CN" dirty="0"/>
              <a:t>Someone who is conservative or has conservative ideas is unwilling to accept changes and new ideas.</a:t>
            </a:r>
          </a:p>
        </p:txBody>
      </p:sp>
    </p:spTree>
    <p:extLst>
      <p:ext uri="{BB962C8B-B14F-4D97-AF65-F5344CB8AC3E}">
        <p14:creationId xmlns:p14="http://schemas.microsoft.com/office/powerpoint/2010/main" val="82621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764951-FA2C-47AB-865F-3DDF899C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 证据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16</a:t>
            </a:r>
            <a:r>
              <a:rPr lang="zh-CN" altLang="en-US" dirty="0"/>
              <a:t>岁在赣州的生存挑战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8596C9-1FEB-4274-9482-E7A0EE513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276"/>
            <a:ext cx="10718276" cy="5363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1942</a:t>
            </a:r>
            <a:r>
              <a:rPr lang="zh-CN" altLang="en-US" dirty="0"/>
              <a:t>年春天，经过长途跋涉，</a:t>
            </a:r>
            <a:r>
              <a:rPr lang="zh-CN" altLang="en-US" dirty="0">
                <a:solidFill>
                  <a:srgbClr val="FF0000"/>
                </a:solidFill>
              </a:rPr>
              <a:t>贫病交加身无分文的李政道滞留在赣州</a:t>
            </a:r>
            <a:r>
              <a:rPr lang="en-US" altLang="zh-CN" dirty="0"/>
              <a:t>……</a:t>
            </a:r>
            <a:r>
              <a:rPr lang="zh-CN" altLang="en-US" dirty="0"/>
              <a:t>李政道在</a:t>
            </a:r>
            <a:r>
              <a:rPr lang="en-US" altLang="zh-CN" dirty="0"/>
              <a:t>《</a:t>
            </a:r>
            <a:r>
              <a:rPr lang="zh-CN" altLang="en-US" dirty="0"/>
              <a:t>去大后方</a:t>
            </a:r>
            <a:r>
              <a:rPr lang="en-US" altLang="zh-CN" dirty="0"/>
              <a:t>》</a:t>
            </a:r>
            <a:r>
              <a:rPr lang="zh-CN" altLang="en-US" dirty="0"/>
              <a:t>中说，</a:t>
            </a:r>
            <a:r>
              <a:rPr lang="zh-CN" altLang="en-US" dirty="0">
                <a:solidFill>
                  <a:srgbClr val="FF0000"/>
                </a:solidFill>
              </a:rPr>
              <a:t>他首先要想办法维持生活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那时候日军飞机一到下午三四点钟就来轰炸。空袭警报一响，赣州城里茶馆的人都要出城，经过贡水河上的浮桥到城东山里的防空洞避难。</a:t>
            </a:r>
            <a:r>
              <a:rPr lang="zh-CN" altLang="en-US" dirty="0">
                <a:solidFill>
                  <a:srgbClr val="FF0000"/>
                </a:solidFill>
              </a:rPr>
              <a:t>李政道就跟一家茶馆老板说，敌机来了你去躲轰炸，我给你照看茶馆，只要客人吃剩的东西让我吃就行。李政道把茶馆收拾得井井有条，后来旁边的茶馆也让他打理。初到赣州，他就靠这个维持生活。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6101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CA22BE-E25A-4184-B7FD-F47E3C012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04" y="270857"/>
            <a:ext cx="10515600" cy="1325563"/>
          </a:xfrm>
        </p:spPr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证据</a:t>
            </a:r>
            <a:r>
              <a:rPr lang="en-US" altLang="zh-CN" dirty="0"/>
              <a:t>2</a:t>
            </a:r>
            <a:r>
              <a:rPr lang="zh-CN" altLang="en-US" dirty="0"/>
              <a:t>：解决</a:t>
            </a:r>
            <a:r>
              <a:rPr lang="zh-CN" altLang="en-US" dirty="0">
                <a:sym typeface="Symbol" panose="05050102010706020507" pitchFamily="18" charset="2"/>
              </a:rPr>
              <a:t></a:t>
            </a:r>
            <a:r>
              <a:rPr lang="en-US" altLang="zh-CN" dirty="0">
                <a:sym typeface="Symbol" panose="05050102010706020507" pitchFamily="18" charset="2"/>
              </a:rPr>
              <a:t>-</a:t>
            </a:r>
            <a:r>
              <a:rPr lang="zh-CN" altLang="en-US" dirty="0">
                <a:sym typeface="Symbol" panose="05050102010706020507" pitchFamily="18" charset="2"/>
              </a:rPr>
              <a:t>疑难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5942D9D-1EF0-465A-8865-FEB335754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369" y="128613"/>
            <a:ext cx="5558230" cy="64585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D2AA398-9544-4606-97A2-315ED1A9C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47" y="2146532"/>
            <a:ext cx="5952453" cy="36038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墨迹 5">
                <a:extLst>
                  <a:ext uri="{FF2B5EF4-FFF2-40B4-BE49-F238E27FC236}">
                    <a16:creationId xmlns:a16="http://schemas.microsoft.com/office/drawing/2014/main" id="{9BD22485-B92E-E0C1-982B-BB0FC9D8FD6C}"/>
                  </a:ext>
                </a:extLst>
              </p14:cNvPr>
              <p14:cNvContentPartPr/>
              <p14:nvPr/>
            </p14:nvContentPartPr>
            <p14:xfrm>
              <a:off x="1276740" y="4936148"/>
              <a:ext cx="667800" cy="561240"/>
            </p14:xfrm>
          </p:contentPart>
        </mc:Choice>
        <mc:Fallback xmlns="">
          <p:pic>
            <p:nvPicPr>
              <p:cNvPr id="6" name="墨迹 5">
                <a:extLst>
                  <a:ext uri="{FF2B5EF4-FFF2-40B4-BE49-F238E27FC236}">
                    <a16:creationId xmlns:a16="http://schemas.microsoft.com/office/drawing/2014/main" id="{9BD22485-B92E-E0C1-982B-BB0FC9D8FD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9100" y="4918148"/>
                <a:ext cx="703440" cy="59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4E164024-3D52-D551-1076-B80966F3656C}"/>
              </a:ext>
            </a:extLst>
          </p:cNvPr>
          <p:cNvGrpSpPr/>
          <p:nvPr/>
        </p:nvGrpSpPr>
        <p:grpSpPr>
          <a:xfrm>
            <a:off x="9836820" y="1981628"/>
            <a:ext cx="1328040" cy="371520"/>
            <a:chOff x="9836820" y="1981628"/>
            <a:chExt cx="1328040" cy="37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墨迹 6">
                  <a:extLst>
                    <a:ext uri="{FF2B5EF4-FFF2-40B4-BE49-F238E27FC236}">
                      <a16:creationId xmlns:a16="http://schemas.microsoft.com/office/drawing/2014/main" id="{2364C1D6-FF53-76A9-FCB2-5691D5E9BDA0}"/>
                    </a:ext>
                  </a:extLst>
                </p14:cNvPr>
                <p14:cNvContentPartPr/>
                <p14:nvPr/>
              </p14:nvContentPartPr>
              <p14:xfrm>
                <a:off x="9836820" y="1981628"/>
                <a:ext cx="1307160" cy="371520"/>
              </p14:xfrm>
            </p:contentPart>
          </mc:Choice>
          <mc:Fallback xmlns="">
            <p:pic>
              <p:nvPicPr>
                <p:cNvPr id="7" name="墨迹 6">
                  <a:extLst>
                    <a:ext uri="{FF2B5EF4-FFF2-40B4-BE49-F238E27FC236}">
                      <a16:creationId xmlns:a16="http://schemas.microsoft.com/office/drawing/2014/main" id="{2364C1D6-FF53-76A9-FCB2-5691D5E9BD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819180" y="1963628"/>
                  <a:ext cx="134280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墨迹 7">
                  <a:extLst>
                    <a:ext uri="{FF2B5EF4-FFF2-40B4-BE49-F238E27FC236}">
                      <a16:creationId xmlns:a16="http://schemas.microsoft.com/office/drawing/2014/main" id="{D133E961-1E7C-285A-C092-016F37CA3B1B}"/>
                    </a:ext>
                  </a:extLst>
                </p14:cNvPr>
                <p14:cNvContentPartPr/>
                <p14:nvPr/>
              </p14:nvContentPartPr>
              <p14:xfrm>
                <a:off x="10314540" y="2003588"/>
                <a:ext cx="850320" cy="66960"/>
              </p14:xfrm>
            </p:contentPart>
          </mc:Choice>
          <mc:Fallback xmlns="">
            <p:pic>
              <p:nvPicPr>
                <p:cNvPr id="8" name="墨迹 7">
                  <a:extLst>
                    <a:ext uri="{FF2B5EF4-FFF2-40B4-BE49-F238E27FC236}">
                      <a16:creationId xmlns:a16="http://schemas.microsoft.com/office/drawing/2014/main" id="{D133E961-1E7C-285A-C092-016F37CA3B1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296540" y="1985948"/>
                  <a:ext cx="885960" cy="10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墨迹 9">
                <a:extLst>
                  <a:ext uri="{FF2B5EF4-FFF2-40B4-BE49-F238E27FC236}">
                    <a16:creationId xmlns:a16="http://schemas.microsoft.com/office/drawing/2014/main" id="{88BB6228-5A21-73EF-EDEC-F5F513980744}"/>
                  </a:ext>
                </a:extLst>
              </p14:cNvPr>
              <p14:cNvContentPartPr/>
              <p14:nvPr/>
            </p14:nvContentPartPr>
            <p14:xfrm>
              <a:off x="6087420" y="2343428"/>
              <a:ext cx="797040" cy="333360"/>
            </p14:xfrm>
          </p:contentPart>
        </mc:Choice>
        <mc:Fallback xmlns="">
          <p:pic>
            <p:nvPicPr>
              <p:cNvPr id="10" name="墨迹 9">
                <a:extLst>
                  <a:ext uri="{FF2B5EF4-FFF2-40B4-BE49-F238E27FC236}">
                    <a16:creationId xmlns:a16="http://schemas.microsoft.com/office/drawing/2014/main" id="{88BB6228-5A21-73EF-EDEC-F5F51398074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69420" y="2325788"/>
                <a:ext cx="83268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墨迹 10">
                <a:extLst>
                  <a:ext uri="{FF2B5EF4-FFF2-40B4-BE49-F238E27FC236}">
                    <a16:creationId xmlns:a16="http://schemas.microsoft.com/office/drawing/2014/main" id="{1B3F7DEC-74A0-6111-CF0D-A100022924E8}"/>
                  </a:ext>
                </a:extLst>
              </p14:cNvPr>
              <p14:cNvContentPartPr/>
              <p14:nvPr/>
            </p14:nvContentPartPr>
            <p14:xfrm>
              <a:off x="10056060" y="1489148"/>
              <a:ext cx="1148760" cy="91080"/>
            </p14:xfrm>
          </p:contentPart>
        </mc:Choice>
        <mc:Fallback xmlns="">
          <p:pic>
            <p:nvPicPr>
              <p:cNvPr id="11" name="墨迹 10">
                <a:extLst>
                  <a:ext uri="{FF2B5EF4-FFF2-40B4-BE49-F238E27FC236}">
                    <a16:creationId xmlns:a16="http://schemas.microsoft.com/office/drawing/2014/main" id="{1B3F7DEC-74A0-6111-CF0D-A100022924E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38420" y="1471508"/>
                <a:ext cx="118440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墨迹 11">
                <a:extLst>
                  <a:ext uri="{FF2B5EF4-FFF2-40B4-BE49-F238E27FC236}">
                    <a16:creationId xmlns:a16="http://schemas.microsoft.com/office/drawing/2014/main" id="{1C7575CA-0751-210A-857F-C468F0F9B908}"/>
                  </a:ext>
                </a:extLst>
              </p14:cNvPr>
              <p14:cNvContentPartPr/>
              <p14:nvPr/>
            </p14:nvContentPartPr>
            <p14:xfrm>
              <a:off x="6296580" y="1634588"/>
              <a:ext cx="1076040" cy="117360"/>
            </p14:xfrm>
          </p:contentPart>
        </mc:Choice>
        <mc:Fallback xmlns="">
          <p:pic>
            <p:nvPicPr>
              <p:cNvPr id="12" name="墨迹 11">
                <a:extLst>
                  <a:ext uri="{FF2B5EF4-FFF2-40B4-BE49-F238E27FC236}">
                    <a16:creationId xmlns:a16="http://schemas.microsoft.com/office/drawing/2014/main" id="{1C7575CA-0751-210A-857F-C468F0F9B9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78580" y="1616588"/>
                <a:ext cx="1111680" cy="1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3104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920" y="4740390"/>
            <a:ext cx="7453477" cy="2347845"/>
          </a:xfrm>
          <a:prstGeom prst="rect">
            <a:avLst/>
          </a:prstGeom>
        </p:spPr>
      </p:pic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7137659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D38E2B6-F3FB-418C-992D-212E77720FFE}"/>
              </a:ext>
            </a:extLst>
          </p:cNvPr>
          <p:cNvSpPr txBox="1"/>
          <p:nvPr/>
        </p:nvSpPr>
        <p:spPr>
          <a:xfrm>
            <a:off x="7235981" y="707850"/>
            <a:ext cx="4909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李政道，</a:t>
            </a:r>
            <a:r>
              <a:rPr lang="en-US" altLang="zh-CN" sz="3200" dirty="0"/>
              <a:t>《</a:t>
            </a:r>
            <a:r>
              <a:rPr lang="zh-CN" altLang="en-US" sz="3200" dirty="0"/>
              <a:t>对称与不对称</a:t>
            </a:r>
            <a:r>
              <a:rPr lang="en-US" altLang="zh-CN" sz="3200" dirty="0"/>
              <a:t>》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5952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7F1467-EC63-4869-BD0E-78404E01F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08" y="231700"/>
            <a:ext cx="10515600" cy="1325563"/>
          </a:xfrm>
        </p:spPr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证据</a:t>
            </a:r>
            <a:r>
              <a:rPr lang="en-US" altLang="zh-CN" dirty="0"/>
              <a:t>3</a:t>
            </a:r>
            <a:r>
              <a:rPr lang="zh-CN" altLang="en-US" dirty="0"/>
              <a:t>：为什么建</a:t>
            </a:r>
            <a:r>
              <a:rPr lang="en-US" altLang="zh-CN" dirty="0"/>
              <a:t>BEPC</a:t>
            </a:r>
            <a:r>
              <a:rPr lang="zh-CN" altLang="en-US" dirty="0"/>
              <a:t>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DA4B47C-64D8-4641-A4A6-13FFE2A0D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5" y="1557263"/>
            <a:ext cx="10784264" cy="43118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ED1AE4-D933-4403-B647-F7953DC9A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607" y="5671262"/>
            <a:ext cx="5661756" cy="10007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墨迹 2">
                <a:extLst>
                  <a:ext uri="{FF2B5EF4-FFF2-40B4-BE49-F238E27FC236}">
                    <a16:creationId xmlns:a16="http://schemas.microsoft.com/office/drawing/2014/main" id="{3383B0A7-5007-CE82-A323-DC602AFAF752}"/>
                  </a:ext>
                </a:extLst>
              </p14:cNvPr>
              <p14:cNvContentPartPr/>
              <p14:nvPr/>
            </p14:nvContentPartPr>
            <p14:xfrm>
              <a:off x="5772060" y="2311028"/>
              <a:ext cx="1865160" cy="1074240"/>
            </p14:xfrm>
          </p:contentPart>
        </mc:Choice>
        <mc:Fallback xmlns="">
          <p:pic>
            <p:nvPicPr>
              <p:cNvPr id="3" name="墨迹 2">
                <a:extLst>
                  <a:ext uri="{FF2B5EF4-FFF2-40B4-BE49-F238E27FC236}">
                    <a16:creationId xmlns:a16="http://schemas.microsoft.com/office/drawing/2014/main" id="{3383B0A7-5007-CE82-A323-DC602AFAF7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54420" y="2293388"/>
                <a:ext cx="1900800" cy="110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185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D77E23C-75B0-4327-9836-66DC83ED6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88450"/>
            <a:ext cx="6718504" cy="42548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31D2974-6095-4A32-84FF-739FC6022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53" y="5669550"/>
            <a:ext cx="5096149" cy="900750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id="{6FFB2ACE-FF37-4865-97C9-7BAE0E17CDE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6. </a:t>
            </a:r>
            <a:r>
              <a:rPr lang="zh-CN" altLang="en-US"/>
              <a:t>证据</a:t>
            </a:r>
            <a:r>
              <a:rPr lang="en-US" altLang="zh-CN"/>
              <a:t>4</a:t>
            </a:r>
            <a:r>
              <a:rPr lang="zh-CN" altLang="en-US"/>
              <a:t>：中外联合培养研究生</a:t>
            </a:r>
            <a:endParaRPr lang="zh-CN" altLang="en-US" dirty="0"/>
          </a:p>
        </p:txBody>
      </p:sp>
      <p:pic>
        <p:nvPicPr>
          <p:cNvPr id="5" name="内容占位符 3">
            <a:extLst>
              <a:ext uri="{FF2B5EF4-FFF2-40B4-BE49-F238E27FC236}">
                <a16:creationId xmlns:a16="http://schemas.microsoft.com/office/drawing/2014/main" id="{FB04E241-52D2-4ED7-A05F-182C0619E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136" y="1188450"/>
            <a:ext cx="4413533" cy="54936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墨迹 5">
                <a:extLst>
                  <a:ext uri="{FF2B5EF4-FFF2-40B4-BE49-F238E27FC236}">
                    <a16:creationId xmlns:a16="http://schemas.microsoft.com/office/drawing/2014/main" id="{7687848D-9D49-AF79-1AD4-1D02E44AD944}"/>
                  </a:ext>
                </a:extLst>
              </p14:cNvPr>
              <p14:cNvContentPartPr/>
              <p14:nvPr/>
            </p14:nvContentPartPr>
            <p14:xfrm>
              <a:off x="4849380" y="3748508"/>
              <a:ext cx="801000" cy="652320"/>
            </p14:xfrm>
          </p:contentPart>
        </mc:Choice>
        <mc:Fallback xmlns="">
          <p:pic>
            <p:nvPicPr>
              <p:cNvPr id="6" name="墨迹 5">
                <a:extLst>
                  <a:ext uri="{FF2B5EF4-FFF2-40B4-BE49-F238E27FC236}">
                    <a16:creationId xmlns:a16="http://schemas.microsoft.com/office/drawing/2014/main" id="{7687848D-9D49-AF79-1AD4-1D02E44AD9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31740" y="3730508"/>
                <a:ext cx="83664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337273A2-C680-0E51-F931-E6C201DE7464}"/>
                  </a:ext>
                </a:extLst>
              </p14:cNvPr>
              <p14:cNvContentPartPr/>
              <p14:nvPr/>
            </p14:nvContentPartPr>
            <p14:xfrm>
              <a:off x="2147940" y="4095188"/>
              <a:ext cx="1086840" cy="590400"/>
            </p14:xfrm>
          </p:contentPart>
        </mc:Choice>
        <mc:Fallback xmlns="">
          <p:pic>
            <p:nvPicPr>
              <p:cNvPr id="7" name="墨迹 6">
                <a:extLst>
                  <a:ext uri="{FF2B5EF4-FFF2-40B4-BE49-F238E27FC236}">
                    <a16:creationId xmlns:a16="http://schemas.microsoft.com/office/drawing/2014/main" id="{337273A2-C680-0E51-F931-E6C201DE74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30300" y="4077548"/>
                <a:ext cx="112248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墨迹 7">
                <a:extLst>
                  <a:ext uri="{FF2B5EF4-FFF2-40B4-BE49-F238E27FC236}">
                    <a16:creationId xmlns:a16="http://schemas.microsoft.com/office/drawing/2014/main" id="{39BEACAB-65B7-16E5-19B2-88538C3A824A}"/>
                  </a:ext>
                </a:extLst>
              </p14:cNvPr>
              <p14:cNvContentPartPr/>
              <p14:nvPr/>
            </p14:nvContentPartPr>
            <p14:xfrm>
              <a:off x="8806860" y="3008348"/>
              <a:ext cx="783720" cy="437400"/>
            </p14:xfrm>
          </p:contentPart>
        </mc:Choice>
        <mc:Fallback xmlns="">
          <p:pic>
            <p:nvPicPr>
              <p:cNvPr id="8" name="墨迹 7">
                <a:extLst>
                  <a:ext uri="{FF2B5EF4-FFF2-40B4-BE49-F238E27FC236}">
                    <a16:creationId xmlns:a16="http://schemas.microsoft.com/office/drawing/2014/main" id="{39BEACAB-65B7-16E5-19B2-88538C3A82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89220" y="2990348"/>
                <a:ext cx="819360" cy="47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561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自主培养人才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9423" y="1819922"/>
            <a:ext cx="11056497" cy="476375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4000" dirty="0"/>
              <a:t>“高崇寿本人直接指导理论物理的博士生，在</a:t>
            </a:r>
            <a:r>
              <a:rPr lang="zh-CN" altLang="en-US" sz="4000" dirty="0">
                <a:solidFill>
                  <a:srgbClr val="FF0000"/>
                </a:solidFill>
              </a:rPr>
              <a:t>李政道建议下</a:t>
            </a:r>
            <a:r>
              <a:rPr lang="zh-CN" altLang="en-US" sz="4000" dirty="0"/>
              <a:t>，与李政道</a:t>
            </a:r>
            <a:r>
              <a:rPr lang="zh-CN" altLang="en-US" sz="4000" dirty="0">
                <a:solidFill>
                  <a:srgbClr val="FF0000"/>
                </a:solidFill>
              </a:rPr>
              <a:t>联合指导</a:t>
            </a:r>
            <a:r>
              <a:rPr lang="zh-CN" altLang="en-US" sz="4000" dirty="0"/>
              <a:t>了吕才典、卢为、张庆辉、何勇斌、朱守华 </a:t>
            </a:r>
            <a:r>
              <a:rPr lang="en-US" altLang="zh-CN" sz="4000" dirty="0"/>
              <a:t>5 </a:t>
            </a:r>
            <a:r>
              <a:rPr lang="zh-CN" altLang="en-US" sz="4000" dirty="0"/>
              <a:t>位博士生，并获得博士学位，高崇寿还与在 </a:t>
            </a:r>
            <a:r>
              <a:rPr lang="en-US" altLang="zh-CN" sz="4000" dirty="0"/>
              <a:t>CERN </a:t>
            </a:r>
            <a:r>
              <a:rPr lang="zh-CN" altLang="en-US" sz="4000" dirty="0"/>
              <a:t>工作的美国诺贝尔物理奖获得者 </a:t>
            </a:r>
            <a:r>
              <a:rPr lang="en-US" altLang="zh-CN" sz="4000" dirty="0">
                <a:solidFill>
                  <a:srgbClr val="FF0000"/>
                </a:solidFill>
              </a:rPr>
              <a:t>Steinberger </a:t>
            </a:r>
            <a:r>
              <a:rPr lang="zh-CN" altLang="en-US" sz="4000" dirty="0">
                <a:solidFill>
                  <a:srgbClr val="FF0000"/>
                </a:solidFill>
              </a:rPr>
              <a:t>教授联合指导</a:t>
            </a:r>
            <a:r>
              <a:rPr lang="zh-CN" altLang="en-US" sz="4000" dirty="0"/>
              <a:t>胡红波获得博士学位。”</a:t>
            </a:r>
            <a:endParaRPr lang="en-US" altLang="zh-CN" sz="40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4000" dirty="0"/>
              <a:t>             ---</a:t>
            </a:r>
            <a:r>
              <a:rPr lang="zh-CN" altLang="en-US" sz="4000" dirty="0"/>
              <a:t>摘自</a:t>
            </a:r>
            <a:r>
              <a:rPr lang="en-US" altLang="zh-CN" sz="4000" dirty="0"/>
              <a:t>《</a:t>
            </a:r>
            <a:r>
              <a:rPr lang="zh-CN" altLang="en-US" sz="4000" dirty="0"/>
              <a:t>高崇寿科研教学工作六十年</a:t>
            </a:r>
            <a:r>
              <a:rPr lang="en-US" altLang="zh-CN" sz="4000" dirty="0"/>
              <a:t>》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4229407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678E72-B7DF-49C6-8CD4-CE44E1BCF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 </a:t>
            </a:r>
            <a:r>
              <a:rPr lang="zh-CN" altLang="en-US" dirty="0"/>
              <a:t>结论与讨论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A54B7F-2BEE-4C5F-9ABE-0311849C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663" y="1690688"/>
            <a:ext cx="8383570" cy="5040050"/>
          </a:xfrm>
        </p:spPr>
        <p:txBody>
          <a:bodyPr>
            <a:normAutofit/>
          </a:bodyPr>
          <a:lstStyle/>
          <a:p>
            <a:r>
              <a:rPr lang="zh-CN" altLang="en-US" dirty="0"/>
              <a:t>对年青的李政道，</a:t>
            </a:r>
            <a:r>
              <a:rPr lang="en-US" altLang="zh-CN" dirty="0"/>
              <a:t>Dr. J. Robert Oppenheimer praised him as </a:t>
            </a:r>
            <a:r>
              <a:rPr lang="en-US" altLang="zh-CN" dirty="0">
                <a:solidFill>
                  <a:srgbClr val="FF0000"/>
                </a:solidFill>
              </a:rPr>
              <a:t>one of the most brilliant theoretical physicists</a:t>
            </a:r>
            <a:r>
              <a:rPr lang="en-US" altLang="zh-CN" dirty="0"/>
              <a:t> then known, whose work was characterized by “</a:t>
            </a:r>
            <a:r>
              <a:rPr lang="en-US" altLang="zh-CN" dirty="0">
                <a:solidFill>
                  <a:srgbClr val="FF0000"/>
                </a:solidFill>
              </a:rPr>
              <a:t>a remarkable freshness, versatility, and style</a:t>
            </a:r>
            <a:r>
              <a:rPr lang="en-US" altLang="zh-CN" dirty="0"/>
              <a:t>”. </a:t>
            </a:r>
            <a:r>
              <a:rPr lang="en-US" altLang="zh-CN" sz="2000" dirty="0"/>
              <a:t>                            https://www.nobelprize.org/prizes/physics/1957/lee/biographical/</a:t>
            </a:r>
            <a:endParaRPr lang="en-US" altLang="zh-CN" dirty="0"/>
          </a:p>
          <a:p>
            <a:r>
              <a:rPr lang="zh-CN" altLang="en-US" dirty="0"/>
              <a:t>在李先生诞辰一百周年之际，用</a:t>
            </a:r>
            <a:r>
              <a:rPr lang="zh-CN" altLang="en-US" dirty="0">
                <a:solidFill>
                  <a:srgbClr val="FF0000"/>
                </a:solidFill>
              </a:rPr>
              <a:t>务实的革命者（</a:t>
            </a:r>
            <a:r>
              <a:rPr lang="en-US" altLang="zh-CN" dirty="0">
                <a:solidFill>
                  <a:srgbClr val="FF0000"/>
                </a:solidFill>
              </a:rPr>
              <a:t>pragmatic revolutionary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来概述李先生，只是一种极简说法。毕竟人是复杂的、立体的！</a:t>
            </a:r>
            <a:endParaRPr lang="en-US" altLang="zh-CN" dirty="0"/>
          </a:p>
          <a:p>
            <a:r>
              <a:rPr lang="zh-CN" altLang="en-US" dirty="0"/>
              <a:t>应该特别指出，守正与务实的革命者并无优劣，对于现实世界都是必要的：</a:t>
            </a:r>
            <a:r>
              <a:rPr lang="zh-CN" altLang="en-US" dirty="0">
                <a:solidFill>
                  <a:srgbClr val="FF0000"/>
                </a:solidFill>
              </a:rPr>
              <a:t>守正创新</a:t>
            </a:r>
            <a:r>
              <a:rPr lang="zh-CN" altLang="en-US" dirty="0"/>
              <a:t>！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398BA7-B74C-4035-B059-6C19DE599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355" y="1477488"/>
            <a:ext cx="2857143" cy="4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13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532</Words>
  <Application>Microsoft Office PowerPoint</Application>
  <PresentationFormat>宽屏</PresentationFormat>
  <Paragraphs>36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等线</vt:lpstr>
      <vt:lpstr>等线 Light</vt:lpstr>
      <vt:lpstr>Arial</vt:lpstr>
      <vt:lpstr>Symbol</vt:lpstr>
      <vt:lpstr>Office 主题​​</vt:lpstr>
      <vt:lpstr>李政道：务实的革命者 TD Lee: A Pragmatic Revolutionary</vt:lpstr>
      <vt:lpstr>目录</vt:lpstr>
      <vt:lpstr>1. 李先生的一个疑问</vt:lpstr>
      <vt:lpstr>2. 答案</vt:lpstr>
      <vt:lpstr>3. 证据1：16岁在赣州的生存挑战</vt:lpstr>
      <vt:lpstr>4. 证据2：解决-疑难</vt:lpstr>
      <vt:lpstr>PowerPoint 演示文稿</vt:lpstr>
      <vt:lpstr>5. 证据3：为什么建BEPC？</vt:lpstr>
      <vt:lpstr>PowerPoint 演示文稿</vt:lpstr>
      <vt:lpstr>自主培养人才</vt:lpstr>
      <vt:lpstr>7. 结论与讨论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李政道：务实的革命者 TD Lee: Pragmatic Revolutionary</dc:title>
  <dc:creator>朱一川</dc:creator>
  <cp:lastModifiedBy>hp</cp:lastModifiedBy>
  <cp:revision>19</cp:revision>
  <dcterms:created xsi:type="dcterms:W3CDTF">2026-09-11T08:36:08Z</dcterms:created>
  <dcterms:modified xsi:type="dcterms:W3CDTF">2026-10-12T08:06:19Z</dcterms:modified>
</cp:coreProperties>
</file>