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heme/theme3.xml" ContentType="application/vnd.openxmlformats-officedocument.theme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2"/>
  </p:sldMasterIdLst>
  <p:notesMasterIdLst>
    <p:notesMasterId r:id="rId14"/>
  </p:notesMasterIdLst>
  <p:sldIdLst>
    <p:sldId id="256" r:id="rId3"/>
    <p:sldId id="491" r:id="rId4"/>
    <p:sldId id="517" r:id="rId5"/>
    <p:sldId id="509" r:id="rId6"/>
    <p:sldId id="510" r:id="rId7"/>
    <p:sldId id="513" r:id="rId8"/>
    <p:sldId id="514" r:id="rId9"/>
    <p:sldId id="515" r:id="rId10"/>
    <p:sldId id="511" r:id="rId11"/>
    <p:sldId id="512" r:id="rId12"/>
    <p:sldId id="516" r:id="rId13"/>
  </p:sldIdLst>
  <p:sldSz cx="12192000" cy="6858000"/>
  <p:notesSz cx="6858000" cy="9144000"/>
  <p:custDataLst>
    <p:tags r:id="rId1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1515C5"/>
    <a:srgbClr val="1014C2"/>
    <a:srgbClr val="0E6EB8"/>
    <a:srgbClr val="68C9F2"/>
    <a:srgbClr val="B2D1E5"/>
    <a:srgbClr val="3B8AC9"/>
    <a:srgbClr val="509ED6"/>
    <a:srgbClr val="D0DEEB"/>
    <a:srgbClr val="4C9A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67" autoAdjust="0"/>
    <p:restoredTop sz="93122" autoAdjust="0"/>
  </p:normalViewPr>
  <p:slideViewPr>
    <p:cSldViewPr snapToGrid="0" showGuides="1">
      <p:cViewPr varScale="1">
        <p:scale>
          <a:sx n="110" d="100"/>
          <a:sy n="110" d="100"/>
        </p:scale>
        <p:origin x="654" y="108"/>
      </p:cViewPr>
      <p:guideLst>
        <p:guide orient="horz" pos="2159"/>
        <p:guide pos="3874"/>
      </p:guideLst>
    </p:cSldViewPr>
  </p:slideViewPr>
  <p:outlineViewPr>
    <p:cViewPr>
      <p:scale>
        <a:sx n="33" d="100"/>
        <a:sy n="33" d="100"/>
      </p:scale>
      <p:origin x="0" y="50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9.png"/><Relationship Id="rId5" Type="http://schemas.openxmlformats.org/officeDocument/2006/relationships/tags" Target="../tags/tag17.xml"/><Relationship Id="rId10" Type="http://schemas.openxmlformats.org/officeDocument/2006/relationships/image" Target="../media/image8.jpeg"/><Relationship Id="rId4" Type="http://schemas.openxmlformats.org/officeDocument/2006/relationships/tags" Target="../tags/tag16.xml"/><Relationship Id="rId9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5.xml"/><Relationship Id="rId4" Type="http://schemas.openxmlformats.org/officeDocument/2006/relationships/tags" Target="../tags/tag24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tags" Target="../tags/tag28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39.xml"/><Relationship Id="rId3" Type="http://schemas.openxmlformats.org/officeDocument/2006/relationships/tags" Target="../tags/tag34.xml"/><Relationship Id="rId7" Type="http://schemas.openxmlformats.org/officeDocument/2006/relationships/tags" Target="../tags/tag38.xml"/><Relationship Id="rId12" Type="http://schemas.openxmlformats.org/officeDocument/2006/relationships/slideMaster" Target="../slideMasters/slideMaster2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tags" Target="../tags/tag37.xml"/><Relationship Id="rId11" Type="http://schemas.openxmlformats.org/officeDocument/2006/relationships/tags" Target="../tags/tag42.xml"/><Relationship Id="rId5" Type="http://schemas.openxmlformats.org/officeDocument/2006/relationships/tags" Target="../tags/tag36.xml"/><Relationship Id="rId10" Type="http://schemas.openxmlformats.org/officeDocument/2006/relationships/tags" Target="../tags/tag41.xml"/><Relationship Id="rId4" Type="http://schemas.openxmlformats.org/officeDocument/2006/relationships/tags" Target="../tags/tag35.xml"/><Relationship Id="rId9" Type="http://schemas.openxmlformats.org/officeDocument/2006/relationships/tags" Target="../tags/tag40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56.xml"/><Relationship Id="rId3" Type="http://schemas.openxmlformats.org/officeDocument/2006/relationships/tags" Target="../tags/tag51.xml"/><Relationship Id="rId7" Type="http://schemas.openxmlformats.org/officeDocument/2006/relationships/tags" Target="../tags/tag55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60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67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2.xml"/><Relationship Id="rId4" Type="http://schemas.openxmlformats.org/officeDocument/2006/relationships/tags" Target="../tags/tag7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5" Type="http://schemas.openxmlformats.org/officeDocument/2006/relationships/image" Target="../media/image8.jpeg"/><Relationship Id="rId4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93" y="-31229"/>
            <a:ext cx="12320685" cy="693804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B2B4-BB1B-47CC-AC0A-993762ADCDF8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6CFAB-250B-491F-A13E-79E7FE44AB68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000" y="6165156"/>
            <a:ext cx="2520000" cy="504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0" y="86400"/>
            <a:ext cx="900000" cy="90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93" y="-31229"/>
            <a:ext cx="12320685" cy="6938042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B2B4-BB1B-47CC-AC0A-993762ADCDF8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6CFAB-250B-491F-A13E-79E7FE44AB68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000" y="6156841"/>
            <a:ext cx="2520000" cy="504000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3467100" y="2830011"/>
            <a:ext cx="52578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>
                <a:solidFill>
                  <a:srgbClr val="0E6EB8"/>
                </a:solidFill>
              </a:rPr>
              <a:t>谢  谢  观  看</a:t>
            </a:r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0" y="86400"/>
            <a:ext cx="900000" cy="90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>
            <p:custDataLst>
              <p:tags r:id="rId1"/>
            </p:custDataLst>
          </p:nvPr>
        </p:nvSpPr>
        <p:spPr>
          <a:xfrm>
            <a:off x="0" y="0"/>
            <a:ext cx="12192635" cy="6857365"/>
          </a:xfrm>
          <a:prstGeom prst="rect">
            <a:avLst/>
          </a:prstGeom>
          <a:blipFill rotWithShape="1">
            <a:blip r:embed="rId10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任意多边形: 形状 31"/>
          <p:cNvSpPr/>
          <p:nvPr>
            <p:custDataLst>
              <p:tags r:id="rId2"/>
            </p:custDataLst>
          </p:nvPr>
        </p:nvSpPr>
        <p:spPr>
          <a:xfrm>
            <a:off x="2167" y="-1"/>
            <a:ext cx="9015680" cy="6858001"/>
          </a:xfrm>
          <a:custGeom>
            <a:avLst/>
            <a:gdLst>
              <a:gd name="connsiteX0" fmla="*/ 0 w 9015680"/>
              <a:gd name="connsiteY0" fmla="*/ 0 h 6858001"/>
              <a:gd name="connsiteX1" fmla="*/ 299882 w 9015680"/>
              <a:gd name="connsiteY1" fmla="*/ 0 h 6858001"/>
              <a:gd name="connsiteX2" fmla="*/ 792217 w 9015680"/>
              <a:gd name="connsiteY2" fmla="*/ 0 h 6858001"/>
              <a:gd name="connsiteX3" fmla="*/ 1092099 w 9015680"/>
              <a:gd name="connsiteY3" fmla="*/ 0 h 6858001"/>
              <a:gd name="connsiteX4" fmla="*/ 7923581 w 9015680"/>
              <a:gd name="connsiteY4" fmla="*/ 0 h 6858001"/>
              <a:gd name="connsiteX5" fmla="*/ 8223463 w 9015680"/>
              <a:gd name="connsiteY5" fmla="*/ 0 h 6858001"/>
              <a:gd name="connsiteX6" fmla="*/ 8715798 w 9015680"/>
              <a:gd name="connsiteY6" fmla="*/ 0 h 6858001"/>
              <a:gd name="connsiteX7" fmla="*/ 9015680 w 9015680"/>
              <a:gd name="connsiteY7" fmla="*/ 0 h 6858001"/>
              <a:gd name="connsiteX8" fmla="*/ 5027087 w 9015680"/>
              <a:gd name="connsiteY8" fmla="*/ 6858001 h 6858001"/>
              <a:gd name="connsiteX9" fmla="*/ 4727205 w 9015680"/>
              <a:gd name="connsiteY9" fmla="*/ 6858001 h 6858001"/>
              <a:gd name="connsiteX10" fmla="*/ 4234870 w 9015680"/>
              <a:gd name="connsiteY10" fmla="*/ 6858001 h 6858001"/>
              <a:gd name="connsiteX11" fmla="*/ 3934988 w 9015680"/>
              <a:gd name="connsiteY11" fmla="*/ 6858001 h 6858001"/>
              <a:gd name="connsiteX12" fmla="*/ 1092099 w 9015680"/>
              <a:gd name="connsiteY12" fmla="*/ 6858001 h 6858001"/>
              <a:gd name="connsiteX13" fmla="*/ 792217 w 9015680"/>
              <a:gd name="connsiteY13" fmla="*/ 6858001 h 6858001"/>
              <a:gd name="connsiteX14" fmla="*/ 299882 w 9015680"/>
              <a:gd name="connsiteY14" fmla="*/ 6858001 h 6858001"/>
              <a:gd name="connsiteX15" fmla="*/ 0 w 9015680"/>
              <a:gd name="connsiteY1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015680" h="6858001">
                <a:moveTo>
                  <a:pt x="0" y="0"/>
                </a:moveTo>
                <a:lnTo>
                  <a:pt x="299882" y="0"/>
                </a:lnTo>
                <a:lnTo>
                  <a:pt x="792217" y="0"/>
                </a:lnTo>
                <a:lnTo>
                  <a:pt x="1092099" y="0"/>
                </a:lnTo>
                <a:lnTo>
                  <a:pt x="7923581" y="0"/>
                </a:lnTo>
                <a:lnTo>
                  <a:pt x="8223463" y="0"/>
                </a:lnTo>
                <a:lnTo>
                  <a:pt x="8715798" y="0"/>
                </a:lnTo>
                <a:lnTo>
                  <a:pt x="9015680" y="0"/>
                </a:lnTo>
                <a:lnTo>
                  <a:pt x="5027087" y="6858001"/>
                </a:lnTo>
                <a:lnTo>
                  <a:pt x="4727205" y="6858001"/>
                </a:lnTo>
                <a:lnTo>
                  <a:pt x="4234870" y="6858001"/>
                </a:lnTo>
                <a:lnTo>
                  <a:pt x="3934988" y="6858001"/>
                </a:lnTo>
                <a:lnTo>
                  <a:pt x="1092099" y="6858001"/>
                </a:lnTo>
                <a:lnTo>
                  <a:pt x="792217" y="6858001"/>
                </a:lnTo>
                <a:lnTo>
                  <a:pt x="299882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accent1">
              <a:lumMod val="81975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3"/>
            </p:custDataLst>
          </p:nvPr>
        </p:nvSpPr>
        <p:spPr>
          <a:xfrm>
            <a:off x="6880606" y="-1"/>
            <a:ext cx="3222781" cy="4262510"/>
          </a:xfrm>
          <a:custGeom>
            <a:avLst/>
            <a:gdLst>
              <a:gd name="connsiteX0" fmla="*/ 2479063 w 3222781"/>
              <a:gd name="connsiteY0" fmla="*/ 0 h 4262510"/>
              <a:gd name="connsiteX1" fmla="*/ 3222781 w 3222781"/>
              <a:gd name="connsiteY1" fmla="*/ 0 h 4262510"/>
              <a:gd name="connsiteX2" fmla="*/ 743718 w 3222781"/>
              <a:gd name="connsiteY2" fmla="*/ 4262510 h 4262510"/>
              <a:gd name="connsiteX3" fmla="*/ 0 w 3222781"/>
              <a:gd name="connsiteY3" fmla="*/ 4262510 h 4262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22781" h="4262510">
                <a:moveTo>
                  <a:pt x="2479063" y="0"/>
                </a:moveTo>
                <a:lnTo>
                  <a:pt x="3222781" y="0"/>
                </a:lnTo>
                <a:lnTo>
                  <a:pt x="743718" y="4262510"/>
                </a:lnTo>
                <a:lnTo>
                  <a:pt x="0" y="4262510"/>
                </a:lnTo>
                <a:close/>
              </a:path>
            </a:pathLst>
          </a:custGeom>
          <a:solidFill>
            <a:schemeClr val="tx1">
              <a:lumMod val="94902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4"/>
            </p:custDataLst>
          </p:nvPr>
        </p:nvSpPr>
        <p:spPr>
          <a:xfrm>
            <a:off x="5641553" y="-1"/>
            <a:ext cx="4011448" cy="5305616"/>
          </a:xfrm>
          <a:custGeom>
            <a:avLst/>
            <a:gdLst>
              <a:gd name="connsiteX0" fmla="*/ 2479063 w 3222781"/>
              <a:gd name="connsiteY0" fmla="*/ 0 h 4262510"/>
              <a:gd name="connsiteX1" fmla="*/ 3222781 w 3222781"/>
              <a:gd name="connsiteY1" fmla="*/ 0 h 4262510"/>
              <a:gd name="connsiteX2" fmla="*/ 743718 w 3222781"/>
              <a:gd name="connsiteY2" fmla="*/ 4262510 h 4262510"/>
              <a:gd name="connsiteX3" fmla="*/ 0 w 3222781"/>
              <a:gd name="connsiteY3" fmla="*/ 4262510 h 4262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22781" h="4262510">
                <a:moveTo>
                  <a:pt x="2479063" y="0"/>
                </a:moveTo>
                <a:lnTo>
                  <a:pt x="3222781" y="0"/>
                </a:lnTo>
                <a:lnTo>
                  <a:pt x="743718" y="4262510"/>
                </a:lnTo>
                <a:lnTo>
                  <a:pt x="0" y="4262510"/>
                </a:lnTo>
                <a:close/>
              </a:path>
            </a:pathLst>
          </a:custGeom>
          <a:solidFill>
            <a:schemeClr val="tx1">
              <a:lumMod val="94902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3" descr="标准 反白色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55600" y="347980"/>
            <a:ext cx="2778125" cy="778510"/>
          </a:xfrm>
          <a:prstGeom prst="rect">
            <a:avLst/>
          </a:prstGeom>
        </p:spPr>
      </p:pic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6"/>
            </p:custDataLst>
          </p:nvPr>
        </p:nvSpPr>
        <p:spPr>
          <a:xfrm>
            <a:off x="416911" y="4364742"/>
            <a:ext cx="2160000" cy="432000"/>
          </a:xfrm>
          <a:prstGeom prst="roundRect">
            <a:avLst>
              <a:gd name="adj" fmla="val 50000"/>
            </a:avLst>
          </a:prstGeom>
          <a:ln w="12700">
            <a:solidFill>
              <a:schemeClr val="lt1">
                <a:lumMod val="10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71755" tIns="18000" rIns="71755" bIns="1800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1600" b="1" i="0" u="none" strike="noStrike" kern="1200" cap="none" spc="0" normalizeH="0" baseline="0" noProof="1" dirty="0">
                <a:solidFill>
                  <a:schemeClr val="lt1"/>
                </a:solidFill>
                <a:latin typeface="+mn-ea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>
                <a:sym typeface="+mn-ea"/>
              </a:rPr>
              <a:t>署名</a:t>
            </a:r>
          </a:p>
        </p:txBody>
      </p:sp>
      <p:sp>
        <p:nvSpPr>
          <p:cNvPr id="11" name="副标题 2"/>
          <p:cNvSpPr txBox="1"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406400" y="3593147"/>
            <a:ext cx="4025526" cy="364490"/>
          </a:xfrm>
          <a:noFill/>
        </p:spPr>
        <p:txBody>
          <a:bodyPr wrap="square" rtlCol="0" anchor="ctr" anchorCtr="0">
            <a:normAutofit/>
          </a:bodyPr>
          <a:lstStyle>
            <a:defPPr>
              <a:defRPr lang="zh-CN"/>
            </a:defPPr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>
                <a:sym typeface="+mn-ea"/>
              </a:rPr>
              <a:t>单击此处编辑副标题</a:t>
            </a:r>
          </a:p>
        </p:txBody>
      </p:sp>
      <p:sp>
        <p:nvSpPr>
          <p:cNvPr id="10" name="标题 1"/>
          <p:cNvSpPr txBox="1">
            <a:spLocks noGrp="1"/>
          </p:cNvSpPr>
          <p:nvPr>
            <p:ph type="ctrTitle" hasCustomPrompt="1"/>
            <p:custDataLst>
              <p:tags r:id="rId8"/>
            </p:custDataLst>
          </p:nvPr>
        </p:nvSpPr>
        <p:spPr>
          <a:xfrm>
            <a:off x="406400" y="2061527"/>
            <a:ext cx="4025526" cy="1428115"/>
          </a:xfrm>
          <a:noFill/>
        </p:spPr>
        <p:txBody>
          <a:bodyPr wrap="square" rtlCol="0" anchor="ctr" anchorCtr="0">
            <a:normAutofit/>
          </a:bodyPr>
          <a:lstStyle>
            <a:defPPr>
              <a:defRPr lang="zh-CN"/>
            </a:defPPr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4400" b="1" i="0" u="none" strike="noStrike" kern="1200" cap="none" spc="0" normalizeH="0" baseline="0" noProof="1" dirty="0">
                <a:solidFill>
                  <a:schemeClr val="tx1"/>
                </a:solidFill>
                <a:effectLst>
                  <a:outerShdw blurRad="381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微软雅黑" panose="020B0503020204020204" pitchFamily="34" charset="-122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dirty="0">
                <a:sym typeface="+mn-ea"/>
              </a:rPr>
              <a:t>单击此处</a:t>
            </a:r>
            <a:br>
              <a:rPr dirty="0">
                <a:sym typeface="+mn-ea"/>
              </a:rPr>
            </a:br>
            <a:r>
              <a:rPr dirty="0">
                <a:sym typeface="+mn-ea"/>
              </a:rPr>
              <a:t>编辑母版标题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695960" y="1301749"/>
            <a:ext cx="10800000" cy="48736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目录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 37"/>
          <p:cNvSpPr/>
          <p:nvPr>
            <p:custDataLst>
              <p:tags r:id="rId1"/>
            </p:custDataLst>
          </p:nvPr>
        </p:nvSpPr>
        <p:spPr>
          <a:xfrm>
            <a:off x="0" y="0"/>
            <a:ext cx="12192635" cy="6858000"/>
          </a:xfrm>
          <a:prstGeom prst="rect">
            <a:avLst/>
          </a:prstGeom>
          <a:blipFill rotWithShape="1">
            <a:blip r:embed="rId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>
            <p:custDataLst>
              <p:tags r:id="rId2"/>
            </p:custDataLst>
          </p:nvPr>
        </p:nvSpPr>
        <p:spPr>
          <a:xfrm>
            <a:off x="696595" y="425450"/>
            <a:ext cx="4288155" cy="5831840"/>
          </a:xfrm>
          <a:prstGeom prst="rect">
            <a:avLst/>
          </a:prstGeom>
          <a:solidFill>
            <a:schemeClr val="accent1">
              <a:lumMod val="81975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132387" y="811262"/>
            <a:ext cx="1977755" cy="1081088"/>
          </a:xfrm>
        </p:spPr>
        <p:txBody>
          <a:bodyPr wrap="square" anchor="b">
            <a:normAutofit/>
          </a:bodyPr>
          <a:lstStyle>
            <a:lvl1pPr algn="ctr">
              <a:defRPr kumimoji="0" lang="zh-CN" altLang="zh-CN" sz="6000" b="1" i="0" u="none" strike="noStrike" kern="1200" cap="none" spc="0" normalizeH="0" baseline="0" noProof="1" dirty="0">
                <a:solidFill>
                  <a:schemeClr val="tx1"/>
                </a:solidFill>
                <a:latin typeface="+mj-lt"/>
                <a:ea typeface="+mj-ea"/>
                <a:cs typeface="Segoe UI Black" panose="020B0A02040204020203" pitchFamily="34" charset="0"/>
              </a:defRPr>
            </a:lvl1pPr>
          </a:lstStyle>
          <a:p>
            <a:r>
              <a:rPr lang="zh-CN" altLang="en-US" dirty="0"/>
              <a:t>标题</a:t>
            </a: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2026/7/23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8197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>
            <p:custDataLst>
              <p:tags r:id="rId2"/>
            </p:custDataLst>
          </p:nvPr>
        </p:nvSpPr>
        <p:spPr>
          <a:xfrm>
            <a:off x="381000" y="6099175"/>
            <a:ext cx="504190" cy="504190"/>
          </a:xfrm>
          <a:prstGeom prst="ellipse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任意多边形 22"/>
          <p:cNvSpPr/>
          <p:nvPr>
            <p:custDataLst>
              <p:tags r:id="rId3"/>
            </p:custDataLst>
          </p:nvPr>
        </p:nvSpPr>
        <p:spPr>
          <a:xfrm>
            <a:off x="11708765" y="6183630"/>
            <a:ext cx="303530" cy="474980"/>
          </a:xfrm>
          <a:custGeom>
            <a:avLst/>
            <a:gdLst>
              <a:gd name="connsiteX0" fmla="*/ 143434 w 321138"/>
              <a:gd name="connsiteY0" fmla="*/ 0 h 502319"/>
              <a:gd name="connsiteX1" fmla="*/ 149253 w 321138"/>
              <a:gd name="connsiteY1" fmla="*/ 39314 h 502319"/>
              <a:gd name="connsiteX2" fmla="*/ 112925 w 321138"/>
              <a:gd name="connsiteY2" fmla="*/ 46648 h 502319"/>
              <a:gd name="connsiteX3" fmla="*/ 38168 w 321138"/>
              <a:gd name="connsiteY3" fmla="*/ 159429 h 502319"/>
              <a:gd name="connsiteX4" fmla="*/ 38168 w 321138"/>
              <a:gd name="connsiteY4" fmla="*/ 339429 h 502319"/>
              <a:gd name="connsiteX5" fmla="*/ 160568 w 321138"/>
              <a:gd name="connsiteY5" fmla="*/ 461829 h 502319"/>
              <a:gd name="connsiteX6" fmla="*/ 282968 w 321138"/>
              <a:gd name="connsiteY6" fmla="*/ 339429 h 502319"/>
              <a:gd name="connsiteX7" fmla="*/ 282968 w 321138"/>
              <a:gd name="connsiteY7" fmla="*/ 159429 h 502319"/>
              <a:gd name="connsiteX8" fmla="*/ 208212 w 321138"/>
              <a:gd name="connsiteY8" fmla="*/ 46648 h 502319"/>
              <a:gd name="connsiteX9" fmla="*/ 171886 w 321138"/>
              <a:gd name="connsiteY9" fmla="*/ 39314 h 502319"/>
              <a:gd name="connsiteX10" fmla="*/ 177705 w 321138"/>
              <a:gd name="connsiteY10" fmla="*/ 0 h 502319"/>
              <a:gd name="connsiteX11" fmla="*/ 223070 w 321138"/>
              <a:gd name="connsiteY11" fmla="*/ 9158 h 502319"/>
              <a:gd name="connsiteX12" fmla="*/ 321138 w 321138"/>
              <a:gd name="connsiteY12" fmla="*/ 157109 h 502319"/>
              <a:gd name="connsiteX13" fmla="*/ 321137 w 321138"/>
              <a:gd name="connsiteY13" fmla="*/ 341750 h 502319"/>
              <a:gd name="connsiteX14" fmla="*/ 160568 w 321138"/>
              <a:gd name="connsiteY14" fmla="*/ 502319 h 502319"/>
              <a:gd name="connsiteX15" fmla="*/ 160569 w 321138"/>
              <a:gd name="connsiteY15" fmla="*/ 502318 h 502319"/>
              <a:gd name="connsiteX16" fmla="*/ 0 w 321138"/>
              <a:gd name="connsiteY16" fmla="*/ 341749 h 502319"/>
              <a:gd name="connsiteX17" fmla="*/ 0 w 321138"/>
              <a:gd name="connsiteY17" fmla="*/ 157109 h 502319"/>
              <a:gd name="connsiteX18" fmla="*/ 98068 w 321138"/>
              <a:gd name="connsiteY18" fmla="*/ 9158 h 502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21138" h="502319">
                <a:moveTo>
                  <a:pt x="143434" y="0"/>
                </a:moveTo>
                <a:lnTo>
                  <a:pt x="149253" y="39314"/>
                </a:lnTo>
                <a:lnTo>
                  <a:pt x="112925" y="46648"/>
                </a:lnTo>
                <a:cubicBezTo>
                  <a:pt x="68993" y="65229"/>
                  <a:pt x="38168" y="108729"/>
                  <a:pt x="38168" y="159429"/>
                </a:cubicBezTo>
                <a:lnTo>
                  <a:pt x="38168" y="339429"/>
                </a:lnTo>
                <a:cubicBezTo>
                  <a:pt x="38168" y="407029"/>
                  <a:pt x="92968" y="461829"/>
                  <a:pt x="160568" y="461829"/>
                </a:cubicBezTo>
                <a:cubicBezTo>
                  <a:pt x="228168" y="461829"/>
                  <a:pt x="282968" y="407029"/>
                  <a:pt x="282968" y="339429"/>
                </a:cubicBezTo>
                <a:lnTo>
                  <a:pt x="282968" y="159429"/>
                </a:lnTo>
                <a:cubicBezTo>
                  <a:pt x="282968" y="108729"/>
                  <a:pt x="252143" y="65229"/>
                  <a:pt x="208212" y="46648"/>
                </a:cubicBezTo>
                <a:lnTo>
                  <a:pt x="171886" y="39314"/>
                </a:lnTo>
                <a:lnTo>
                  <a:pt x="177705" y="0"/>
                </a:lnTo>
                <a:lnTo>
                  <a:pt x="223070" y="9158"/>
                </a:lnTo>
                <a:cubicBezTo>
                  <a:pt x="280701" y="33534"/>
                  <a:pt x="321138" y="90599"/>
                  <a:pt x="321138" y="157109"/>
                </a:cubicBezTo>
                <a:cubicBezTo>
                  <a:pt x="321138" y="218656"/>
                  <a:pt x="321137" y="280203"/>
                  <a:pt x="321137" y="341750"/>
                </a:cubicBezTo>
                <a:cubicBezTo>
                  <a:pt x="321137" y="430430"/>
                  <a:pt x="249248" y="502319"/>
                  <a:pt x="160568" y="502319"/>
                </a:cubicBezTo>
                <a:lnTo>
                  <a:pt x="160569" y="502318"/>
                </a:lnTo>
                <a:cubicBezTo>
                  <a:pt x="71889" y="502318"/>
                  <a:pt x="0" y="430429"/>
                  <a:pt x="0" y="341749"/>
                </a:cubicBezTo>
                <a:lnTo>
                  <a:pt x="0" y="157109"/>
                </a:lnTo>
                <a:cubicBezTo>
                  <a:pt x="0" y="90599"/>
                  <a:pt x="40438" y="33534"/>
                  <a:pt x="98068" y="915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圆角矩形 23"/>
          <p:cNvSpPr/>
          <p:nvPr>
            <p:custDataLst>
              <p:tags r:id="rId4"/>
            </p:custDataLst>
          </p:nvPr>
        </p:nvSpPr>
        <p:spPr>
          <a:xfrm flipH="1">
            <a:off x="11847195" y="6218555"/>
            <a:ext cx="27305" cy="17018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圆角矩形 24"/>
          <p:cNvSpPr/>
          <p:nvPr>
            <p:custDataLst>
              <p:tags r:id="rId5"/>
            </p:custDataLst>
          </p:nvPr>
        </p:nvSpPr>
        <p:spPr>
          <a:xfrm flipH="1">
            <a:off x="11847195" y="4719955"/>
            <a:ext cx="27305" cy="1395095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>
            <p:custDataLst>
              <p:tags r:id="rId6"/>
            </p:custDataLst>
          </p:nvPr>
        </p:nvSpPr>
        <p:spPr>
          <a:xfrm flipV="1">
            <a:off x="11435186" y="903306"/>
            <a:ext cx="396000" cy="1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日期占位符 4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7" name="标题 1"/>
          <p:cNvSpPr>
            <a:spLocks noGrp="1"/>
          </p:cNvSpPr>
          <p:nvPr>
            <p:ph type="title" hasCustomPrompt="1"/>
            <p:custDataLst>
              <p:tags r:id="rId10"/>
            </p:custDataLst>
          </p:nvPr>
        </p:nvSpPr>
        <p:spPr>
          <a:xfrm>
            <a:off x="3248660" y="2675533"/>
            <a:ext cx="4093845" cy="1508125"/>
          </a:xfrm>
        </p:spPr>
        <p:txBody>
          <a:bodyPr wrap="square" anchor="ctr" anchorCtr="0">
            <a:normAutofit/>
          </a:bodyPr>
          <a:lstStyle>
            <a:lvl1pPr algn="r">
              <a:lnSpc>
                <a:spcPct val="100000"/>
              </a:lnSpc>
              <a:defRPr kumimoji="0" lang="zh-CN" altLang="en-US" sz="5000" b="0" i="0" u="none" strike="noStrike" kern="1200" cap="none" spc="0" normalizeH="0" baseline="0" noProof="1" dirty="0">
                <a:solidFill>
                  <a:schemeClr val="tx1"/>
                </a:solidFill>
                <a:latin typeface="+mj-lt"/>
                <a:ea typeface="+mj-ea"/>
                <a:cs typeface="+mn-cs"/>
              </a:defRPr>
            </a:lvl1pPr>
          </a:lstStyle>
          <a:p>
            <a:r>
              <a:rPr lang="zh-CN" altLang="en-US" dirty="0"/>
              <a:t>编辑母版标题</a:t>
            </a:r>
          </a:p>
        </p:txBody>
      </p:sp>
      <p:sp>
        <p:nvSpPr>
          <p:cNvPr id="8" name="节编号 3"/>
          <p:cNvSpPr>
            <a:spLocks noGrp="1" noChangeAspect="1"/>
          </p:cNvSpPr>
          <p:nvPr>
            <p:ph type="body" sz="quarter" idx="13" hasCustomPrompt="1"/>
            <p:custDataLst>
              <p:tags r:id="rId11"/>
            </p:custDataLst>
          </p:nvPr>
        </p:nvSpPr>
        <p:spPr>
          <a:xfrm>
            <a:off x="7733030" y="2925595"/>
            <a:ext cx="1008000" cy="1008000"/>
          </a:xfrm>
          <a:prstGeom prst="ellipse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txBody>
          <a:bodyPr wrap="none"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3600" b="1">
                <a:ln>
                  <a:noFill/>
                </a:ln>
                <a:solidFill>
                  <a:schemeClr val="lt1">
                    <a:lumMod val="100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节编号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1"/>
            </p:custDataLst>
          </p:nvPr>
        </p:nvSpPr>
        <p:spPr>
          <a:xfrm>
            <a:off x="695960" y="1301750"/>
            <a:ext cx="5323840" cy="48758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2"/>
            </p:custDataLst>
          </p:nvPr>
        </p:nvSpPr>
        <p:spPr>
          <a:xfrm>
            <a:off x="6172200" y="1301750"/>
            <a:ext cx="5323840" cy="48758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695960" y="1301750"/>
            <a:ext cx="5323840" cy="411303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2"/>
            </p:custDataLst>
          </p:nvPr>
        </p:nvSpPr>
        <p:spPr>
          <a:xfrm>
            <a:off x="695960" y="1875099"/>
            <a:ext cx="5323840" cy="43002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3"/>
            </p:custDataLst>
          </p:nvPr>
        </p:nvSpPr>
        <p:spPr>
          <a:xfrm>
            <a:off x="6172200" y="1301750"/>
            <a:ext cx="5323840" cy="411303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4"/>
            </p:custDataLst>
          </p:nvPr>
        </p:nvSpPr>
        <p:spPr>
          <a:xfrm>
            <a:off x="6172200" y="1875099"/>
            <a:ext cx="5323840" cy="43002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695960" y="360045"/>
            <a:ext cx="10801985" cy="581787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2104202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4753798"/>
            <a:ext cx="9144000" cy="50400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B2B4-BB1B-47CC-AC0A-993762ADCDF8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6CFAB-250B-491F-A13E-79E7FE44AB68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2000" y="6354000"/>
            <a:ext cx="2520000" cy="50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3" hasCustomPrompt="1"/>
            <p:custDataLst>
              <p:tags r:id="rId4"/>
            </p:custDataLst>
          </p:nvPr>
        </p:nvSpPr>
        <p:spPr>
          <a:xfrm>
            <a:off x="695960" y="1301750"/>
            <a:ext cx="10799088" cy="405553"/>
          </a:xfrm>
        </p:spPr>
        <p:txBody>
          <a:bodyPr/>
          <a:lstStyle>
            <a:lvl5pPr>
              <a:buNone/>
              <a:defRPr/>
            </a:lvl5pPr>
          </a:lstStyle>
          <a:p>
            <a:pPr lvl="0"/>
            <a:r>
              <a:rPr lang="zh-CN" altLang="en-US"/>
              <a:t>单击此处编辑副标题</a:t>
            </a:r>
          </a:p>
        </p:txBody>
      </p:sp>
      <p:sp>
        <p:nvSpPr>
          <p:cNvPr id="7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末尾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 37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2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81975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标题 6"/>
          <p:cNvSpPr txBox="1">
            <a:spLocks noGrp="1"/>
          </p:cNvSpPr>
          <p:nvPr>
            <p:ph type="ctrTitle" hasCustomPrompt="1"/>
            <p:custDataLst>
              <p:tags r:id="rId3"/>
            </p:custDataLst>
          </p:nvPr>
        </p:nvSpPr>
        <p:spPr>
          <a:xfrm>
            <a:off x="4111626" y="2552700"/>
            <a:ext cx="3968750" cy="910590"/>
          </a:xfrm>
          <a:noFill/>
        </p:spPr>
        <p:txBody>
          <a:bodyPr wrap="square" rtlCol="0" anchor="ctr" anchorCtr="0">
            <a:normAutofit/>
          </a:bodyPr>
          <a:lstStyle>
            <a:defPPr>
              <a:defRPr lang="zh-CN"/>
            </a:defPPr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5400" b="1" i="0" u="none" strike="noStrike" kern="1200" cap="none" spc="0" normalizeH="0" baseline="0" noProof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Tx/>
                <a:latin typeface="+mj-lt"/>
                <a:ea typeface="+mj-ea"/>
                <a:cs typeface="Segoe UI Black" panose="020B0A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>
                <a:sym typeface="+mn-ea"/>
              </a:rPr>
              <a:t>编辑标题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2192000" cy="6852646"/>
          </a:xfrm>
          <a:prstGeom prst="rect">
            <a:avLst/>
          </a:prstGeom>
        </p:spPr>
      </p:pic>
      <p:sp>
        <p:nvSpPr>
          <p:cNvPr id="13" name="矩形 12"/>
          <p:cNvSpPr/>
          <p:nvPr userDrawn="1"/>
        </p:nvSpPr>
        <p:spPr>
          <a:xfrm>
            <a:off x="0" y="519650"/>
            <a:ext cx="12192000" cy="59088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B2B4-BB1B-47CC-AC0A-993762ADCDF8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6CFAB-250B-491F-A13E-79E7FE44AB68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6616" y="0"/>
            <a:ext cx="792000" cy="792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649" y="6426000"/>
            <a:ext cx="2160000" cy="432000"/>
          </a:xfrm>
          <a:prstGeom prst="rect">
            <a:avLst/>
          </a:prstGeom>
        </p:spPr>
      </p:pic>
      <p:sp>
        <p:nvSpPr>
          <p:cNvPr id="14" name="文本框 13"/>
          <p:cNvSpPr txBox="1"/>
          <p:nvPr userDrawn="1"/>
        </p:nvSpPr>
        <p:spPr>
          <a:xfrm>
            <a:off x="-1" y="81184"/>
            <a:ext cx="4796445" cy="36830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全国高等学校医学影像学专业第五轮规划教材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2192000" cy="6852646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0" y="519650"/>
            <a:ext cx="12192000" cy="59088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6616" y="0"/>
            <a:ext cx="792000" cy="792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649" y="6426000"/>
            <a:ext cx="2160000" cy="432000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B2B4-BB1B-47CC-AC0A-993762ADCDF8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6CFAB-250B-491F-A13E-79E7FE44AB6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>
          <a:xfrm>
            <a:off x="3307077" y="2942704"/>
            <a:ext cx="5577840" cy="947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11" name="文本框 10"/>
          <p:cNvSpPr txBox="1"/>
          <p:nvPr userDrawn="1"/>
        </p:nvSpPr>
        <p:spPr>
          <a:xfrm>
            <a:off x="-1" y="81184"/>
            <a:ext cx="4796445" cy="36830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全国高等学校医学影像学专业第五轮规划教材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2192000" cy="6852646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0" y="519650"/>
            <a:ext cx="12192000" cy="59088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84541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243426"/>
            <a:ext cx="10515600" cy="4351338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B2B4-BB1B-47CC-AC0A-993762ADCDF8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6CFAB-250B-491F-A13E-79E7FE44AB68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6616" y="0"/>
            <a:ext cx="792000" cy="792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649" y="6426000"/>
            <a:ext cx="2160000" cy="432000"/>
          </a:xfrm>
          <a:prstGeom prst="rect">
            <a:avLst/>
          </a:prstGeom>
        </p:spPr>
      </p:pic>
      <p:sp>
        <p:nvSpPr>
          <p:cNvPr id="16" name="文本框 15"/>
          <p:cNvSpPr txBox="1"/>
          <p:nvPr userDrawn="1"/>
        </p:nvSpPr>
        <p:spPr>
          <a:xfrm>
            <a:off x="-1" y="81184"/>
            <a:ext cx="4796445" cy="36830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全国高等学校医学影像学专业第五轮规划教材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B2B4-BB1B-47CC-AC0A-993762ADCDF8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6CFAB-250B-491F-A13E-79E7FE44AB6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2192000" cy="6852646"/>
          </a:xfrm>
          <a:prstGeom prst="rect">
            <a:avLst/>
          </a:prstGeom>
        </p:spPr>
      </p:pic>
      <p:sp>
        <p:nvSpPr>
          <p:cNvPr id="20" name="矩形 19"/>
          <p:cNvSpPr/>
          <p:nvPr userDrawn="1"/>
        </p:nvSpPr>
        <p:spPr>
          <a:xfrm>
            <a:off x="0" y="519650"/>
            <a:ext cx="12192000" cy="59088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6616" y="0"/>
            <a:ext cx="792000" cy="79200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649" y="6426000"/>
            <a:ext cx="2160000" cy="432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697616"/>
            <a:ext cx="10515600" cy="9930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B2B4-BB1B-47CC-AC0A-993762ADCDF8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6CFAB-250B-491F-A13E-79E7FE44AB6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-1" y="81184"/>
            <a:ext cx="4796445" cy="36830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全国高等学校医学影像学专业第五轮规划教材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2192000" cy="6852646"/>
          </a:xfrm>
          <a:prstGeom prst="rect">
            <a:avLst/>
          </a:prstGeom>
        </p:spPr>
      </p:pic>
      <p:sp>
        <p:nvSpPr>
          <p:cNvPr id="13" name="矩形 12"/>
          <p:cNvSpPr/>
          <p:nvPr userDrawn="1"/>
        </p:nvSpPr>
        <p:spPr>
          <a:xfrm>
            <a:off x="0" y="517141"/>
            <a:ext cx="12192000" cy="59088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6616" y="0"/>
            <a:ext cx="792000" cy="792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649" y="6426000"/>
            <a:ext cx="2160000" cy="432000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B2B4-BB1B-47CC-AC0A-993762ADCDF8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6CFAB-250B-491F-A13E-79E7FE44AB6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椭圆 8"/>
          <p:cNvSpPr/>
          <p:nvPr userDrawn="1"/>
        </p:nvSpPr>
        <p:spPr>
          <a:xfrm>
            <a:off x="462010" y="967184"/>
            <a:ext cx="1168153" cy="1168153"/>
          </a:xfrm>
          <a:prstGeom prst="ellipse">
            <a:avLst/>
          </a:prstGeom>
          <a:gradFill flip="none" rotWithShape="1">
            <a:gsLst>
              <a:gs pos="0">
                <a:srgbClr val="68C9F2"/>
              </a:gs>
              <a:gs pos="69000">
                <a:srgbClr val="3B8AC9"/>
              </a:gs>
              <a:gs pos="83000">
                <a:srgbClr val="0E6EB8"/>
              </a:gs>
              <a:gs pos="100000">
                <a:srgbClr val="0E6EB8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标题 1"/>
          <p:cNvSpPr>
            <a:spLocks noGrp="1"/>
          </p:cNvSpPr>
          <p:nvPr>
            <p:ph type="title" hasCustomPrompt="1"/>
          </p:nvPr>
        </p:nvSpPr>
        <p:spPr>
          <a:xfrm>
            <a:off x="462010" y="1218347"/>
            <a:ext cx="1168153" cy="665825"/>
          </a:xfrm>
        </p:spPr>
        <p:txBody>
          <a:bodyPr>
            <a:normAutofit/>
          </a:bodyPr>
          <a:lstStyle/>
          <a:p>
            <a:pPr algn="ctr"/>
            <a:r>
              <a:rPr lang="zh-CN" altLang="en-US" sz="3600">
                <a:solidFill>
                  <a:schemeClr val="bg1"/>
                </a:solidFill>
              </a:rPr>
              <a:t>小结</a:t>
            </a:r>
          </a:p>
        </p:txBody>
      </p:sp>
      <p:sp>
        <p:nvSpPr>
          <p:cNvPr id="11" name="文本占位符 3"/>
          <p:cNvSpPr>
            <a:spLocks noGrp="1"/>
          </p:cNvSpPr>
          <p:nvPr>
            <p:ph type="body" sz="half" idx="2"/>
          </p:nvPr>
        </p:nvSpPr>
        <p:spPr>
          <a:xfrm>
            <a:off x="1837315" y="1218347"/>
            <a:ext cx="9443056" cy="486028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7" name="文本框 16"/>
          <p:cNvSpPr txBox="1"/>
          <p:nvPr userDrawn="1"/>
        </p:nvSpPr>
        <p:spPr>
          <a:xfrm>
            <a:off x="-1" y="81184"/>
            <a:ext cx="4796445" cy="36830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全国高等学校医学影像学专业第五轮规划教材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2192000" cy="6852646"/>
          </a:xfrm>
          <a:prstGeom prst="rect">
            <a:avLst/>
          </a:prstGeom>
        </p:spPr>
      </p:pic>
      <p:sp>
        <p:nvSpPr>
          <p:cNvPr id="14" name="矩形 13"/>
          <p:cNvSpPr/>
          <p:nvPr userDrawn="1"/>
        </p:nvSpPr>
        <p:spPr>
          <a:xfrm>
            <a:off x="0" y="519650"/>
            <a:ext cx="12192000" cy="59088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697616"/>
            <a:ext cx="3932237" cy="13597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B2B4-BB1B-47CC-AC0A-993762ADCDF8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6CFAB-250B-491F-A13E-79E7FE44AB68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6616" y="0"/>
            <a:ext cx="792000" cy="792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649" y="6426000"/>
            <a:ext cx="2160000" cy="432000"/>
          </a:xfrm>
          <a:prstGeom prst="rect">
            <a:avLst/>
          </a:prstGeom>
        </p:spPr>
      </p:pic>
      <p:sp>
        <p:nvSpPr>
          <p:cNvPr id="13" name="文本框 12"/>
          <p:cNvSpPr txBox="1"/>
          <p:nvPr userDrawn="1"/>
        </p:nvSpPr>
        <p:spPr>
          <a:xfrm>
            <a:off x="-1" y="81184"/>
            <a:ext cx="4796445" cy="36830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全国高等学校医学影像学专业第五轮规划教材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13.xml"/><Relationship Id="rId21" Type="http://schemas.openxmlformats.org/officeDocument/2006/relationships/tags" Target="../tags/tag10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12.xml"/><Relationship Id="rId16" Type="http://schemas.openxmlformats.org/officeDocument/2006/relationships/tags" Target="../tags/tag5.xml"/><Relationship Id="rId20" Type="http://schemas.openxmlformats.org/officeDocument/2006/relationships/tags" Target="../tags/tag9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24" Type="http://schemas.openxmlformats.org/officeDocument/2006/relationships/image" Target="../media/image7.png"/><Relationship Id="rId5" Type="http://schemas.openxmlformats.org/officeDocument/2006/relationships/slideLayout" Target="../slideLayouts/slideLayout15.xml"/><Relationship Id="rId15" Type="http://schemas.openxmlformats.org/officeDocument/2006/relationships/tags" Target="../tags/tag4.xml"/><Relationship Id="rId23" Type="http://schemas.openxmlformats.org/officeDocument/2006/relationships/tags" Target="../tags/tag12.xml"/><Relationship Id="rId10" Type="http://schemas.openxmlformats.org/officeDocument/2006/relationships/slideLayout" Target="../slideLayouts/slideLayout20.xml"/><Relationship Id="rId19" Type="http://schemas.openxmlformats.org/officeDocument/2006/relationships/tags" Target="../tags/tag8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tags" Target="../tags/tag3.xml"/><Relationship Id="rId22" Type="http://schemas.openxmlformats.org/officeDocument/2006/relationships/tags" Target="../tags/tag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AB2B4-BB1B-47CC-AC0A-993762ADCDF8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6CFAB-250B-491F-A13E-79E7FE44AB6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/>
          <p:nvPr>
            <p:custDataLst>
              <p:tags r:id="rId13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738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>
            <p:custDataLst>
              <p:tags r:id="rId14"/>
            </p:custDataLst>
          </p:nvPr>
        </p:nvSpPr>
        <p:spPr>
          <a:xfrm>
            <a:off x="332740" y="6424295"/>
            <a:ext cx="252095" cy="252095"/>
          </a:xfrm>
          <a:prstGeom prst="ellipse">
            <a:avLst/>
          </a:prstGeom>
          <a:noFill/>
          <a:ln w="19050">
            <a:solidFill>
              <a:schemeClr val="accent1">
                <a:lumMod val="81975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</a:endParaRPr>
          </a:p>
        </p:txBody>
      </p:sp>
      <p:sp>
        <p:nvSpPr>
          <p:cNvPr id="11" name="任意多边形 10"/>
          <p:cNvSpPr/>
          <p:nvPr>
            <p:custDataLst>
              <p:tags r:id="rId15"/>
            </p:custDataLst>
          </p:nvPr>
        </p:nvSpPr>
        <p:spPr>
          <a:xfrm>
            <a:off x="11708765" y="6183630"/>
            <a:ext cx="303530" cy="474980"/>
          </a:xfrm>
          <a:custGeom>
            <a:avLst/>
            <a:gdLst>
              <a:gd name="connsiteX0" fmla="*/ 143434 w 321138"/>
              <a:gd name="connsiteY0" fmla="*/ 0 h 502319"/>
              <a:gd name="connsiteX1" fmla="*/ 149253 w 321138"/>
              <a:gd name="connsiteY1" fmla="*/ 39314 h 502319"/>
              <a:gd name="connsiteX2" fmla="*/ 112925 w 321138"/>
              <a:gd name="connsiteY2" fmla="*/ 46648 h 502319"/>
              <a:gd name="connsiteX3" fmla="*/ 38168 w 321138"/>
              <a:gd name="connsiteY3" fmla="*/ 159429 h 502319"/>
              <a:gd name="connsiteX4" fmla="*/ 38168 w 321138"/>
              <a:gd name="connsiteY4" fmla="*/ 339429 h 502319"/>
              <a:gd name="connsiteX5" fmla="*/ 160568 w 321138"/>
              <a:gd name="connsiteY5" fmla="*/ 461829 h 502319"/>
              <a:gd name="connsiteX6" fmla="*/ 282968 w 321138"/>
              <a:gd name="connsiteY6" fmla="*/ 339429 h 502319"/>
              <a:gd name="connsiteX7" fmla="*/ 282968 w 321138"/>
              <a:gd name="connsiteY7" fmla="*/ 159429 h 502319"/>
              <a:gd name="connsiteX8" fmla="*/ 208212 w 321138"/>
              <a:gd name="connsiteY8" fmla="*/ 46648 h 502319"/>
              <a:gd name="connsiteX9" fmla="*/ 171886 w 321138"/>
              <a:gd name="connsiteY9" fmla="*/ 39314 h 502319"/>
              <a:gd name="connsiteX10" fmla="*/ 177705 w 321138"/>
              <a:gd name="connsiteY10" fmla="*/ 0 h 502319"/>
              <a:gd name="connsiteX11" fmla="*/ 223070 w 321138"/>
              <a:gd name="connsiteY11" fmla="*/ 9158 h 502319"/>
              <a:gd name="connsiteX12" fmla="*/ 321138 w 321138"/>
              <a:gd name="connsiteY12" fmla="*/ 157109 h 502319"/>
              <a:gd name="connsiteX13" fmla="*/ 321137 w 321138"/>
              <a:gd name="connsiteY13" fmla="*/ 341750 h 502319"/>
              <a:gd name="connsiteX14" fmla="*/ 160568 w 321138"/>
              <a:gd name="connsiteY14" fmla="*/ 502319 h 502319"/>
              <a:gd name="connsiteX15" fmla="*/ 160569 w 321138"/>
              <a:gd name="connsiteY15" fmla="*/ 502318 h 502319"/>
              <a:gd name="connsiteX16" fmla="*/ 0 w 321138"/>
              <a:gd name="connsiteY16" fmla="*/ 341749 h 502319"/>
              <a:gd name="connsiteX17" fmla="*/ 0 w 321138"/>
              <a:gd name="connsiteY17" fmla="*/ 157109 h 502319"/>
              <a:gd name="connsiteX18" fmla="*/ 98068 w 321138"/>
              <a:gd name="connsiteY18" fmla="*/ 9158 h 502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21138" h="502319">
                <a:moveTo>
                  <a:pt x="143434" y="0"/>
                </a:moveTo>
                <a:lnTo>
                  <a:pt x="149253" y="39314"/>
                </a:lnTo>
                <a:lnTo>
                  <a:pt x="112925" y="46648"/>
                </a:lnTo>
                <a:cubicBezTo>
                  <a:pt x="68993" y="65229"/>
                  <a:pt x="38168" y="108729"/>
                  <a:pt x="38168" y="159429"/>
                </a:cubicBezTo>
                <a:lnTo>
                  <a:pt x="38168" y="339429"/>
                </a:lnTo>
                <a:cubicBezTo>
                  <a:pt x="38168" y="407029"/>
                  <a:pt x="92968" y="461829"/>
                  <a:pt x="160568" y="461829"/>
                </a:cubicBezTo>
                <a:cubicBezTo>
                  <a:pt x="228168" y="461829"/>
                  <a:pt x="282968" y="407029"/>
                  <a:pt x="282968" y="339429"/>
                </a:cubicBezTo>
                <a:lnTo>
                  <a:pt x="282968" y="159429"/>
                </a:lnTo>
                <a:cubicBezTo>
                  <a:pt x="282968" y="108729"/>
                  <a:pt x="252143" y="65229"/>
                  <a:pt x="208212" y="46648"/>
                </a:cubicBezTo>
                <a:lnTo>
                  <a:pt x="171886" y="39314"/>
                </a:lnTo>
                <a:lnTo>
                  <a:pt x="177705" y="0"/>
                </a:lnTo>
                <a:lnTo>
                  <a:pt x="223070" y="9158"/>
                </a:lnTo>
                <a:cubicBezTo>
                  <a:pt x="280701" y="33534"/>
                  <a:pt x="321138" y="90599"/>
                  <a:pt x="321138" y="157109"/>
                </a:cubicBezTo>
                <a:cubicBezTo>
                  <a:pt x="321138" y="218656"/>
                  <a:pt x="321137" y="280203"/>
                  <a:pt x="321137" y="341750"/>
                </a:cubicBezTo>
                <a:cubicBezTo>
                  <a:pt x="321137" y="430430"/>
                  <a:pt x="249248" y="502319"/>
                  <a:pt x="160568" y="502319"/>
                </a:cubicBezTo>
                <a:lnTo>
                  <a:pt x="160569" y="502318"/>
                </a:lnTo>
                <a:cubicBezTo>
                  <a:pt x="71889" y="502318"/>
                  <a:pt x="0" y="430429"/>
                  <a:pt x="0" y="341749"/>
                </a:cubicBezTo>
                <a:lnTo>
                  <a:pt x="0" y="157109"/>
                </a:lnTo>
                <a:cubicBezTo>
                  <a:pt x="0" y="90599"/>
                  <a:pt x="40438" y="33534"/>
                  <a:pt x="98068" y="9158"/>
                </a:cubicBezTo>
                <a:close/>
              </a:path>
            </a:pathLst>
          </a:custGeom>
          <a:solidFill>
            <a:schemeClr val="accent1">
              <a:lumMod val="8197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>
            <p:custDataLst>
              <p:tags r:id="rId16"/>
            </p:custDataLst>
          </p:nvPr>
        </p:nvSpPr>
        <p:spPr>
          <a:xfrm flipH="1">
            <a:off x="11847195" y="6218555"/>
            <a:ext cx="27305" cy="170180"/>
          </a:xfrm>
          <a:prstGeom prst="roundRect">
            <a:avLst>
              <a:gd name="adj" fmla="val 50000"/>
            </a:avLst>
          </a:prstGeom>
          <a:solidFill>
            <a:schemeClr val="accent1">
              <a:lumMod val="8197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圆角矩形 12"/>
          <p:cNvSpPr/>
          <p:nvPr>
            <p:custDataLst>
              <p:tags r:id="rId17"/>
            </p:custDataLst>
          </p:nvPr>
        </p:nvSpPr>
        <p:spPr>
          <a:xfrm flipH="1">
            <a:off x="11847195" y="4719955"/>
            <a:ext cx="27305" cy="1395095"/>
          </a:xfrm>
          <a:prstGeom prst="roundRect">
            <a:avLst>
              <a:gd name="adj" fmla="val 50000"/>
            </a:avLst>
          </a:prstGeom>
          <a:solidFill>
            <a:schemeClr val="accent1">
              <a:lumMod val="8197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7" name="图片 46" descr="标准 反色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9356090" y="271145"/>
            <a:ext cx="2380615" cy="667385"/>
          </a:xfrm>
          <a:prstGeom prst="rect">
            <a:avLst/>
          </a:prstGeom>
        </p:spPr>
      </p:pic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0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2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23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u="none" kern="1200" spc="0">
          <a:solidFill>
            <a:schemeClr val="accent1">
              <a:lumMod val="81975"/>
            </a:schemeClr>
          </a:solidFill>
          <a:effectLst>
            <a:outerShdw>
              <a:srgbClr val="FFFFFF"/>
            </a:outerShdw>
          </a:effectLst>
          <a:uFill>
            <a:solidFill>
              <a:srgbClr val="0F4DB0"/>
            </a:solidFill>
          </a:uFill>
          <a:latin typeface="+mj-lt"/>
          <a:ea typeface="+mj-ea"/>
          <a:cs typeface="+mj-cs"/>
        </a:defRPr>
      </a:lvl1pPr>
    </p:titleStyle>
    <p:bodyStyle>
      <a:lvl1pPr marL="228600" indent="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20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8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8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8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77.xml"/><Relationship Id="rId1" Type="http://schemas.openxmlformats.org/officeDocument/2006/relationships/tags" Target="../tags/tag7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3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5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627380" y="2449195"/>
            <a:ext cx="4829810" cy="142811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altLang="zh-CN" sz="4000"/>
              <a:t>07.23</a:t>
            </a:r>
            <a:endParaRPr sz="4000" dirty="0"/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A85E8-E822-AF0F-AD28-6A4DBFC91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0995B2-E71C-99DA-BEB2-C6E271975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92360"/>
            <a:ext cx="10800000" cy="720000"/>
          </a:xfrm>
        </p:spPr>
        <p:txBody>
          <a:bodyPr/>
          <a:lstStyle/>
          <a:p>
            <a:r>
              <a:rPr lang="zh-CN" altLang="en-US" dirty="0"/>
              <a:t>近期进展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911BFA1-5CA6-189B-7D9B-4C2998A2512C}"/>
              </a:ext>
            </a:extLst>
          </p:cNvPr>
          <p:cNvSpPr txBox="1"/>
          <p:nvPr/>
        </p:nvSpPr>
        <p:spPr>
          <a:xfrm>
            <a:off x="4339528" y="490459"/>
            <a:ext cx="2806744" cy="569504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</a:bodyPr>
          <a:lstStyle/>
          <a:p>
            <a:pPr algn="l">
              <a:buClrTx/>
              <a:buSzTx/>
              <a:buFontTx/>
            </a:pPr>
            <a:r>
              <a:rPr lang="zh-CN" altLang="en-US" sz="2800" dirty="0">
                <a:sym typeface="+mn-ea"/>
              </a:rPr>
              <a:t>像素间延迟分析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E9691D0-7F2E-4C24-5735-D9643E2E73D4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" b="381"/>
          <a:stretch/>
        </p:blipFill>
        <p:spPr>
          <a:xfrm>
            <a:off x="933994" y="1481864"/>
            <a:ext cx="9818913" cy="5044439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85587356-09C0-CF3B-6028-6DA28B303D74}"/>
              </a:ext>
            </a:extLst>
          </p:cNvPr>
          <p:cNvSpPr txBox="1"/>
          <p:nvPr/>
        </p:nvSpPr>
        <p:spPr>
          <a:xfrm>
            <a:off x="6818812" y="2895170"/>
            <a:ext cx="1567542" cy="479606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2800" dirty="0">
                <a:highlight>
                  <a:srgbClr val="FFFF00"/>
                </a:highlight>
                <a:sym typeface="+mn-ea"/>
              </a:rPr>
              <a:t>25.6 ns</a:t>
            </a:r>
            <a:endParaRPr lang="zh-CN" altLang="en-US" sz="2800" dirty="0">
              <a:highlight>
                <a:srgbClr val="FFFF00"/>
              </a:highlight>
              <a:sym typeface="+mn-ea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BCAEF14-A5C6-BD47-4C48-42ED51013727}"/>
              </a:ext>
            </a:extLst>
          </p:cNvPr>
          <p:cNvSpPr txBox="1"/>
          <p:nvPr/>
        </p:nvSpPr>
        <p:spPr>
          <a:xfrm>
            <a:off x="7763288" y="1073237"/>
            <a:ext cx="42197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highlight>
                  <a:srgbClr val="FFFF00"/>
                </a:highlight>
              </a:rPr>
              <a:t>T</a:t>
            </a:r>
            <a:r>
              <a:rPr lang="en-US" altLang="zh-CN" sz="1600" b="1" baseline="-25000" dirty="0">
                <a:highlight>
                  <a:srgbClr val="FFFF00"/>
                </a:highlight>
              </a:rPr>
              <a:t>read</a:t>
            </a:r>
            <a:r>
              <a:rPr lang="en-US" altLang="zh-CN" sz="1600" b="1" dirty="0">
                <a:highlight>
                  <a:srgbClr val="FFFF00"/>
                </a:highlight>
              </a:rPr>
              <a:t>   </a:t>
            </a:r>
            <a:r>
              <a:rPr lang="zh-CN" altLang="en-US" sz="1600" b="1" dirty="0">
                <a:highlight>
                  <a:srgbClr val="FFFF00"/>
                </a:highlight>
              </a:rPr>
              <a:t>：</a:t>
            </a:r>
            <a:r>
              <a:rPr lang="en-US" altLang="zh-CN" sz="1600" b="1" dirty="0">
                <a:highlight>
                  <a:srgbClr val="FFFF00"/>
                </a:highlight>
              </a:rPr>
              <a:t>   EOC </a:t>
            </a:r>
            <a:r>
              <a:rPr lang="zh-CN" altLang="en-US" sz="1600" b="1" dirty="0">
                <a:highlight>
                  <a:srgbClr val="FFFF00"/>
                </a:highlight>
              </a:rPr>
              <a:t>从产生</a:t>
            </a:r>
            <a:r>
              <a:rPr lang="en-US" altLang="zh-CN" sz="1600" b="1" dirty="0">
                <a:highlight>
                  <a:srgbClr val="FFFF00"/>
                </a:highlight>
              </a:rPr>
              <a:t> Read  </a:t>
            </a:r>
            <a:r>
              <a:rPr lang="zh-CN" altLang="en-US" sz="1600" b="1" dirty="0">
                <a:highlight>
                  <a:srgbClr val="FFFF00"/>
                </a:highlight>
              </a:rPr>
              <a:t>传到顶端的时间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9343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5F017-2820-2DCF-2E7D-AA2DFE64B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3DFFDF-A227-A25A-AD39-E245086FE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411" y="172565"/>
            <a:ext cx="10800000" cy="720000"/>
          </a:xfrm>
        </p:spPr>
        <p:txBody>
          <a:bodyPr/>
          <a:lstStyle/>
          <a:p>
            <a:r>
              <a:rPr lang="zh-CN" altLang="en-US" dirty="0"/>
              <a:t>近期进展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FC7D324-3607-8269-2D63-6F3C112680A7}"/>
              </a:ext>
            </a:extLst>
          </p:cNvPr>
          <p:cNvSpPr txBox="1"/>
          <p:nvPr/>
        </p:nvSpPr>
        <p:spPr>
          <a:xfrm>
            <a:off x="4560707" y="552360"/>
            <a:ext cx="2806744" cy="569504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</a:bodyPr>
          <a:lstStyle/>
          <a:p>
            <a:pPr algn="l">
              <a:buClrTx/>
              <a:buSzTx/>
              <a:buFontTx/>
            </a:pPr>
            <a:r>
              <a:rPr lang="zh-CN" altLang="en-US" sz="2800" dirty="0">
                <a:sym typeface="+mn-ea"/>
              </a:rPr>
              <a:t>像素间延迟分析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6A9CB02-E025-84A6-CAF8-166040B77E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11" y="1291445"/>
            <a:ext cx="10906583" cy="5014195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59F3CA2D-D627-FD13-B3D8-1C6125B815E8}"/>
              </a:ext>
            </a:extLst>
          </p:cNvPr>
          <p:cNvSpPr txBox="1"/>
          <p:nvPr/>
        </p:nvSpPr>
        <p:spPr>
          <a:xfrm>
            <a:off x="8608635" y="2078537"/>
            <a:ext cx="1184365" cy="479606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2800" dirty="0">
                <a:highlight>
                  <a:srgbClr val="FFFF00"/>
                </a:highlight>
                <a:sym typeface="+mn-ea"/>
              </a:rPr>
              <a:t>25.4ns</a:t>
            </a:r>
            <a:endParaRPr lang="zh-CN" altLang="en-US" sz="2800" dirty="0">
              <a:highlight>
                <a:srgbClr val="FFFF00"/>
              </a:highlight>
              <a:sym typeface="+mn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1086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00" y="192360"/>
            <a:ext cx="10800000" cy="720000"/>
          </a:xfrm>
        </p:spPr>
        <p:txBody>
          <a:bodyPr/>
          <a:lstStyle/>
          <a:p>
            <a:r>
              <a:rPr lang="zh-CN" altLang="en-US" dirty="0"/>
              <a:t>近期进展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723585" y="552360"/>
            <a:ext cx="3070586" cy="569504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</a:bodyPr>
          <a:lstStyle/>
          <a:p>
            <a:pPr algn="l">
              <a:buClrTx/>
              <a:buSzTx/>
              <a:buFontTx/>
            </a:pPr>
            <a:r>
              <a:rPr lang="zh-CN" altLang="en-US" sz="2800" dirty="0">
                <a:sym typeface="+mn-ea"/>
              </a:rPr>
              <a:t>像素内延迟分析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2F18D73-6653-7939-E32F-551C8DE295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123" y="1200868"/>
            <a:ext cx="9715754" cy="546477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2363B-22B2-939D-D217-5BDFA39C45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FA67C8-9D1C-C8CD-FA33-FD8CD2A1B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92360"/>
            <a:ext cx="10800000" cy="720000"/>
          </a:xfrm>
        </p:spPr>
        <p:txBody>
          <a:bodyPr/>
          <a:lstStyle/>
          <a:p>
            <a:r>
              <a:rPr lang="zh-CN" altLang="en-US" dirty="0"/>
              <a:t>近期进展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84707FB-B118-D032-9B74-0268CCC7A49F}"/>
              </a:ext>
            </a:extLst>
          </p:cNvPr>
          <p:cNvSpPr txBox="1"/>
          <p:nvPr/>
        </p:nvSpPr>
        <p:spPr>
          <a:xfrm>
            <a:off x="4255906" y="342856"/>
            <a:ext cx="2841579" cy="569504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</a:bodyPr>
          <a:lstStyle/>
          <a:p>
            <a:pPr algn="l">
              <a:buClrTx/>
              <a:buSzTx/>
              <a:buFontTx/>
            </a:pPr>
            <a:r>
              <a:rPr lang="zh-CN" altLang="en-US" sz="2800" dirty="0">
                <a:sym typeface="+mn-ea"/>
              </a:rPr>
              <a:t>像素内延迟分析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8120521-8723-E95F-8001-5FAB5ABC2419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8" b="-338"/>
          <a:stretch>
            <a:fillRect/>
          </a:stretch>
        </p:blipFill>
        <p:spPr>
          <a:xfrm>
            <a:off x="879566" y="1134293"/>
            <a:ext cx="10679430" cy="5573098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B5A9E8C0-15DF-5544-4CE9-96B17BCF4A9D}"/>
              </a:ext>
            </a:extLst>
          </p:cNvPr>
          <p:cNvSpPr txBox="1"/>
          <p:nvPr/>
        </p:nvSpPr>
        <p:spPr>
          <a:xfrm>
            <a:off x="7631293" y="3144248"/>
            <a:ext cx="1922825" cy="569504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</a:bodyPr>
          <a:lstStyle/>
          <a:p>
            <a:pPr algn="l">
              <a:buClrTx/>
              <a:buSzTx/>
              <a:buFontTx/>
            </a:pPr>
            <a:r>
              <a:rPr lang="en-US" altLang="zh-CN" sz="2800" dirty="0">
                <a:highlight>
                  <a:srgbClr val="FFFF00"/>
                </a:highlight>
                <a:sym typeface="+mn-ea"/>
              </a:rPr>
              <a:t>580ps</a:t>
            </a:r>
            <a:endParaRPr lang="zh-CN" altLang="en-US" sz="2800" dirty="0">
              <a:highlight>
                <a:srgbClr val="FFFF00"/>
              </a:highlight>
              <a:sym typeface="+mn-ea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FCBB189-2839-5571-5D4E-21F04AF3109F}"/>
              </a:ext>
            </a:extLst>
          </p:cNvPr>
          <p:cNvSpPr txBox="1"/>
          <p:nvPr/>
        </p:nvSpPr>
        <p:spPr>
          <a:xfrm>
            <a:off x="7167154" y="869438"/>
            <a:ext cx="24993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b="1" dirty="0">
                <a:highlight>
                  <a:srgbClr val="FFFF00"/>
                </a:highlight>
                <a:sym typeface="+mn-ea"/>
              </a:rPr>
              <a:t>像素被击中到发出</a:t>
            </a:r>
            <a:r>
              <a:rPr lang="en-US" altLang="zh-CN" sz="1400" b="1" dirty="0">
                <a:highlight>
                  <a:srgbClr val="FFFF00"/>
                </a:highlight>
                <a:sym typeface="+mn-ea"/>
              </a:rPr>
              <a:t>Token out</a:t>
            </a:r>
            <a:endParaRPr lang="zh-CN" altLang="en-US" dirty="0">
              <a:highlight>
                <a:srgbClr val="FFFF00"/>
              </a:highligh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3063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34CA8-7CE8-E7C7-9CCF-8FC3E83F7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162D61E-813C-4ED3-44A4-CC8577CD5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92360"/>
            <a:ext cx="10800000" cy="720000"/>
          </a:xfrm>
        </p:spPr>
        <p:txBody>
          <a:bodyPr/>
          <a:lstStyle/>
          <a:p>
            <a:r>
              <a:rPr lang="zh-CN" altLang="en-US" dirty="0"/>
              <a:t>近期进展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D4B1A16-4956-CFAE-DAE2-9085EB828B00}"/>
              </a:ext>
            </a:extLst>
          </p:cNvPr>
          <p:cNvSpPr txBox="1"/>
          <p:nvPr/>
        </p:nvSpPr>
        <p:spPr>
          <a:xfrm>
            <a:off x="4560707" y="552360"/>
            <a:ext cx="2806744" cy="569504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</a:bodyPr>
          <a:lstStyle/>
          <a:p>
            <a:pPr algn="l">
              <a:buClrTx/>
              <a:buSzTx/>
              <a:buFontTx/>
            </a:pPr>
            <a:r>
              <a:rPr lang="zh-CN" altLang="en-US" sz="2800" dirty="0">
                <a:sym typeface="+mn-ea"/>
              </a:rPr>
              <a:t>像素间延迟分析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37D900C-BD25-F9BA-973A-52841A286F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203" y="1045030"/>
            <a:ext cx="6173939" cy="57293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91082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9746D-C451-4D48-E962-B1B558C2B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4C3101-EF34-9A75-8AB5-9DA2CAE6D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92360"/>
            <a:ext cx="10800000" cy="720000"/>
          </a:xfrm>
        </p:spPr>
        <p:txBody>
          <a:bodyPr/>
          <a:lstStyle/>
          <a:p>
            <a:r>
              <a:rPr lang="zh-CN" altLang="en-US" dirty="0"/>
              <a:t>近期进展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FE22748-86C7-BA8A-3EAF-3C576153738A}"/>
              </a:ext>
            </a:extLst>
          </p:cNvPr>
          <p:cNvSpPr txBox="1"/>
          <p:nvPr/>
        </p:nvSpPr>
        <p:spPr>
          <a:xfrm>
            <a:off x="4560707" y="552360"/>
            <a:ext cx="2806744" cy="569504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</a:bodyPr>
          <a:lstStyle/>
          <a:p>
            <a:pPr algn="l">
              <a:buClrTx/>
              <a:buSzTx/>
              <a:buFontTx/>
            </a:pPr>
            <a:r>
              <a:rPr lang="zh-CN" altLang="en-US" sz="2800" dirty="0">
                <a:sym typeface="+mn-ea"/>
              </a:rPr>
              <a:t>像素间延迟分析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31343B3-3944-D99F-875C-242FA32F6202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13" t="26415" r="3050"/>
          <a:stretch>
            <a:fillRect/>
          </a:stretch>
        </p:blipFill>
        <p:spPr>
          <a:xfrm>
            <a:off x="342900" y="1426003"/>
            <a:ext cx="11065330" cy="4823776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46186137-A0B6-7697-0E91-CE55F14E9C5E}"/>
              </a:ext>
            </a:extLst>
          </p:cNvPr>
          <p:cNvSpPr txBox="1"/>
          <p:nvPr/>
        </p:nvSpPr>
        <p:spPr>
          <a:xfrm>
            <a:off x="8316686" y="2490018"/>
            <a:ext cx="1184365" cy="479606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2800" dirty="0">
                <a:highlight>
                  <a:srgbClr val="FFFF00"/>
                </a:highlight>
                <a:sym typeface="+mn-ea"/>
              </a:rPr>
              <a:t>53.3ns</a:t>
            </a:r>
            <a:endParaRPr lang="zh-CN" altLang="en-US" sz="2800" dirty="0">
              <a:highlight>
                <a:srgbClr val="FFFF00"/>
              </a:highlight>
              <a:sym typeface="+mn-ea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402E762-6143-DBC5-FD38-908E656B2514}"/>
              </a:ext>
            </a:extLst>
          </p:cNvPr>
          <p:cNvSpPr txBox="1"/>
          <p:nvPr/>
        </p:nvSpPr>
        <p:spPr>
          <a:xfrm>
            <a:off x="7519850" y="1015293"/>
            <a:ext cx="414092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 err="1">
                <a:highlight>
                  <a:srgbClr val="FFFF00"/>
                </a:highlight>
              </a:rPr>
              <a:t>T</a:t>
            </a:r>
            <a:r>
              <a:rPr lang="en-US" altLang="zh-CN" sz="1400" b="1" baseline="-25000" dirty="0" err="1">
                <a:highlight>
                  <a:srgbClr val="FFFF00"/>
                </a:highlight>
              </a:rPr>
              <a:t>fastor</a:t>
            </a:r>
            <a:r>
              <a:rPr lang="en-US" altLang="zh-CN" sz="1400" b="1" baseline="-25000" dirty="0">
                <a:highlight>
                  <a:srgbClr val="FFFF00"/>
                </a:highlight>
              </a:rPr>
              <a:t>   </a:t>
            </a:r>
            <a:r>
              <a:rPr lang="en-US" altLang="zh-CN" sz="1400" b="1" dirty="0">
                <a:highlight>
                  <a:srgbClr val="FFFF00"/>
                </a:highlight>
              </a:rPr>
              <a:t>: </a:t>
            </a:r>
            <a:r>
              <a:rPr lang="zh-CN" altLang="en-US" sz="1400" b="1" dirty="0">
                <a:highlight>
                  <a:srgbClr val="FFFF00"/>
                </a:highlight>
              </a:rPr>
              <a:t>像素被击中后产生</a:t>
            </a:r>
            <a:r>
              <a:rPr lang="en-US" altLang="zh-CN" sz="1400" b="1" dirty="0">
                <a:highlight>
                  <a:srgbClr val="FFFF00"/>
                </a:highlight>
              </a:rPr>
              <a:t> token </a:t>
            </a:r>
            <a:r>
              <a:rPr lang="zh-CN" altLang="en-US" sz="1400" b="1" dirty="0">
                <a:highlight>
                  <a:srgbClr val="FFFF00"/>
                </a:highlight>
              </a:rPr>
              <a:t>传到</a:t>
            </a:r>
            <a:r>
              <a:rPr lang="en-US" altLang="zh-CN" sz="1400" b="1" dirty="0">
                <a:highlight>
                  <a:srgbClr val="FFFF00"/>
                </a:highlight>
              </a:rPr>
              <a:t> EOC </a:t>
            </a:r>
            <a:r>
              <a:rPr lang="zh-CN" altLang="en-US" sz="1400" b="1" dirty="0">
                <a:highlight>
                  <a:srgbClr val="FFFF00"/>
                </a:highlight>
              </a:rPr>
              <a:t>的时间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99046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CB1E4-0628-2FA1-C80F-5B5EEFEEA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CA932E-9202-73A4-9900-BB374E3A9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92360"/>
            <a:ext cx="10800000" cy="720000"/>
          </a:xfrm>
        </p:spPr>
        <p:txBody>
          <a:bodyPr/>
          <a:lstStyle/>
          <a:p>
            <a:r>
              <a:rPr lang="zh-CN" altLang="en-US" dirty="0"/>
              <a:t>近期进展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3251AA3C-9E23-6FDC-BA77-7FA320396191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35"/>
          <a:stretch>
            <a:fillRect/>
          </a:stretch>
        </p:blipFill>
        <p:spPr>
          <a:xfrm>
            <a:off x="1305540" y="1733505"/>
            <a:ext cx="9351912" cy="3390989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2A8DF370-2C58-98E4-0991-EFAF62FE8C4C}"/>
              </a:ext>
            </a:extLst>
          </p:cNvPr>
          <p:cNvSpPr txBox="1"/>
          <p:nvPr/>
        </p:nvSpPr>
        <p:spPr>
          <a:xfrm>
            <a:off x="4788422" y="1039197"/>
            <a:ext cx="26151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2800" dirty="0">
                <a:sym typeface="+mn-ea"/>
              </a:rPr>
              <a:t>FASTOR</a:t>
            </a:r>
            <a:r>
              <a:rPr lang="zh-CN" altLang="en-US" sz="2800" dirty="0">
                <a:sym typeface="+mn-ea"/>
              </a:rPr>
              <a:t>缓冲器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5364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3B879-E7B6-7E0B-79ED-2BAC100D3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823C16C-E662-3296-0E7C-F9BBF38DC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411" y="172565"/>
            <a:ext cx="10800000" cy="720000"/>
          </a:xfrm>
        </p:spPr>
        <p:txBody>
          <a:bodyPr/>
          <a:lstStyle/>
          <a:p>
            <a:r>
              <a:rPr lang="zh-CN" altLang="en-US" dirty="0"/>
              <a:t>近期进展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A0A61EE-7B85-3E8F-7C82-BE92FE127A8D}"/>
              </a:ext>
            </a:extLst>
          </p:cNvPr>
          <p:cNvSpPr txBox="1"/>
          <p:nvPr/>
        </p:nvSpPr>
        <p:spPr>
          <a:xfrm>
            <a:off x="4560707" y="552360"/>
            <a:ext cx="2806744" cy="569504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</a:bodyPr>
          <a:lstStyle/>
          <a:p>
            <a:pPr algn="l">
              <a:buClrTx/>
              <a:buSzTx/>
              <a:buFontTx/>
            </a:pPr>
            <a:r>
              <a:rPr lang="zh-CN" altLang="en-US" sz="2800" dirty="0">
                <a:sym typeface="+mn-ea"/>
              </a:rPr>
              <a:t>像素间延迟分析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2EECF0A-4F51-1D00-3A63-9941037100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0" y="1628503"/>
            <a:ext cx="6774459" cy="422365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E5FDCAC-E252-12AB-65E4-414334D8F528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51" r="7220" b="31095"/>
          <a:stretch>
            <a:fillRect/>
          </a:stretch>
        </p:blipFill>
        <p:spPr>
          <a:xfrm>
            <a:off x="7011612" y="2224013"/>
            <a:ext cx="4710125" cy="3182334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20F1CCD8-BC6F-827A-56FB-7143D84A787C}"/>
              </a:ext>
            </a:extLst>
          </p:cNvPr>
          <p:cNvSpPr txBox="1"/>
          <p:nvPr/>
        </p:nvSpPr>
        <p:spPr>
          <a:xfrm>
            <a:off x="8125097" y="1265901"/>
            <a:ext cx="26735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>
                <a:highlight>
                  <a:srgbClr val="FFFF00"/>
                </a:highlight>
                <a:sym typeface="+mn-ea"/>
              </a:rPr>
              <a:t>FATOR</a:t>
            </a:r>
            <a:r>
              <a:rPr lang="zh-CN" altLang="en-US" sz="3200" b="1" dirty="0">
                <a:highlight>
                  <a:srgbClr val="FFFF00"/>
                </a:highlight>
                <a:sym typeface="+mn-ea"/>
              </a:rPr>
              <a:t>快链</a:t>
            </a:r>
            <a:endParaRPr lang="zh-CN" altLang="en-US" sz="4000" dirty="0">
              <a:highlight>
                <a:srgbClr val="FFFF00"/>
              </a:highligh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070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BE9D2-CAC9-A38A-67BD-D78592ECD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6F488B4-53EE-B1D9-7B93-C18AA20A7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92360"/>
            <a:ext cx="10800000" cy="720000"/>
          </a:xfrm>
        </p:spPr>
        <p:txBody>
          <a:bodyPr/>
          <a:lstStyle/>
          <a:p>
            <a:r>
              <a:rPr lang="zh-CN" altLang="en-US" dirty="0"/>
              <a:t>近期进展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0C7E72F-50B8-15FB-B050-04BC0DEDCF8C}"/>
              </a:ext>
            </a:extLst>
          </p:cNvPr>
          <p:cNvSpPr txBox="1"/>
          <p:nvPr/>
        </p:nvSpPr>
        <p:spPr>
          <a:xfrm>
            <a:off x="4560707" y="552360"/>
            <a:ext cx="2806744" cy="569504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</a:bodyPr>
          <a:lstStyle/>
          <a:p>
            <a:pPr algn="l">
              <a:buClrTx/>
              <a:buSzTx/>
              <a:buFontTx/>
            </a:pPr>
            <a:r>
              <a:rPr lang="zh-CN" altLang="en-US" sz="2800" dirty="0">
                <a:sym typeface="+mn-ea"/>
              </a:rPr>
              <a:t>像素间延迟分析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36309B9-70D1-8B13-4F7C-DD3C1FB34F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89" y="1121864"/>
            <a:ext cx="11095421" cy="5323789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D125BEA1-064A-1F64-C8C1-32EB40692F62}"/>
              </a:ext>
            </a:extLst>
          </p:cNvPr>
          <p:cNvSpPr txBox="1"/>
          <p:nvPr/>
        </p:nvSpPr>
        <p:spPr>
          <a:xfrm>
            <a:off x="8608635" y="2078537"/>
            <a:ext cx="1184365" cy="479606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2800" dirty="0">
                <a:highlight>
                  <a:srgbClr val="FFFF00"/>
                </a:highlight>
                <a:sym typeface="+mn-ea"/>
              </a:rPr>
              <a:t>11.1ns</a:t>
            </a:r>
            <a:endParaRPr lang="zh-CN" altLang="en-US" sz="2800" dirty="0">
              <a:highlight>
                <a:srgbClr val="FFFF00"/>
              </a:highlight>
              <a:sym typeface="+mn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2201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52AE7-1ECE-94AB-2339-CE5463CF4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3DAEDA-257B-14CC-596C-D542683FA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92360"/>
            <a:ext cx="10800000" cy="720000"/>
          </a:xfrm>
        </p:spPr>
        <p:txBody>
          <a:bodyPr/>
          <a:lstStyle/>
          <a:p>
            <a:r>
              <a:rPr lang="zh-CN" altLang="en-US" dirty="0"/>
              <a:t>近期进展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2CF09F6-F3A5-1A4E-30C9-8DCC773FF997}"/>
              </a:ext>
            </a:extLst>
          </p:cNvPr>
          <p:cNvSpPr txBox="1"/>
          <p:nvPr/>
        </p:nvSpPr>
        <p:spPr>
          <a:xfrm>
            <a:off x="4560707" y="552360"/>
            <a:ext cx="2806744" cy="569504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</a:bodyPr>
          <a:lstStyle/>
          <a:p>
            <a:pPr algn="l">
              <a:buClrTx/>
              <a:buSzTx/>
              <a:buFontTx/>
            </a:pPr>
            <a:r>
              <a:rPr lang="zh-CN" altLang="en-US" sz="2800" dirty="0">
                <a:sym typeface="+mn-ea"/>
              </a:rPr>
              <a:t>像素间延迟分析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AB3BCBD-19AB-EDE8-7557-09CF64AA98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421" y="1933304"/>
            <a:ext cx="6138755" cy="374468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0949ABF-7B2A-74E3-54CF-5009FF11CF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12" y="1484467"/>
            <a:ext cx="4931358" cy="47408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472545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&quot;7f481238-a7f3-4f32-a7e6-84fbf6179387&quot;,&quot;Name&quot;:null,&quot;Kind&quot;:&quot;Custom&quot;,&quot;OldGuidesSetting&quot;:{&quot;HeaderHeight&quot;:0.0,&quot;FooterHeight&quot;:0.0,&quot;SideMargin&quot;:0.0,&quot;TopMargin&quot;:0.0,&quot;BottomMargin&quot;:0.0,&quot;IntervalMargin&quot;:0.0}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0**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INDEX" val="1"/>
  <p:tag name="KSO_WM_UNIT_ID" val="_0*f*1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UNIT_ID" val="_0*a*1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LAYOUTZORDER" val="2"/>
  <p:tag name="KSO_WM_UNIT_ID" val="_1**"/>
  <p:tag name="KSO_WM_UNIT_LAYERLEVEL" val="1"/>
  <p:tag name="KSO_WM_TEMPLATE_CATEGORY" val="custom"/>
  <p:tag name="KSO_WM_TEMPLATE_USER_THEME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LAYOUTZORDER" val="3"/>
  <p:tag name="KSO_WM_UNIT_ID" val="_1**"/>
  <p:tag name="KSO_WM_UNIT_LAYERLEVEL" val="1"/>
  <p:tag name="KSO_WM_TEMPLATE_CATEGORY" val="custom"/>
  <p:tag name="KSO_WM_TEMPLATE_USER_THEME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"/>
  <p:tag name="KSO_WM_BEAUTIFY_FLAG" val="#wm#"/>
  <p:tag name="KSO_WM_TAG_VERSION" val="3.0"/>
  <p:tag name="LAYOUTZORDER" val="4"/>
  <p:tag name="KSO_WM_UNIT_ID" val="_1**"/>
  <p:tag name="KSO_WM_UNIT_LAYERLEVEL" val="1"/>
  <p:tag name="KSO_WM_TEMPLATE_CATEGORY" val="custom"/>
  <p:tag name="KSO_WM_TEMPLATE_USER_THEME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LAYOUTZORDER" val="5"/>
  <p:tag name="KSO_WM_UNIT_ID" val="_1**"/>
  <p:tag name="KSO_WM_UNIT_LAYERLEVEL" val="1"/>
  <p:tag name="KSO_WM_TEMPLATE_CATEGORY" val="custom"/>
  <p:tag name="KSO_WM_TEMPLATE_USER_THEME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LAYOUTZORDER" val="8"/>
  <p:tag name="KSO_WM_UNIT_ID" val="_1**"/>
  <p:tag name="KSO_WM_UNIT_LAYERLEVEL" val="1"/>
  <p:tag name="KSO_WM_TEMPLATE_CATEGORY" val="custom"/>
  <p:tag name="KSO_WM_TEMPLATE_USER_THEME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  <p:tag name="KSO_WM_TEMPLATE_CATEGORY" val="custom"/>
  <p:tag name="KSO_WM_TEMPLATE_USER_THEME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80"/>
  <p:tag name="KSO_WM_UNIT_TYPE" val="b"/>
  <p:tag name="KSO_WM_UNIT_INDEX" val="1"/>
  <p:tag name="KSO_WM_TEMPLATE_CATEGORY" val="custom"/>
  <p:tag name="KSO_WM_TEMPLATE_USER_THEM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LAYERLEVEL" val="1"/>
  <p:tag name="KSO_WM_TEMPLATE_CATEGORY" val="custom"/>
  <p:tag name="KSO_WM_TEMPLATE_USER_THEME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  <p:tag name="KSO_WM_TEMPLATE_CATEGORY" val="custom"/>
  <p:tag name="KSO_WM_TEMPLATE_USER_THEME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INDEX" val="1"/>
  <p:tag name="KSO_WM_UNIT_ID" val="_2*f*1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2**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2**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2**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UNIT_ID" val="_2*a*1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SCONTENTSTITLE" val="1"/>
  <p:tag name="LAYOUTZORDER" val="2"/>
  <p:tag name="KSO_WM_UNIT_ID" val="_3**"/>
  <p:tag name="KSO_WM_UNIT_LAYERLEVEL" val="1"/>
  <p:tag name="KSO_WM_TEMPLATE_CATEGORY" val="custom"/>
  <p:tag name="KSO_WM_TEMPLATE_USER_THEME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SCONTENTSTITLE" val="1"/>
  <p:tag name="LAYOUTZORDER" val="3"/>
  <p:tag name="KSO_WM_UNIT_ID" val="_3**"/>
  <p:tag name="KSO_WM_UNIT_LAYERLEVEL" val="1"/>
  <p:tag name="KSO_WM_TEMPLATE_CATEGORY" val="custom"/>
  <p:tag name="KSO_WM_TEMPLATE_USER_THEME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PRESET_TEXT" val="标题"/>
  <p:tag name="KSO_WM_UNIT_NOCLEAR" val="0"/>
  <p:tag name="KSO_WM_UNIT_VALUE" val="3"/>
  <p:tag name="KSO_WM_UNIT_TYPE" val="a"/>
  <p:tag name="KSO_WM_UNIT_INDEX" val="1"/>
  <p:tag name="KSO_WM_TEMPLATE_CATEGORY" val="custom"/>
  <p:tag name="KSO_WM_TEMPLATE_USER_THEME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  <p:tag name="KSO_WM_TEMPLATE_CATEGORY" val="custom"/>
  <p:tag name="KSO_WM_TEMPLATE_USER_THEME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0*i*2"/>
  <p:tag name="KSO_WM_UNIT_LAYERLEVEL" val="1"/>
  <p:tag name="KSO_WM_TEMPLATE_CATEGORY" val="custom"/>
  <p:tag name="KSO_WM_TEMPLATE_USER_THEME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  <p:tag name="KSO_WM_TEMPLATE_CATEGORY" val="custom"/>
  <p:tag name="KSO_WM_TEMPLATE_USER_THEME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  <p:tag name="KSO_WM_TEMPLATE_CATEGORY" val="custom"/>
  <p:tag name="KSO_WM_TEMPLATE_USER_THEME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LAYOUTZORDER" val="2"/>
  <p:tag name="KSO_WM_UNIT_ID" val="_4**"/>
  <p:tag name="KSO_WM_UNIT_LAYERLEVEL" val="1"/>
  <p:tag name="KSO_WM_TEMPLATE_CATEGORY" val="custom"/>
  <p:tag name="KSO_WM_TEMPLATE_USER_THEME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LAYOUTZORDER" val="4"/>
  <p:tag name="KSO_WM_UNIT_ID" val="_4**"/>
  <p:tag name="KSO_WM_UNIT_LAYERLEVEL" val="1"/>
  <p:tag name="KSO_WM_TEMPLATE_CATEGORY" val="custom"/>
  <p:tag name="KSO_WM_TEMPLATE_USER_THEME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LAYOUTZORDER" val="8"/>
  <p:tag name="KSO_WM_UNIT_ID" val="_4**"/>
  <p:tag name="KSO_WM_UNIT_LAYERLEVEL" val="1"/>
  <p:tag name="KSO_WM_TEMPLATE_CATEGORY" val="custom"/>
  <p:tag name="KSO_WM_TEMPLATE_USER_THEME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6"/>
  <p:tag name="KSO_WM_BEAUTIFY_FLAG" val="#wm#"/>
  <p:tag name="KSO_WM_TAG_VERSION" val="3.0"/>
  <p:tag name="LAYOUTZORDER" val="9"/>
  <p:tag name="KSO_WM_UNIT_ID" val="_4**"/>
  <p:tag name="KSO_WM_UNIT_LAYERLEVEL" val="1"/>
  <p:tag name="KSO_WM_TEMPLATE_CATEGORY" val="custom"/>
  <p:tag name="KSO_WM_TEMPLATE_USER_THEME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"/>
  <p:tag name="KSO_WM_BEAUTIFY_FLAG" val="#wm#"/>
  <p:tag name="KSO_WM_TAG_VERSION" val="3.0"/>
  <p:tag name="LAYOUTZORDER" val="10"/>
  <p:tag name="KSO_WM_UNIT_ID" val="_4**"/>
  <p:tag name="KSO_WM_UNIT_LAYERLEVEL" val="1"/>
  <p:tag name="KSO_WM_TEMPLATE_CATEGORY" val="custom"/>
  <p:tag name="KSO_WM_TEMPLATE_USER_THEME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LAYOUTZORDER" val="11"/>
  <p:tag name="KSO_WM_UNIT_ID" val="_4**"/>
  <p:tag name="KSO_WM_UNIT_LAYERLEVEL" val="1"/>
  <p:tag name="KSO_WM_TEMPLATE_CATEGORY" val="custom"/>
  <p:tag name="KSO_WM_TEMPLATE_USER_THEME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  <p:tag name="KSO_WM_TEMPLATE_CATEGORY" val="custom"/>
  <p:tag name="KSO_WM_TEMPLATE_USER_THEME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  <p:tag name="KSO_WM_TEMPLATE_CATEGORY" val="custom"/>
  <p:tag name="KSO_WM_TEMPLATE_USER_THEME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0*i*3"/>
  <p:tag name="KSO_WM_UNIT_LAYERLEVEL" val="1"/>
  <p:tag name="KSO_WM_TEMPLATE_CATEGORY" val="custom"/>
  <p:tag name="KSO_WM_TEMPLATE_USER_THEME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  <p:tag name="KSO_WM_TEMPLATE_CATEGORY" val="custom"/>
  <p:tag name="KSO_WM_TEMPLATE_USER_THEME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14"/>
  <p:tag name="KSO_WM_UNIT_TYPE" val="a"/>
  <p:tag name="KSO_WM_UNIT_INDEX" val="1"/>
  <p:tag name="KSO_WM_TEMPLATE_CATEGORY" val="custom"/>
  <p:tag name="KSO_WM_TEMPLATE_USER_THEME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  <p:tag name="KSO_WM_UNIT_PRESET_TEXT" val="节编号"/>
  <p:tag name="KSO_WM_UNIT_NOCLEAR" val="0"/>
  <p:tag name="KSO_WM_UNIT_VALUE" val="13"/>
  <p:tag name="KSO_WM_UNIT_TYPE" val="e"/>
  <p:tag name="KSO_WM_UNIT_INDEX" val="1"/>
  <p:tag name="KSO_WM_TEMPLATE_CATEGORY" val="custom"/>
  <p:tag name="KSO_WM_TEMPLATE_USER_THEME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INDEX" val="1"/>
  <p:tag name="KSO_WM_UNIT_ID" val="_5*f*1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INDEX" val="2"/>
  <p:tag name="KSO_WM_UNIT_ID" val="_5*f*2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5**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5**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5**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UNIT_ID" val="_5*a*1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INDEX" val="1"/>
  <p:tag name="KSO_WM_UNIT_ID" val="_6*f*1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0*i*4"/>
  <p:tag name="KSO_WM_UNIT_LAYERLEVEL" val="1"/>
  <p:tag name="KSO_WM_TEMPLATE_CATEGORY" val="custom"/>
  <p:tag name="KSO_WM_TEMPLATE_USER_THEME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INDEX" val="2"/>
  <p:tag name="KSO_WM_UNIT_ID" val="_6*f*2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INDEX" val="3"/>
  <p:tag name="KSO_WM_UNIT_ID" val="_6*f*3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INDEX" val="4"/>
  <p:tag name="KSO_WM_UNIT_ID" val="_6*f*4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6**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6**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6**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UNIT_ID" val="_6*a*1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7**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7**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7**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0*i*5"/>
  <p:tag name="KSO_WM_UNIT_LAYERLEVEL" val="1"/>
  <p:tag name="KSO_WM_TEMPLATE_CATEGORY" val="custom"/>
  <p:tag name="KSO_WM_TEMPLATE_USER_THEME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UNIT_ID" val="_7*a*1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8**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8**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8**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INDEX" val="1"/>
  <p:tag name="KSO_WM_UNIT_ID" val="_9*f*1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9**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9**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9**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0**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0**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0*i*6"/>
  <p:tag name="KSO_WM_UNIT_LAYERLEVEL" val="1"/>
  <p:tag name="KSO_WM_TEMPLATE_CATEGORY" val="custom"/>
  <p:tag name="KSO_WM_TEMPLATE_USER_THEME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0**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INDEX" val="1"/>
  <p:tag name="KSO_WM_UNIT_ID" val="_10*f*1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UNIT_ID" val="_10*a*1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LAYOUTZORDER" val="2"/>
  <p:tag name="KSO_WM_UNIT_ID" val="_11**"/>
  <p:tag name="KSO_WM_UNIT_LAYERLEVEL" val="1"/>
  <p:tag name="KSO_WM_TEMPLATE_CATEGORY" val="custom"/>
  <p:tag name="KSO_WM_TEMPLATE_USER_THEME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LAYOUTZORDER" val="3"/>
  <p:tag name="KSO_WM_UNIT_ID" val="_11**"/>
  <p:tag name="KSO_WM_UNIT_LAYERLEVEL" val="1"/>
  <p:tag name="KSO_WM_TEMPLATE_CATEGORY" val="custom"/>
  <p:tag name="KSO_WM_TEMPLATE_USER_THEME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  <p:tag name="KSO_WM_TEMPLATE_CATEGORY" val="custom"/>
  <p:tag name="KSO_WM_TEMPLATE_USER_THEME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TYPE" val="title"/>
  <p:tag name="KSO_WM_TEMPLATE_THUMBS_INDEX" val="1、9"/>
  <p:tag name="KSO_WM_BEAUTIFY_FLAG" val="#wm#"/>
  <p:tag name="KSO_WM_TEMPLATE_CATEGORY" val="custom"/>
  <p:tag name="KSO_WM_TEMPLATE_USER_THEME" val="1"/>
  <p:tag name="KSO_WM_SLIDE_INDEX" val="1"/>
  <p:tag name="KSO_WM_SLIDE_ID" val="custom_1"/>
  <p:tag name="KSO_WM_TEMPLATE_SUBCATEGORY" val="29"/>
  <p:tag name="KSO_WM_SLIDE_LAYOUT" val="a_b_f"/>
  <p:tag name="KSO_WM_SLIDE_LAYOUT_CNT" val="1_1_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UNIT_SUBTYPE" val=""/>
  <p:tag name="KSO_WM_UNIT_PRESET_TEXT" val="单击此处&#10;添加文档标题"/>
  <p:tag name="KSO_WM_UNIT_ID" val="custom_1*a*1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TYPE" val="text"/>
  <p:tag name="KSO_WM_BEAUTIFY_FLAG" val="#wm#"/>
  <p:tag name="KSO_WM_TEMPLATE_CATEGORY" val="custom"/>
  <p:tag name="KSO_WM_TEMPLATE_USER_THEME" val="1"/>
  <p:tag name="KSO_WM_SLIDE_INDEX" val="8"/>
  <p:tag name="KSO_WM_SLIDE_ID" val="custom_8"/>
  <p:tag name="KSO_WM_TEMPLATE_SUBCATEGORY" val="29"/>
  <p:tag name="KSO_WM_SLIDE_LAYOUT" val="a_f"/>
  <p:tag name="KSO_WM_SLIDE_LAYOUT_CNT" val="1_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TYPE" val="text"/>
  <p:tag name="KSO_WM_BEAUTIFY_FLAG" val="#wm#"/>
  <p:tag name="KSO_WM_TEMPLATE_CATEGORY" val="custom"/>
  <p:tag name="KSO_WM_TEMPLATE_USER_THEME" val="1"/>
  <p:tag name="KSO_WM_SLIDE_INDEX" val="8"/>
  <p:tag name="KSO_WM_SLIDE_ID" val="custom_8"/>
  <p:tag name="KSO_WM_TEMPLATE_SUBCATEGORY" val="29"/>
  <p:tag name="KSO_WM_SLIDE_LAYOUT" val="a_f"/>
  <p:tag name="KSO_WM_SLIDE_LAYOUT_CNT" val="1_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0**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TYPE" val="text"/>
  <p:tag name="KSO_WM_BEAUTIFY_FLAG" val="#wm#"/>
  <p:tag name="KSO_WM_TEMPLATE_CATEGORY" val="custom"/>
  <p:tag name="KSO_WM_TEMPLATE_USER_THEME" val="1"/>
  <p:tag name="KSO_WM_SLIDE_INDEX" val="8"/>
  <p:tag name="KSO_WM_SLIDE_ID" val="custom_8"/>
  <p:tag name="KSO_WM_TEMPLATE_SUBCATEGORY" val="29"/>
  <p:tag name="KSO_WM_SLIDE_LAYOUT" val="a_f"/>
  <p:tag name="KSO_WM_SLIDE_LAYOUT_CNT" val="1_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TYPE" val="text"/>
  <p:tag name="KSO_WM_BEAUTIFY_FLAG" val="#wm#"/>
  <p:tag name="KSO_WM_TEMPLATE_CATEGORY" val="custom"/>
  <p:tag name="KSO_WM_TEMPLATE_USER_THEME" val="1"/>
  <p:tag name="KSO_WM_SLIDE_INDEX" val="8"/>
  <p:tag name="KSO_WM_SLIDE_ID" val="custom_8"/>
  <p:tag name="KSO_WM_TEMPLATE_SUBCATEGORY" val="29"/>
  <p:tag name="KSO_WM_SLIDE_LAYOUT" val="a_f"/>
  <p:tag name="KSO_WM_SLIDE_LAYOUT_CNT" val="1_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TYPE" val="text"/>
  <p:tag name="KSO_WM_BEAUTIFY_FLAG" val="#wm#"/>
  <p:tag name="KSO_WM_TEMPLATE_CATEGORY" val="custom"/>
  <p:tag name="KSO_WM_TEMPLATE_USER_THEME" val="1"/>
  <p:tag name="KSO_WM_SLIDE_INDEX" val="8"/>
  <p:tag name="KSO_WM_SLIDE_ID" val="custom_8"/>
  <p:tag name="KSO_WM_TEMPLATE_SUBCATEGORY" val="29"/>
  <p:tag name="KSO_WM_SLIDE_LAYOUT" val="a_f"/>
  <p:tag name="KSO_WM_SLIDE_LAYOUT_CNT" val="1_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TYPE" val="text"/>
  <p:tag name="KSO_WM_BEAUTIFY_FLAG" val="#wm#"/>
  <p:tag name="KSO_WM_TEMPLATE_CATEGORY" val="custom"/>
  <p:tag name="KSO_WM_TEMPLATE_USER_THEME" val="1"/>
  <p:tag name="KSO_WM_SLIDE_INDEX" val="8"/>
  <p:tag name="KSO_WM_SLIDE_ID" val="custom_8"/>
  <p:tag name="KSO_WM_TEMPLATE_SUBCATEGORY" val="29"/>
  <p:tag name="KSO_WM_SLIDE_LAYOUT" val="a_f"/>
  <p:tag name="KSO_WM_SLIDE_LAYOUT_CNT" val="1_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TYPE" val="text"/>
  <p:tag name="KSO_WM_BEAUTIFY_FLAG" val="#wm#"/>
  <p:tag name="KSO_WM_TEMPLATE_CATEGORY" val="custom"/>
  <p:tag name="KSO_WM_TEMPLATE_USER_THEME" val="1"/>
  <p:tag name="KSO_WM_SLIDE_INDEX" val="8"/>
  <p:tag name="KSO_WM_SLIDE_ID" val="custom_8"/>
  <p:tag name="KSO_WM_TEMPLATE_SUBCATEGORY" val="29"/>
  <p:tag name="KSO_WM_SLIDE_LAYOUT" val="a_f"/>
  <p:tag name="KSO_WM_SLIDE_LAYOUT_CNT" val="1_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TYPE" val="text"/>
  <p:tag name="KSO_WM_BEAUTIFY_FLAG" val="#wm#"/>
  <p:tag name="KSO_WM_TEMPLATE_CATEGORY" val="custom"/>
  <p:tag name="KSO_WM_TEMPLATE_USER_THEME" val="1"/>
  <p:tag name="KSO_WM_SLIDE_INDEX" val="8"/>
  <p:tag name="KSO_WM_SLIDE_ID" val="custom_8"/>
  <p:tag name="KSO_WM_TEMPLATE_SUBCATEGORY" val="29"/>
  <p:tag name="KSO_WM_SLIDE_LAYOUT" val="a_f"/>
  <p:tag name="KSO_WM_SLIDE_LAYOUT_CNT" val="1_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TYPE" val="text"/>
  <p:tag name="KSO_WM_BEAUTIFY_FLAG" val="#wm#"/>
  <p:tag name="KSO_WM_TEMPLATE_CATEGORY" val="custom"/>
  <p:tag name="KSO_WM_TEMPLATE_USER_THEME" val="1"/>
  <p:tag name="KSO_WM_SLIDE_INDEX" val="8"/>
  <p:tag name="KSO_WM_SLIDE_ID" val="custom_8"/>
  <p:tag name="KSO_WM_TEMPLATE_SUBCATEGORY" val="29"/>
  <p:tag name="KSO_WM_SLIDE_LAYOUT" val="a_f"/>
  <p:tag name="KSO_WM_SLIDE_LAYOUT_CNT" val="1_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TYPE" val="text"/>
  <p:tag name="KSO_WM_BEAUTIFY_FLAG" val="#wm#"/>
  <p:tag name="KSO_WM_TEMPLATE_CATEGORY" val="custom"/>
  <p:tag name="KSO_WM_TEMPLATE_USER_THEME" val="1"/>
  <p:tag name="KSO_WM_SLIDE_INDEX" val="8"/>
  <p:tag name="KSO_WM_SLIDE_ID" val="custom_8"/>
  <p:tag name="KSO_WM_TEMPLATE_SUBCATEGORY" val="29"/>
  <p:tag name="KSO_WM_SLIDE_LAYOUT" val="a_f"/>
  <p:tag name="KSO_WM_SLIDE_LAYOUT_CNT" val="1_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0**"/>
  <p:tag name="KSO_WM_BEAUTIFY_FLAG" val="#wm#"/>
  <p:tag name="KSO_WM_TAG_VERSION" val="3.0"/>
  <p:tag name="KSO_WM_UNIT_LAYERLEVEL" val="1"/>
  <p:tag name="KSO_WM_TEMPLATE_CATEGORY" val="custom"/>
  <p:tag name="KSO_WM_TEMPLATE_USER_THEME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101D36"/>
      </a:dk2>
      <a:lt2>
        <a:srgbClr val="F5F7FC"/>
      </a:lt2>
      <a:accent1>
        <a:srgbClr val="3661B3"/>
      </a:accent1>
      <a:accent2>
        <a:srgbClr val="D1CFE1"/>
      </a:accent2>
      <a:accent3>
        <a:srgbClr val="434248"/>
      </a:accent3>
      <a:accent4>
        <a:srgbClr val="C28B73"/>
      </a:accent4>
      <a:accent5>
        <a:srgbClr val="7E8DC4"/>
      </a:accent5>
      <a:accent6>
        <a:srgbClr val="9E7B8C"/>
      </a:accent6>
      <a:hlink>
        <a:srgbClr val="0026E5"/>
      </a:hlink>
      <a:folHlink>
        <a:srgbClr val="7E1FAD"/>
      </a:folHlink>
    </a:clrScheme>
    <a:fontScheme name="Office">
      <a:majorFont>
        <a:latin typeface="微软雅黑"/>
        <a:ea typeface="微软雅黑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微软雅黑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1227</TotalTime>
  <Words>158</Words>
  <Application>Microsoft Office PowerPoint</Application>
  <PresentationFormat>宽屏</PresentationFormat>
  <Paragraphs>30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18" baseType="lpstr">
      <vt:lpstr>等线</vt:lpstr>
      <vt:lpstr>等线 Light</vt:lpstr>
      <vt:lpstr>微软雅黑</vt:lpstr>
      <vt:lpstr>Arial</vt:lpstr>
      <vt:lpstr>Calibri</vt:lpstr>
      <vt:lpstr>Office 主题​​</vt:lpstr>
      <vt:lpstr>1_Office 主题​​</vt:lpstr>
      <vt:lpstr>07.23</vt:lpstr>
      <vt:lpstr>近期进展</vt:lpstr>
      <vt:lpstr>近期进展</vt:lpstr>
      <vt:lpstr>近期进展</vt:lpstr>
      <vt:lpstr>近期进展</vt:lpstr>
      <vt:lpstr>近期进展</vt:lpstr>
      <vt:lpstr>近期进展</vt:lpstr>
      <vt:lpstr>近期进展</vt:lpstr>
      <vt:lpstr>近期进展</vt:lpstr>
      <vt:lpstr>近期进展</vt:lpstr>
      <vt:lpstr>近期进展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章标题页面</dc:title>
  <dc:creator>DYT</dc:creator>
  <cp:lastModifiedBy>Beans Magic</cp:lastModifiedBy>
  <cp:revision>560</cp:revision>
  <dcterms:created xsi:type="dcterms:W3CDTF">2020-12-22T06:51:00Z</dcterms:created>
  <dcterms:modified xsi:type="dcterms:W3CDTF">2026-07-23T06:42:20Z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8CEB9B32B5054B1D847A6CDE2D6C1E7B_12</vt:lpwstr>
  </property>
  <property fmtid="{D5CDD505-2E9C-101B-9397-08002B2CF9AE}" pid="3" name="KSOProductBuildVer">
    <vt:lpwstr>2052-12.1.0.26895</vt:lpwstr>
  </property>
</Properties>
</file>