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4" r:id="rId6"/>
    <p:sldId id="263" r:id="rId7"/>
    <p:sldId id="265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98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E545F0-5949-AF41-25FF-689DE6A0F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A36539D-C94F-AFDD-F916-796F93256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A4854F-346D-370A-6D10-DBFFC1FE7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5862E-D302-4706-9FD6-5BE966B5F0D9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DB766E-4F28-AAB9-2609-C702BED43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C945A09-96AC-8CF4-2AEC-405DA949C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145D-239C-4C0B-B8E0-B387A843B8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7303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3B2FC3-AC74-E0FD-AE78-75532B6AA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02796F5-B8D0-2723-7101-8DD723218F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74C99F-906C-65F6-02CF-B2B1C016B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5862E-D302-4706-9FD6-5BE966B5F0D9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8F75FE-BEF7-D3D8-BD94-39C39FFC2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226277-22EF-3A92-C01A-D6A1F0019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145D-239C-4C0B-B8E0-B387A843B8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899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22E9049-3253-B426-27AE-B68FCCE579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03A4ACC-8D44-7500-4D4A-F75E8B41C6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B879A6-639D-E8FF-86E1-039075791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5862E-D302-4706-9FD6-5BE966B5F0D9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D53793-DFCE-0052-3853-EF3DA2507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36E34D-4028-CD96-8A92-6EC69EA63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145D-239C-4C0B-B8E0-B387A843B8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3826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B16B06-3D15-3F00-679F-025202F98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FAD7988-BD4B-E27B-D714-29162CA52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C45836-FF5F-41FE-C3F6-7AE63B7D8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5862E-D302-4706-9FD6-5BE966B5F0D9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9DAC0C-01BA-8AD7-93B3-01A5B16BA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DDBBCB-9E25-FCFC-7500-83A702CA7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145D-239C-4C0B-B8E0-B387A843B8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5545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F3C944-ECF1-44C5-C5E3-1FAF1B125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C10434-7A44-F2E8-AC67-FE8CA07BB8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FD2657-9C88-9A58-135E-65B4DDA6D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5862E-D302-4706-9FD6-5BE966B5F0D9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2BEE1B-63F0-EECA-8912-BFBCE4173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B7AD94-56E3-F945-E449-43FA6BD75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145D-239C-4C0B-B8E0-B387A843B8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746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B81686-6537-0377-BADB-9D5B8182C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0AAA15-77FB-9EC1-52DC-0E3B23ED03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D58A653-F538-5BF3-6ABD-62451E0BA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A41769F-3E1F-BC06-0D5E-0B605C57F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5862E-D302-4706-9FD6-5BE966B5F0D9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2559749-EC70-80E5-298C-73E24AF2B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3163BD6-96C4-8828-B9A1-782A0E503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145D-239C-4C0B-B8E0-B387A843B8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8678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BAFA9E-19C6-0FA2-8C5F-6A3E8AF05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443753-AFE7-B44E-553D-423A06D1E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6803FB9-503A-0966-1211-A05DDCE7F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3876904-8FA1-08B9-B117-238D87EA8D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E83E5C9-BD7B-BD70-6454-A74A57DF61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014B02C-C4C2-178F-E3E3-E67010EF7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5862E-D302-4706-9FD6-5BE966B5F0D9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587898F-F3DE-55FD-12F5-42C646FC6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D032FF8-1B92-526B-5AC6-116BA75C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145D-239C-4C0B-B8E0-B387A843B8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988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907CAC-8BBF-C95A-4DA7-3750542EC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7CD4D58-BE21-9F8F-3618-5276F624D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5862E-D302-4706-9FD6-5BE966B5F0D9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EC941D5-AF0E-EE61-5326-3326F0417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A64D53E-8A82-C012-7D19-276EA46F5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145D-239C-4C0B-B8E0-B387A843B8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47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329AC21-37AE-71DA-B63C-17B27B701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5862E-D302-4706-9FD6-5BE966B5F0D9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8EF902-B67E-51ED-5087-3D2B6BE22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62E1E36-BED9-E1A5-9E50-E82AEABF2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145D-239C-4C0B-B8E0-B387A843B8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957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F226C8-7C8A-A247-4E15-3D0117D33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8196443-7A04-830B-FBBB-80A84DA6C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6EB096-CAB3-4EAC-04BC-B65CB34FA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3408F8F-46C2-48E7-52D2-CCF3421AE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5862E-D302-4706-9FD6-5BE966B5F0D9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7D9B6A3-EAFA-14F3-4F0D-13BE8E1B0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643922D-CB85-563D-7B32-B1D910339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145D-239C-4C0B-B8E0-B387A843B8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2555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823C3E-754A-DE9B-87D1-379C9A07A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85CC0EC-4FAB-3957-A38B-61816463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E99DD76-13DD-33FE-09A3-0F25B5A47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60A6530-5625-C4FB-7DE9-9AF3A47E3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5862E-D302-4706-9FD6-5BE966B5F0D9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D7B3DB7-78C6-5CC3-202B-BC2F961FD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E858100-0ECA-7453-B4DF-753A0B1D6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145D-239C-4C0B-B8E0-B387A843B8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81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4292AE9-4B3A-B54B-FA02-C7570C248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30F4E5-B08D-6364-93AA-F532303A6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9DB374-A665-F2E1-338F-B196EA9609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5862E-D302-4706-9FD6-5BE966B5F0D9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48342F-372F-BAD0-CC1A-8664C72A90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DF2BDC-483F-FADC-9315-8218491BC4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E145D-239C-4C0B-B8E0-B387A843B8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758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3E2ED-EFCE-A33F-61F0-2DE61AEE0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>
            <a:extLst>
              <a:ext uri="{FF2B5EF4-FFF2-40B4-BE49-F238E27FC236}">
                <a16:creationId xmlns:a16="http://schemas.microsoft.com/office/drawing/2014/main" id="{FE909D20-D362-5B65-F6EB-78782B4BAAEC}"/>
              </a:ext>
            </a:extLst>
          </p:cNvPr>
          <p:cNvSpPr txBox="1"/>
          <p:nvPr/>
        </p:nvSpPr>
        <p:spPr>
          <a:xfrm>
            <a:off x="296214" y="88907"/>
            <a:ext cx="992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Setup</a:t>
            </a:r>
            <a:endParaRPr lang="zh-CN" altLang="en-US" sz="24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BA7239E-4531-2BF4-4EA4-6E11CA71E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32" y="2099255"/>
            <a:ext cx="5211652" cy="390873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D33CCB3-64E4-438E-DD5E-20FF7C101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41315" y="1415066"/>
            <a:ext cx="5370490" cy="402786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7397ACE-3EF7-F748-B347-F62D8E043EDE}"/>
              </a:ext>
            </a:extLst>
          </p:cNvPr>
          <p:cNvSpPr txBox="1"/>
          <p:nvPr/>
        </p:nvSpPr>
        <p:spPr>
          <a:xfrm>
            <a:off x="682580" y="669702"/>
            <a:ext cx="37513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/>
              <a:t>Two superlayer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Two layer for one superlayer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Nine strip for one layer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1810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65162-F5C9-9261-8201-88DDFA9A0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>
            <a:extLst>
              <a:ext uri="{FF2B5EF4-FFF2-40B4-BE49-F238E27FC236}">
                <a16:creationId xmlns:a16="http://schemas.microsoft.com/office/drawing/2014/main" id="{28BBE01B-2291-EB03-5A6D-EB7AF02C3ADB}"/>
              </a:ext>
            </a:extLst>
          </p:cNvPr>
          <p:cNvSpPr txBox="1"/>
          <p:nvPr/>
        </p:nvSpPr>
        <p:spPr>
          <a:xfrm>
            <a:off x="296214" y="88907"/>
            <a:ext cx="3041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Track reconstruction</a:t>
            </a:r>
            <a:endParaRPr lang="zh-CN" altLang="en-US" sz="24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61AF765-C6B4-0145-BCE8-39C98F59C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937982"/>
            <a:ext cx="11596584" cy="4380932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721D7DA-F23A-606C-9E36-74B5AFFFA6A9}"/>
              </a:ext>
            </a:extLst>
          </p:cNvPr>
          <p:cNvSpPr txBox="1"/>
          <p:nvPr/>
        </p:nvSpPr>
        <p:spPr>
          <a:xfrm>
            <a:off x="514579" y="874945"/>
            <a:ext cx="4774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The distance between two supper layer: 60cm.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33472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1A627-BB27-2791-7955-452C3381B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>
            <a:extLst>
              <a:ext uri="{FF2B5EF4-FFF2-40B4-BE49-F238E27FC236}">
                <a16:creationId xmlns:a16="http://schemas.microsoft.com/office/drawing/2014/main" id="{00EC8BD6-9E9B-E760-05DA-A500F468C7A3}"/>
              </a:ext>
            </a:extLst>
          </p:cNvPr>
          <p:cNvSpPr txBox="1"/>
          <p:nvPr/>
        </p:nvSpPr>
        <p:spPr>
          <a:xfrm>
            <a:off x="296214" y="88907"/>
            <a:ext cx="3708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Raw angular distribution</a:t>
            </a:r>
            <a:endParaRPr lang="zh-CN" altLang="en-US" sz="2400" b="1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D40E83B-43EE-188E-B310-A87F8C9D1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833" y="1041398"/>
            <a:ext cx="5000563" cy="445408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FE33EF9-4F78-33F0-E33F-217793557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401" y="1116910"/>
            <a:ext cx="5000564" cy="435398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8751E88B-51CB-9736-870E-EF3B3A86AEDE}"/>
              </a:ext>
            </a:extLst>
          </p:cNvPr>
          <p:cNvSpPr txBox="1"/>
          <p:nvPr/>
        </p:nvSpPr>
        <p:spPr>
          <a:xfrm>
            <a:off x="2619390" y="5663400"/>
            <a:ext cx="1038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/>
              <a:t>Flatwise</a:t>
            </a:r>
            <a:endParaRPr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10B571E-AB60-70FA-40AC-167062B49B2B}"/>
              </a:ext>
            </a:extLst>
          </p:cNvPr>
          <p:cNvSpPr txBox="1"/>
          <p:nvPr/>
        </p:nvSpPr>
        <p:spPr>
          <a:xfrm>
            <a:off x="8194009" y="5663400"/>
            <a:ext cx="1038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/>
              <a:t>Tilted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21112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1B9DC2B-7951-B2BF-6153-B825685D3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72" y="1559559"/>
            <a:ext cx="10809300" cy="462784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0583724-C04B-4017-D9A0-55F2871EB9B9}"/>
              </a:ext>
            </a:extLst>
          </p:cNvPr>
          <p:cNvSpPr txBox="1"/>
          <p:nvPr/>
        </p:nvSpPr>
        <p:spPr>
          <a:xfrm>
            <a:off x="296214" y="88907"/>
            <a:ext cx="2265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N/G correction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174674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BF620-6CC7-E202-7D5F-4A52CBC8A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D1BA992F-CE5D-CF25-720E-3428BA2A77F1}"/>
              </a:ext>
            </a:extLst>
          </p:cNvPr>
          <p:cNvSpPr txBox="1"/>
          <p:nvPr/>
        </p:nvSpPr>
        <p:spPr>
          <a:xfrm>
            <a:off x="296214" y="88907"/>
            <a:ext cx="5904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Angular distribution after N/G correction</a:t>
            </a:r>
            <a:endParaRPr lang="zh-CN" altLang="en-US" sz="2400" b="1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4E9B880-28B8-AB2B-997B-211256D04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582" y="1783685"/>
            <a:ext cx="4882900" cy="377998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8B0A6A2-431D-80BC-5C0E-F7F1806A69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871" y="1783685"/>
            <a:ext cx="4941129" cy="382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982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BCC3FC6-0AE4-5F04-4246-1D997CD07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48" y="829814"/>
            <a:ext cx="8748215" cy="5919004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636DA05-8C2D-5260-E637-53DA260640EA}"/>
              </a:ext>
            </a:extLst>
          </p:cNvPr>
          <p:cNvSpPr txBox="1"/>
          <p:nvPr/>
        </p:nvSpPr>
        <p:spPr>
          <a:xfrm>
            <a:off x="252748" y="109182"/>
            <a:ext cx="60949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/>
              <a:t>Unfold process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42246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3D4C9-CEFA-2CC5-C957-A55786F01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59D44039-1DF6-C6CC-75D2-70694868E96A}"/>
              </a:ext>
            </a:extLst>
          </p:cNvPr>
          <p:cNvSpPr txBox="1"/>
          <p:nvPr/>
        </p:nvSpPr>
        <p:spPr>
          <a:xfrm>
            <a:off x="296214" y="88907"/>
            <a:ext cx="5088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Angular distribution after unfolded</a:t>
            </a:r>
            <a:endParaRPr lang="zh-CN" altLang="en-US" sz="24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9297928-6BF5-3F87-2B88-46997101F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314" y="1479083"/>
            <a:ext cx="5037717" cy="389983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4C88E9B-870F-A3CF-DBC8-F057E73B7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060" y="1479083"/>
            <a:ext cx="5037717" cy="389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89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46</Words>
  <Application>Microsoft Office PowerPoint</Application>
  <PresentationFormat>宽屏</PresentationFormat>
  <Paragraphs>13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2" baseType="lpstr">
      <vt:lpstr>等线</vt:lpstr>
      <vt:lpstr>等线 Light</vt:lpstr>
      <vt:lpstr>Arial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MingKuan Yuan</dc:creator>
  <cp:lastModifiedBy>MingKuan Yuan</cp:lastModifiedBy>
  <cp:revision>69</cp:revision>
  <dcterms:created xsi:type="dcterms:W3CDTF">2026-07-17T12:50:01Z</dcterms:created>
  <dcterms:modified xsi:type="dcterms:W3CDTF">2026-07-24T06:35:41Z</dcterms:modified>
</cp:coreProperties>
</file>