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6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64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48685" y="1597025"/>
            <a:ext cx="5668645" cy="42513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06170" y="467995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SiPM </a:t>
            </a:r>
            <a:r>
              <a:rPr lang="zh-CN" altLang="en-US" sz="2400" b="1"/>
              <a:t>筛选平台测试</a:t>
            </a:r>
            <a:endParaRPr lang="zh-CN" altLang="en-US" sz="2400" b="1"/>
          </a:p>
        </p:txBody>
      </p:sp>
      <p:sp>
        <p:nvSpPr>
          <p:cNvPr id="6" name="文本框 5"/>
          <p:cNvSpPr txBox="1"/>
          <p:nvPr/>
        </p:nvSpPr>
        <p:spPr>
          <a:xfrm>
            <a:off x="1656715" y="1066165"/>
            <a:ext cx="80124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使用平台自带光源做触发，看不到</a:t>
            </a:r>
            <a:r>
              <a:rPr lang="en-US" altLang="zh-CN"/>
              <a:t>sipm</a:t>
            </a:r>
            <a:r>
              <a:rPr lang="zh-CN" altLang="en-US"/>
              <a:t>信号，怀疑是光源损</a:t>
            </a:r>
            <a:r>
              <a:rPr lang="zh-CN" altLang="en-US"/>
              <a:t>坏？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7010" y="1126490"/>
            <a:ext cx="4432935" cy="2494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1625" y="1201420"/>
            <a:ext cx="4300220" cy="24193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010" y="3802380"/>
            <a:ext cx="4465320" cy="25126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1625" y="3802380"/>
            <a:ext cx="4346575" cy="244602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957580" y="299720"/>
            <a:ext cx="108299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使用信号发生器</a:t>
            </a:r>
            <a:r>
              <a:rPr lang="en-US" altLang="zh-CN"/>
              <a:t>LED</a:t>
            </a:r>
            <a:r>
              <a:rPr lang="zh-CN" altLang="en-US"/>
              <a:t>灯做触发，</a:t>
            </a:r>
            <a:r>
              <a:rPr lang="en-US" altLang="zh-CN"/>
              <a:t>sipm</a:t>
            </a:r>
            <a:r>
              <a:rPr lang="zh-CN" altLang="en-US"/>
              <a:t>信号明显，说明子板问题不大，后续需进一步采取数据分析单光电子，确认测试平台</a:t>
            </a:r>
            <a:r>
              <a:rPr lang="zh-CN" altLang="en-US"/>
              <a:t>状况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WPS 演示</Application>
  <PresentationFormat>宽屏</PresentationFormat>
  <Paragraphs>6</Paragraphs>
  <Slides>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冬战</cp:lastModifiedBy>
  <cp:revision>161</cp:revision>
  <dcterms:created xsi:type="dcterms:W3CDTF">2019-06-19T02:08:00Z</dcterms:created>
  <dcterms:modified xsi:type="dcterms:W3CDTF">2026-07-28T02:02:37Z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20F52684FB80426CB9F8731DEA53C6D5_11</vt:lpwstr>
  </property>
</Properties>
</file>