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0" r:id="rId3"/>
    <p:sldId id="453" r:id="rId4"/>
    <p:sldId id="454" r:id="rId5"/>
    <p:sldId id="456" r:id="rId6"/>
    <p:sldId id="464" r:id="rId7"/>
    <p:sldId id="463" r:id="rId8"/>
    <p:sldId id="455" r:id="rId9"/>
    <p:sldId id="458" r:id="rId10"/>
    <p:sldId id="460" r:id="rId11"/>
    <p:sldId id="462" r:id="rId12"/>
    <p:sldId id="287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5" userDrawn="1">
          <p15:clr>
            <a:srgbClr val="A4A3A4"/>
          </p15:clr>
        </p15:guide>
        <p15:guide id="2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DC5"/>
    <a:srgbClr val="1763A3"/>
    <a:srgbClr val="2A9CD1"/>
    <a:srgbClr val="009DDA"/>
    <a:srgbClr val="C03E30"/>
    <a:srgbClr val="E54419"/>
    <a:srgbClr val="DD1813"/>
    <a:srgbClr val="D1988C"/>
    <a:srgbClr val="207CB6"/>
    <a:srgbClr val="083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B9E56B0-D85E-4B92-B4F6-440F884F4267}" styleName="表样式 1 25">
    <a:wholeTbl>
      <a:tcTxStyle>
        <a:fontRef idx="none">
          <a:schemeClr val="tx1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Style>
        <a:tcBdr/>
        <a:fill>
          <a:solidFill>
            <a:schemeClr val="accent5">
              <a:lumMod val="40000"/>
              <a:lumOff val="60000"/>
              <a:alpha val="25000"/>
            </a:schemeClr>
          </a:solidFill>
        </a:fill>
      </a:tcStyle>
    </a:band2H>
    <a:band1V>
      <a:tcStyle>
        <a:tcBdr/>
        <a:fill>
          <a:solidFill>
            <a:schemeClr val="accent5">
              <a:lumMod val="40000"/>
              <a:lumOff val="60000"/>
              <a:alpha val="25000"/>
            </a:schemeClr>
          </a:solidFill>
        </a:fill>
      </a:tcStyle>
    </a:band1V>
    <a:la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5">
              <a:lumMod val="40000"/>
              <a:lumOff val="60000"/>
              <a:alpha val="40000"/>
            </a:schemeClr>
          </a:solidFill>
        </a:fill>
      </a:tcStyle>
    </a:lastCol>
    <a:firstCol>
      <a:tcTxStyle b="on">
        <a:fontRef idx="none">
          <a:schemeClr val="bg1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Col>
    <a:lastRow>
      <a:tcTxStyle b="on">
        <a:fontRef idx="none">
          <a:schemeClr val="accent5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seCell>
      <a:tcStyle>
        <a:tcBdr>
          <a:left>
            <a:ln>
              <a:noFill/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TxStyle b="on">
        <a:fontRef idx="none">
          <a:schemeClr val="accent5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>
              <a:noFill/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chemeClr val="bg1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/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accent5"/>
          </a:solidFill>
        </a:fill>
      </a:tcStyle>
    </a:firstRow>
    <a:nwCell>
      <a:tcTxStyle b="on">
        <a:fontRef idx="none">
          <a:schemeClr val="bg1"/>
        </a:fontRef>
      </a:tcTxStyle>
      <a:tcStyle>
        <a:tcBdr>
          <a:left>
            <a:ln w="9525" cmpd="sng">
              <a:solidFill>
                <a:schemeClr val="accent5"/>
              </a:solidFill>
            </a:ln>
          </a:left>
          <a:right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accent5"/>
              </a:solidFill>
            </a:ln>
          </a:top>
          <a:bottom>
            <a:ln w="9525" cmpd="sng">
              <a:solidFill>
                <a:schemeClr val="accent5">
                  <a:lumMod val="40000"/>
                  <a:lumOff val="60000"/>
                </a:schemeClr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46" autoAdjust="0"/>
  </p:normalViewPr>
  <p:slideViewPr>
    <p:cSldViewPr snapToGrid="0" showGuides="1">
      <p:cViewPr varScale="1">
        <p:scale>
          <a:sx n="111" d="100"/>
          <a:sy n="111" d="100"/>
        </p:scale>
        <p:origin x="558" y="114"/>
      </p:cViewPr>
      <p:guideLst>
        <p:guide orient="horz" pos="2285"/>
        <p:guide pos="3835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365"/>
    </p:cViewPr>
  </p:sorterViewPr>
  <p:notesViewPr>
    <p:cSldViewPr snapToGrid="0">
      <p:cViewPr varScale="1">
        <p:scale>
          <a:sx n="70" d="100"/>
          <a:sy n="70" d="100"/>
        </p:scale>
        <p:origin x="3046" y="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#1">
  <dgm:title val=""/>
  <dgm:desc val=""/>
  <dgm:catLst>
    <dgm:cat type="accent2" pri="11400"/>
  </dgm:catLst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F9833-A024-46F9-A2E5-8A1E93E1DCD3}" type="doc">
      <dgm:prSet loTypeId="urn:microsoft.com/office/officeart/2005/8/layout/chevron2" loCatId="list" qsTypeId="urn:microsoft.com/office/officeart/2005/8/quickstyle/simple4#1" qsCatId="simple" csTypeId="urn:microsoft.com/office/officeart/2005/8/colors/accent2_4#1" csCatId="colorful" phldr="1"/>
      <dgm:spPr/>
      <dgm:t>
        <a:bodyPr/>
        <a:lstStyle/>
        <a:p>
          <a:endParaRPr lang="zh-CN" altLang="en-US"/>
        </a:p>
      </dgm:t>
    </dgm:pt>
    <dgm:pt modelId="{CDFA4EA3-5E70-4B3C-8CF5-605AE736A4E2}">
      <dgm:prSet/>
      <dgm:spPr/>
      <dgm:t>
        <a:bodyPr/>
        <a:lstStyle/>
        <a:p>
          <a:endParaRPr altLang="en-US"/>
        </a:p>
      </dgm:t>
    </dgm:pt>
    <dgm:pt modelId="{D6F6D2A0-5D9B-4A72-A316-328057F528DD}" type="parTrans" cxnId="{79BDC42A-5A82-4C05-B4F4-2FD6038E57E9}">
      <dgm:prSet/>
      <dgm:spPr/>
      <dgm:t>
        <a:bodyPr/>
        <a:lstStyle/>
        <a:p>
          <a:endParaRPr lang="zh-CN" altLang="en-US"/>
        </a:p>
      </dgm:t>
    </dgm:pt>
    <dgm:pt modelId="{E8FE90DC-5B3E-4A22-B33B-8F65B2AC0B20}" type="sibTrans" cxnId="{79BDC42A-5A82-4C05-B4F4-2FD6038E57E9}">
      <dgm:prSet/>
      <dgm:spPr/>
      <dgm:t>
        <a:bodyPr/>
        <a:lstStyle/>
        <a:p>
          <a:endParaRPr lang="zh-CN" altLang="en-US"/>
        </a:p>
      </dgm:t>
    </dgm:pt>
    <dgm:pt modelId="{089D69B1-1B52-4DD1-9F64-1E5213C16679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000" b="0" dirty="0" smtClean="0">
              <a:latin typeface="微软雅黑" panose="020B0503020204020204" charset="-122"/>
              <a:ea typeface="微软雅黑" panose="020B0503020204020204" charset="-122"/>
              <a:sym typeface="+mn-ea"/>
            </a:rPr>
            <a:t>一、技术要求</a:t>
          </a:r>
          <a:endParaRPr lang="zh-CN" sz="2000" b="0" dirty="0" smtClean="0">
            <a:latin typeface="微软雅黑" panose="020B0503020204020204" charset="-122"/>
            <a:ea typeface="微软雅黑" panose="020B0503020204020204" charset="-122"/>
          </a:endParaRPr>
        </a:p>
      </dgm:t>
    </dgm:pt>
    <dgm:pt modelId="{65B07701-67D9-4362-BCF8-29893360BEE1}" type="parTrans" cxnId="{4F6C43CF-0007-4CD3-B776-5A6EB4FF2F37}">
      <dgm:prSet/>
      <dgm:spPr/>
      <dgm:t>
        <a:bodyPr/>
        <a:lstStyle/>
        <a:p>
          <a:endParaRPr lang="zh-CN" altLang="en-US"/>
        </a:p>
      </dgm:t>
    </dgm:pt>
    <dgm:pt modelId="{8E8B2298-F133-4938-8602-B7FACCBC92AB}" type="sibTrans" cxnId="{4F6C43CF-0007-4CD3-B776-5A6EB4FF2F37}">
      <dgm:prSet/>
      <dgm:spPr/>
      <dgm:t>
        <a:bodyPr/>
        <a:lstStyle/>
        <a:p>
          <a:endParaRPr lang="zh-CN" altLang="en-US"/>
        </a:p>
      </dgm:t>
    </dgm:pt>
    <dgm:pt modelId="{AC3446D7-F2E4-48EA-AB64-5845592AFFEA}">
      <dgm:prSet phldrT="[文本]" custT="1"/>
      <dgm:spPr/>
      <dgm:t>
        <a:bodyPr/>
        <a:lstStyle/>
        <a:p>
          <a:endParaRPr lang="zh-CN" altLang="en-US" sz="1500" b="1" i="0" dirty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564953CA-5F8A-4AB2-87B2-091E3A20294C}" type="parTrans" cxnId="{46063E6B-20F4-40CB-B3BE-2DCE102E35DA}">
      <dgm:prSet/>
      <dgm:spPr/>
      <dgm:t>
        <a:bodyPr/>
        <a:lstStyle/>
        <a:p>
          <a:endParaRPr lang="zh-CN" altLang="en-US" sz="1500" b="1" i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8D050F1E-6F4E-4523-B715-63B4A1D82A5D}" type="sibTrans" cxnId="{46063E6B-20F4-40CB-B3BE-2DCE102E35DA}">
      <dgm:prSet/>
      <dgm:spPr/>
      <dgm:t>
        <a:bodyPr/>
        <a:lstStyle/>
        <a:p>
          <a:endParaRPr lang="zh-CN" altLang="en-US" sz="1500" b="1" i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39F8442E-8C6B-4F8F-A837-25C6CC9541F7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000" dirty="0" smtClean="0">
              <a:latin typeface="微软雅黑" panose="020B0503020204020204" charset="-122"/>
              <a:ea typeface="微软雅黑" panose="020B0503020204020204" charset="-122"/>
            </a:rPr>
            <a:t>二、 工艺方案</a:t>
          </a:r>
          <a:endParaRPr sz="2500" dirty="0"/>
        </a:p>
      </dgm:t>
    </dgm:pt>
    <dgm:pt modelId="{AB178ECC-AD6B-46FA-A02C-3BCA014B0BB2}" type="parTrans" cxnId="{AF4AD52B-FFD9-4E6A-A98D-3D3FFA959CA2}">
      <dgm:prSet/>
      <dgm:spPr/>
      <dgm:t>
        <a:bodyPr/>
        <a:lstStyle/>
        <a:p>
          <a:endParaRPr lang="zh-CN" altLang="en-US" sz="1500" b="1" i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D0FD33C6-C54F-42DB-810A-DAFF0AFB0ABA}" type="sibTrans" cxnId="{AF4AD52B-FFD9-4E6A-A98D-3D3FFA959CA2}">
      <dgm:prSet/>
      <dgm:spPr/>
      <dgm:t>
        <a:bodyPr/>
        <a:lstStyle/>
        <a:p>
          <a:endParaRPr lang="zh-CN" altLang="en-US" sz="1500" b="1" i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995B3335-C128-4EFE-AFC2-171DCAB7475F}">
      <dgm:prSet phldrT="[文本]" custT="1"/>
      <dgm:spPr/>
      <dgm:t>
        <a:bodyPr/>
        <a:lstStyle/>
        <a:p>
          <a:endParaRPr lang="zh-CN" altLang="en-US" sz="1500" b="1" i="0" dirty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09E3F5BA-1C59-4CDA-BDF0-6A6E9E1F7FCF}" type="parTrans" cxnId="{140CA01C-2285-42DB-95E3-1287ACE5863C}">
      <dgm:prSet/>
      <dgm:spPr/>
      <dgm:t>
        <a:bodyPr/>
        <a:lstStyle/>
        <a:p>
          <a:endParaRPr lang="zh-CN" altLang="en-US" sz="1500"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B291E7FF-C018-41E1-862E-882BA012532E}" type="sibTrans" cxnId="{140CA01C-2285-42DB-95E3-1287ACE5863C}">
      <dgm:prSet/>
      <dgm:spPr/>
      <dgm:t>
        <a:bodyPr/>
        <a:lstStyle/>
        <a:p>
          <a:endParaRPr lang="zh-CN" altLang="en-US" sz="1500"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68A08B53-062D-4265-B319-A74C4EA89D99}">
      <dgm:prSet phldr="0" custT="1"/>
      <dgm:spPr/>
      <dgm:t>
        <a:bodyPr vert="horz" wrap="square"/>
        <a:lstStyle/>
        <a:p>
          <a:pPr marR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</a:pPr>
          <a:r>
            <a:rPr lang="zh-CN" altLang="en-US" sz="2000" dirty="0" smtClean="0">
              <a:latin typeface="微软雅黑" panose="020B0503020204020204" charset="-122"/>
              <a:ea typeface="微软雅黑" panose="020B0503020204020204" charset="-122"/>
            </a:rPr>
            <a:t>三 、测试方案</a:t>
          </a:r>
          <a:endParaRPr lang="zh-CN" altLang="en-US" sz="2000" dirty="0" smtClean="0">
            <a:latin typeface="微软雅黑" panose="020B0503020204020204" charset="-122"/>
            <a:ea typeface="微软雅黑" panose="020B0503020204020204" charset="-122"/>
            <a:sym typeface="Times New Roman" panose="02020603050405020304" pitchFamily="18" charset="0"/>
          </a:endParaRPr>
        </a:p>
      </dgm:t>
    </dgm:pt>
    <dgm:pt modelId="{D107EB42-F878-405D-9F91-3C167F210CDA}" type="parTrans" cxnId="{75067018-63E6-4B58-A09A-4B6191ECBD84}">
      <dgm:prSet/>
      <dgm:spPr/>
      <dgm:t>
        <a:bodyPr/>
        <a:lstStyle/>
        <a:p>
          <a:endParaRPr lang="zh-CN" altLang="en-US" sz="1500"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7B7B7CD2-F4FC-4B73-A10B-69375831A41A}" type="sibTrans" cxnId="{75067018-63E6-4B58-A09A-4B6191ECBD84}">
      <dgm:prSet/>
      <dgm:spPr/>
      <dgm:t>
        <a:bodyPr/>
        <a:lstStyle/>
        <a:p>
          <a:endParaRPr lang="zh-CN" altLang="en-US" sz="1500"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73DEB155-F2AD-48B9-AC8E-E56C9C6A8716}">
      <dgm:prSet phldrT="[文本]" custT="1"/>
      <dgm:spPr/>
      <dgm:t>
        <a:bodyPr/>
        <a:lstStyle/>
        <a:p>
          <a:endParaRPr lang="zh-CN" altLang="en-US" sz="1500" b="1" i="0" dirty="0">
            <a:effectLst/>
            <a:latin typeface="微软雅黑" panose="020B0503020204020204" charset="-122"/>
            <a:ea typeface="微软雅黑" panose="020B0503020204020204" charset="-122"/>
            <a:cs typeface="Times New Roman" panose="02020603050405020304" pitchFamily="18" charset="0"/>
          </a:endParaRPr>
        </a:p>
      </dgm:t>
    </dgm:pt>
    <dgm:pt modelId="{FEA445CE-9F9E-4539-8AC2-8F5C307ECD39}" type="parTrans" cxnId="{729C5515-4DDC-4C6E-8B4F-FC6C0DF422F2}">
      <dgm:prSet/>
      <dgm:spPr/>
      <dgm:t>
        <a:bodyPr/>
        <a:lstStyle/>
        <a:p>
          <a:endParaRPr lang="zh-CN" altLang="en-US" sz="1500"/>
        </a:p>
      </dgm:t>
    </dgm:pt>
    <dgm:pt modelId="{D57F831E-A292-4755-9F59-A3DBFA0ECE5E}" type="sibTrans" cxnId="{729C5515-4DDC-4C6E-8B4F-FC6C0DF422F2}">
      <dgm:prSet/>
      <dgm:spPr/>
      <dgm:t>
        <a:bodyPr/>
        <a:lstStyle/>
        <a:p>
          <a:endParaRPr lang="zh-CN" altLang="en-US" sz="1500"/>
        </a:p>
      </dgm:t>
    </dgm:pt>
    <dgm:pt modelId="{8F97383A-608D-4C54-9E6D-9D6F7231A834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000" dirty="0" smtClean="0">
              <a:latin typeface="微软雅黑" panose="020B0503020204020204" charset="-122"/>
              <a:ea typeface="微软雅黑" panose="020B0503020204020204" charset="-122"/>
            </a:rPr>
            <a:t>四、研制计划</a:t>
          </a:r>
          <a:endParaRPr sz="2500" dirty="0"/>
        </a:p>
      </dgm:t>
    </dgm:pt>
    <dgm:pt modelId="{6757531B-4174-44F6-8A02-F53DDFC7D661}" type="parTrans" cxnId="{6C9313FF-7D29-402A-AD4D-3BE1BBC22E5C}">
      <dgm:prSet/>
      <dgm:spPr/>
      <dgm:t>
        <a:bodyPr/>
        <a:lstStyle/>
        <a:p>
          <a:endParaRPr lang="zh-CN" altLang="en-US" sz="1500"/>
        </a:p>
      </dgm:t>
    </dgm:pt>
    <dgm:pt modelId="{9ABE7986-AE20-4BE8-88C2-2E43BFFE9BF7}" type="sibTrans" cxnId="{6C9313FF-7D29-402A-AD4D-3BE1BBC22E5C}">
      <dgm:prSet/>
      <dgm:spPr/>
      <dgm:t>
        <a:bodyPr/>
        <a:lstStyle/>
        <a:p>
          <a:endParaRPr lang="zh-CN" altLang="en-US" sz="1500"/>
        </a:p>
      </dgm:t>
    </dgm:pt>
    <dgm:pt modelId="{CFF4517E-ACAC-4A95-8F31-C1003D829171}">
      <dgm:prSet/>
      <dgm:spPr/>
      <dgm:t>
        <a:bodyPr/>
        <a:lstStyle/>
        <a:p>
          <a:endParaRPr lang="zh-CN" altLang="en-US"/>
        </a:p>
      </dgm:t>
    </dgm:pt>
    <dgm:pt modelId="{D3AB9F87-D12F-4887-8627-267F45EF58DE}" type="parTrans" cxnId="{F274F983-4B3C-478D-B2BE-80EFA31D8B60}">
      <dgm:prSet/>
      <dgm:spPr/>
    </dgm:pt>
    <dgm:pt modelId="{50D9A19A-8A4D-406D-9767-550C124458DD}" type="sibTrans" cxnId="{F274F983-4B3C-478D-B2BE-80EFA31D8B60}">
      <dgm:prSet/>
      <dgm:spPr/>
    </dgm:pt>
    <dgm:pt modelId="{805040AD-6217-41A5-B9F8-4F27580E93FF}">
      <dgm:prSet custT="1"/>
      <dgm:spPr/>
      <dgm:t>
        <a:bodyPr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 sz="2000" dirty="0" smtClean="0">
              <a:latin typeface="微软雅黑" panose="020B0503020204020204" charset="-122"/>
              <a:ea typeface="微软雅黑" panose="020B0503020204020204" charset="-122"/>
            </a:rPr>
            <a:t>五、类似业绩</a:t>
          </a:r>
          <a:endParaRPr lang="zh-CN" altLang="en-US" sz="2000" dirty="0">
            <a:latin typeface="微软雅黑" panose="020B0503020204020204" charset="-122"/>
            <a:ea typeface="微软雅黑" panose="020B0503020204020204" charset="-122"/>
          </a:endParaRPr>
        </a:p>
      </dgm:t>
    </dgm:pt>
    <dgm:pt modelId="{5D436C26-8A12-4E29-8F26-C5A0F8EB1183}" type="parTrans" cxnId="{C2031B40-4386-4781-9C14-2CC4CD95DECA}">
      <dgm:prSet/>
      <dgm:spPr/>
    </dgm:pt>
    <dgm:pt modelId="{97E0BBFE-CB18-40F7-9C78-AB34B5F9415F}" type="sibTrans" cxnId="{C2031B40-4386-4781-9C14-2CC4CD95DECA}">
      <dgm:prSet/>
      <dgm:spPr/>
    </dgm:pt>
    <dgm:pt modelId="{F63361B7-FBBB-4DD4-87DC-C4BCA89CCDEA}" type="pres">
      <dgm:prSet presAssocID="{917F9833-A024-46F9-A2E5-8A1E93E1DCD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95B5F3A-0E19-4833-8F62-D0D62955569B}" type="pres">
      <dgm:prSet presAssocID="{CDFA4EA3-5E70-4B3C-8CF5-605AE736A4E2}" presName="composite" presStyleCnt="0"/>
      <dgm:spPr/>
    </dgm:pt>
    <dgm:pt modelId="{C005F1A6-58A7-43DF-BBDB-4A608E1E1E3A}" type="pres">
      <dgm:prSet presAssocID="{CDFA4EA3-5E70-4B3C-8CF5-605AE736A4E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39B7C7-05B7-41A7-B6A8-6948A8D7066A}" type="pres">
      <dgm:prSet presAssocID="{CDFA4EA3-5E70-4B3C-8CF5-605AE736A4E2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C070DD9-51C2-48A0-84E7-F70F67DA5C69}" type="pres">
      <dgm:prSet presAssocID="{E8FE90DC-5B3E-4A22-B33B-8F65B2AC0B20}" presName="sp" presStyleCnt="0"/>
      <dgm:spPr/>
      <dgm:t>
        <a:bodyPr/>
        <a:lstStyle/>
        <a:p>
          <a:endParaRPr lang="zh-CN" altLang="en-US"/>
        </a:p>
      </dgm:t>
    </dgm:pt>
    <dgm:pt modelId="{FD933C4C-0AE4-4C92-8342-1E617825BAD5}" type="pres">
      <dgm:prSet presAssocID="{AC3446D7-F2E4-48EA-AB64-5845592AFFEA}" presName="composite" presStyleCnt="0"/>
      <dgm:spPr/>
      <dgm:t>
        <a:bodyPr/>
        <a:lstStyle/>
        <a:p>
          <a:endParaRPr lang="zh-CN" altLang="en-US"/>
        </a:p>
      </dgm:t>
    </dgm:pt>
    <dgm:pt modelId="{A9887D40-DFC8-4FA7-B525-3072FECDC50E}" type="pres">
      <dgm:prSet presAssocID="{AC3446D7-F2E4-48EA-AB64-5845592AFFEA}" presName="parentText" presStyleLbl="alignNode1" presStyleIdx="1" presStyleCnt="5" custLinFactX="-387555" custLinFactY="-125536" custLinFactNeighborX="-400000" custLinFactNeighborY="-200000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5CE45B-9D90-4C16-9824-3D0351C9CA58}" type="pres">
      <dgm:prSet presAssocID="{AC3446D7-F2E4-48EA-AB64-5845592AFFEA}" presName="descendantText" presStyleLbl="alignAcc1" presStyleIdx="1" presStyleCnt="5" custLinFactNeighborX="965" custLinFactNeighborY="774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06FCDC8-D104-4F8B-8196-7DD1A0EBB08E}" type="pres">
      <dgm:prSet presAssocID="{8D050F1E-6F4E-4523-B715-63B4A1D82A5D}" presName="sp" presStyleCnt="0"/>
      <dgm:spPr/>
      <dgm:t>
        <a:bodyPr/>
        <a:lstStyle/>
        <a:p>
          <a:endParaRPr lang="zh-CN" altLang="en-US"/>
        </a:p>
      </dgm:t>
    </dgm:pt>
    <dgm:pt modelId="{5829EAC0-46DB-4108-8853-3AE9EB8E64CD}" type="pres">
      <dgm:prSet presAssocID="{995B3335-C128-4EFE-AFC2-171DCAB7475F}" presName="composite" presStyleCnt="0"/>
      <dgm:spPr/>
      <dgm:t>
        <a:bodyPr/>
        <a:lstStyle/>
        <a:p>
          <a:endParaRPr lang="zh-CN" altLang="en-US"/>
        </a:p>
      </dgm:t>
    </dgm:pt>
    <dgm:pt modelId="{0336F3D8-7AF0-4509-B7E0-F6969B62279E}" type="pres">
      <dgm:prSet presAssocID="{995B3335-C128-4EFE-AFC2-171DCAB7475F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2A5DAF-5836-4613-AF10-C1AE4F43F78C}" type="pres">
      <dgm:prSet presAssocID="{995B3335-C128-4EFE-AFC2-171DCAB7475F}" presName="descendantText" presStyleLbl="alignAcc1" presStyleIdx="2" presStyleCnt="5" custLinFactNeighborY="-66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2EEF6DD-6620-406B-811B-CC9B28DFE96A}" type="pres">
      <dgm:prSet presAssocID="{B291E7FF-C018-41E1-862E-882BA012532E}" presName="sp" presStyleCnt="0"/>
      <dgm:spPr/>
      <dgm:t>
        <a:bodyPr/>
        <a:lstStyle/>
        <a:p>
          <a:endParaRPr lang="zh-CN" altLang="en-US"/>
        </a:p>
      </dgm:t>
    </dgm:pt>
    <dgm:pt modelId="{9AA3A76C-3615-453F-82EE-FCBC1BF09C40}" type="pres">
      <dgm:prSet presAssocID="{73DEB155-F2AD-48B9-AC8E-E56C9C6A8716}" presName="composite" presStyleCnt="0"/>
      <dgm:spPr/>
      <dgm:t>
        <a:bodyPr/>
        <a:lstStyle/>
        <a:p>
          <a:endParaRPr lang="zh-CN" altLang="en-US"/>
        </a:p>
      </dgm:t>
    </dgm:pt>
    <dgm:pt modelId="{F98F5C79-62E7-4362-95AD-CA8C9311287D}" type="pres">
      <dgm:prSet presAssocID="{73DEB155-F2AD-48B9-AC8E-E56C9C6A871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FA46819-47C8-455D-84B7-B0F02D312B4E}" type="pres">
      <dgm:prSet presAssocID="{73DEB155-F2AD-48B9-AC8E-E56C9C6A871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5DF8A4D-3785-426C-B134-93BE62DC4244}" type="pres">
      <dgm:prSet presAssocID="{D57F831E-A292-4755-9F59-A3DBFA0ECE5E}" presName="sp" presStyleCnt="0"/>
      <dgm:spPr/>
    </dgm:pt>
    <dgm:pt modelId="{9B331A85-D7FB-4CB8-9831-F15CF9ACBDE5}" type="pres">
      <dgm:prSet presAssocID="{CFF4517E-ACAC-4A95-8F31-C1003D829171}" presName="composite" presStyleCnt="0"/>
      <dgm:spPr/>
    </dgm:pt>
    <dgm:pt modelId="{029C84CE-4082-49AE-A451-C3748B481FA0}" type="pres">
      <dgm:prSet presAssocID="{CFF4517E-ACAC-4A95-8F31-C1003D82917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5105AB1-5741-477E-9A91-8333846B96B9}" type="pres">
      <dgm:prSet presAssocID="{CFF4517E-ACAC-4A95-8F31-C1003D82917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29F5410-189A-4A0E-B391-57335BFB2512}" type="presOf" srcId="{CDFA4EA3-5E70-4B3C-8CF5-605AE736A4E2}" destId="{C005F1A6-58A7-43DF-BBDB-4A608E1E1E3A}" srcOrd="0" destOrd="0" presId="urn:microsoft.com/office/officeart/2005/8/layout/chevron2"/>
    <dgm:cxn modelId="{4F6C43CF-0007-4CD3-B776-5A6EB4FF2F37}" srcId="{CDFA4EA3-5E70-4B3C-8CF5-605AE736A4E2}" destId="{089D69B1-1B52-4DD1-9F64-1E5213C16679}" srcOrd="0" destOrd="0" parTransId="{65B07701-67D9-4362-BCF8-29893360BEE1}" sibTransId="{8E8B2298-F133-4938-8602-B7FACCBC92AB}"/>
    <dgm:cxn modelId="{0E7BC510-80B9-47B3-9A0A-F393F0AA814C}" type="presOf" srcId="{917F9833-A024-46F9-A2E5-8A1E93E1DCD3}" destId="{F63361B7-FBBB-4DD4-87DC-C4BCA89CCDEA}" srcOrd="0" destOrd="0" presId="urn:microsoft.com/office/officeart/2005/8/layout/chevron2"/>
    <dgm:cxn modelId="{0B8E9F8F-BBB3-457C-B234-3810136C4A2F}" type="presOf" srcId="{995B3335-C128-4EFE-AFC2-171DCAB7475F}" destId="{0336F3D8-7AF0-4509-B7E0-F6969B62279E}" srcOrd="0" destOrd="0" presId="urn:microsoft.com/office/officeart/2005/8/layout/chevron2"/>
    <dgm:cxn modelId="{DE32EFA7-AFCA-44EC-AF51-07C45971B421}" type="presOf" srcId="{805040AD-6217-41A5-B9F8-4F27580E93FF}" destId="{C5105AB1-5741-477E-9A91-8333846B96B9}" srcOrd="0" destOrd="0" presId="urn:microsoft.com/office/officeart/2005/8/layout/chevron2"/>
    <dgm:cxn modelId="{75067018-63E6-4B58-A09A-4B6191ECBD84}" srcId="{995B3335-C128-4EFE-AFC2-171DCAB7475F}" destId="{68A08B53-062D-4265-B319-A74C4EA89D99}" srcOrd="0" destOrd="0" parTransId="{D107EB42-F878-405D-9F91-3C167F210CDA}" sibTransId="{7B7B7CD2-F4FC-4B73-A10B-69375831A41A}"/>
    <dgm:cxn modelId="{D7224181-CB59-480A-8C6A-148CB180EA18}" type="presOf" srcId="{CFF4517E-ACAC-4A95-8F31-C1003D829171}" destId="{029C84CE-4082-49AE-A451-C3748B481FA0}" srcOrd="0" destOrd="0" presId="urn:microsoft.com/office/officeart/2005/8/layout/chevron2"/>
    <dgm:cxn modelId="{46063E6B-20F4-40CB-B3BE-2DCE102E35DA}" srcId="{917F9833-A024-46F9-A2E5-8A1E93E1DCD3}" destId="{AC3446D7-F2E4-48EA-AB64-5845592AFFEA}" srcOrd="1" destOrd="0" parTransId="{564953CA-5F8A-4AB2-87B2-091E3A20294C}" sibTransId="{8D050F1E-6F4E-4523-B715-63B4A1D82A5D}"/>
    <dgm:cxn modelId="{F9FF1C59-9FC6-4D71-B329-439394DE07E0}" type="presOf" srcId="{39F8442E-8C6B-4F8F-A837-25C6CC9541F7}" destId="{2F5CE45B-9D90-4C16-9824-3D0351C9CA58}" srcOrd="0" destOrd="0" presId="urn:microsoft.com/office/officeart/2005/8/layout/chevron2"/>
    <dgm:cxn modelId="{C948251B-488E-4F73-90DB-F8280CF1011C}" type="presOf" srcId="{089D69B1-1B52-4DD1-9F64-1E5213C16679}" destId="{7B39B7C7-05B7-41A7-B6A8-6948A8D7066A}" srcOrd="0" destOrd="0" presId="urn:microsoft.com/office/officeart/2005/8/layout/chevron2"/>
    <dgm:cxn modelId="{F274F983-4B3C-478D-B2BE-80EFA31D8B60}" srcId="{917F9833-A024-46F9-A2E5-8A1E93E1DCD3}" destId="{CFF4517E-ACAC-4A95-8F31-C1003D829171}" srcOrd="4" destOrd="0" parTransId="{D3AB9F87-D12F-4887-8627-267F45EF58DE}" sibTransId="{50D9A19A-8A4D-406D-9767-550C124458DD}"/>
    <dgm:cxn modelId="{AD82D5B7-49CD-4099-9551-53DD25FBA7BF}" type="presOf" srcId="{73DEB155-F2AD-48B9-AC8E-E56C9C6A8716}" destId="{F98F5C79-62E7-4362-95AD-CA8C9311287D}" srcOrd="0" destOrd="0" presId="urn:microsoft.com/office/officeart/2005/8/layout/chevron2"/>
    <dgm:cxn modelId="{70CEEBFF-9274-4802-BCA3-BBC2DACCEB3E}" type="presOf" srcId="{AC3446D7-F2E4-48EA-AB64-5845592AFFEA}" destId="{A9887D40-DFC8-4FA7-B525-3072FECDC50E}" srcOrd="0" destOrd="0" presId="urn:microsoft.com/office/officeart/2005/8/layout/chevron2"/>
    <dgm:cxn modelId="{AF4AD52B-FFD9-4E6A-A98D-3D3FFA959CA2}" srcId="{AC3446D7-F2E4-48EA-AB64-5845592AFFEA}" destId="{39F8442E-8C6B-4F8F-A837-25C6CC9541F7}" srcOrd="0" destOrd="0" parTransId="{AB178ECC-AD6B-46FA-A02C-3BCA014B0BB2}" sibTransId="{D0FD33C6-C54F-42DB-810A-DAFF0AFB0ABA}"/>
    <dgm:cxn modelId="{C2031B40-4386-4781-9C14-2CC4CD95DECA}" srcId="{CFF4517E-ACAC-4A95-8F31-C1003D829171}" destId="{805040AD-6217-41A5-B9F8-4F27580E93FF}" srcOrd="0" destOrd="0" parTransId="{5D436C26-8A12-4E29-8F26-C5A0F8EB1183}" sibTransId="{97E0BBFE-CB18-40F7-9C78-AB34B5F9415F}"/>
    <dgm:cxn modelId="{14B12411-22CC-4DF9-BD81-F864A92EE273}" type="presOf" srcId="{68A08B53-062D-4265-B319-A74C4EA89D99}" destId="{C22A5DAF-5836-4613-AF10-C1AE4F43F78C}" srcOrd="0" destOrd="0" presId="urn:microsoft.com/office/officeart/2005/8/layout/chevron2"/>
    <dgm:cxn modelId="{140CA01C-2285-42DB-95E3-1287ACE5863C}" srcId="{917F9833-A024-46F9-A2E5-8A1E93E1DCD3}" destId="{995B3335-C128-4EFE-AFC2-171DCAB7475F}" srcOrd="2" destOrd="0" parTransId="{09E3F5BA-1C59-4CDA-BDF0-6A6E9E1F7FCF}" sibTransId="{B291E7FF-C018-41E1-862E-882BA012532E}"/>
    <dgm:cxn modelId="{3A7F1AA4-3CBB-44DD-9539-C72F9ECD6715}" type="presOf" srcId="{8F97383A-608D-4C54-9E6D-9D6F7231A834}" destId="{4FA46819-47C8-455D-84B7-B0F02D312B4E}" srcOrd="0" destOrd="0" presId="urn:microsoft.com/office/officeart/2005/8/layout/chevron2"/>
    <dgm:cxn modelId="{6C9313FF-7D29-402A-AD4D-3BE1BBC22E5C}" srcId="{73DEB155-F2AD-48B9-AC8E-E56C9C6A8716}" destId="{8F97383A-608D-4C54-9E6D-9D6F7231A834}" srcOrd="0" destOrd="0" parTransId="{6757531B-4174-44F6-8A02-F53DDFC7D661}" sibTransId="{9ABE7986-AE20-4BE8-88C2-2E43BFFE9BF7}"/>
    <dgm:cxn modelId="{729C5515-4DDC-4C6E-8B4F-FC6C0DF422F2}" srcId="{917F9833-A024-46F9-A2E5-8A1E93E1DCD3}" destId="{73DEB155-F2AD-48B9-AC8E-E56C9C6A8716}" srcOrd="3" destOrd="0" parTransId="{FEA445CE-9F9E-4539-8AC2-8F5C307ECD39}" sibTransId="{D57F831E-A292-4755-9F59-A3DBFA0ECE5E}"/>
    <dgm:cxn modelId="{79BDC42A-5A82-4C05-B4F4-2FD6038E57E9}" srcId="{917F9833-A024-46F9-A2E5-8A1E93E1DCD3}" destId="{CDFA4EA3-5E70-4B3C-8CF5-605AE736A4E2}" srcOrd="0" destOrd="0" parTransId="{D6F6D2A0-5D9B-4A72-A316-328057F528DD}" sibTransId="{E8FE90DC-5B3E-4A22-B33B-8F65B2AC0B20}"/>
    <dgm:cxn modelId="{714705ED-608F-4A1B-858F-85FD1AFFBEE1}" type="presParOf" srcId="{F63361B7-FBBB-4DD4-87DC-C4BCA89CCDEA}" destId="{295B5F3A-0E19-4833-8F62-D0D62955569B}" srcOrd="0" destOrd="0" presId="urn:microsoft.com/office/officeart/2005/8/layout/chevron2"/>
    <dgm:cxn modelId="{DC4CA005-0729-4CEF-B36B-52A26B9FE9B5}" type="presParOf" srcId="{295B5F3A-0E19-4833-8F62-D0D62955569B}" destId="{C005F1A6-58A7-43DF-BBDB-4A608E1E1E3A}" srcOrd="0" destOrd="0" presId="urn:microsoft.com/office/officeart/2005/8/layout/chevron2"/>
    <dgm:cxn modelId="{77F9A690-9509-4D5E-9342-E5C32114D51D}" type="presParOf" srcId="{295B5F3A-0E19-4833-8F62-D0D62955569B}" destId="{7B39B7C7-05B7-41A7-B6A8-6948A8D7066A}" srcOrd="1" destOrd="0" presId="urn:microsoft.com/office/officeart/2005/8/layout/chevron2"/>
    <dgm:cxn modelId="{EDF1EEEC-B85B-4C84-9678-003B6BEF1361}" type="presParOf" srcId="{F63361B7-FBBB-4DD4-87DC-C4BCA89CCDEA}" destId="{4C070DD9-51C2-48A0-84E7-F70F67DA5C69}" srcOrd="1" destOrd="0" presId="urn:microsoft.com/office/officeart/2005/8/layout/chevron2"/>
    <dgm:cxn modelId="{0554FAA1-DFD5-4624-8EBF-F6C1A5A6CB3E}" type="presParOf" srcId="{F63361B7-FBBB-4DD4-87DC-C4BCA89CCDEA}" destId="{FD933C4C-0AE4-4C92-8342-1E617825BAD5}" srcOrd="2" destOrd="0" presId="urn:microsoft.com/office/officeart/2005/8/layout/chevron2"/>
    <dgm:cxn modelId="{ABBE635E-704F-4228-9597-7B2F0E8D2CEB}" type="presParOf" srcId="{FD933C4C-0AE4-4C92-8342-1E617825BAD5}" destId="{A9887D40-DFC8-4FA7-B525-3072FECDC50E}" srcOrd="0" destOrd="0" presId="urn:microsoft.com/office/officeart/2005/8/layout/chevron2"/>
    <dgm:cxn modelId="{D22F61EE-15CB-417F-B498-2066FC68D06E}" type="presParOf" srcId="{FD933C4C-0AE4-4C92-8342-1E617825BAD5}" destId="{2F5CE45B-9D90-4C16-9824-3D0351C9CA58}" srcOrd="1" destOrd="0" presId="urn:microsoft.com/office/officeart/2005/8/layout/chevron2"/>
    <dgm:cxn modelId="{D641B6C6-9D17-4BEE-AD19-028631685805}" type="presParOf" srcId="{F63361B7-FBBB-4DD4-87DC-C4BCA89CCDEA}" destId="{406FCDC8-D104-4F8B-8196-7DD1A0EBB08E}" srcOrd="3" destOrd="0" presId="urn:microsoft.com/office/officeart/2005/8/layout/chevron2"/>
    <dgm:cxn modelId="{C2AABDA5-75EF-49C0-BBE4-3019C44F2C82}" type="presParOf" srcId="{F63361B7-FBBB-4DD4-87DC-C4BCA89CCDEA}" destId="{5829EAC0-46DB-4108-8853-3AE9EB8E64CD}" srcOrd="4" destOrd="0" presId="urn:microsoft.com/office/officeart/2005/8/layout/chevron2"/>
    <dgm:cxn modelId="{6C43B1A1-22E8-49C0-8B7A-54369363DE70}" type="presParOf" srcId="{5829EAC0-46DB-4108-8853-3AE9EB8E64CD}" destId="{0336F3D8-7AF0-4509-B7E0-F6969B62279E}" srcOrd="0" destOrd="0" presId="urn:microsoft.com/office/officeart/2005/8/layout/chevron2"/>
    <dgm:cxn modelId="{4DC646D6-AA49-4CE4-94F1-7EF84041B873}" type="presParOf" srcId="{5829EAC0-46DB-4108-8853-3AE9EB8E64CD}" destId="{C22A5DAF-5836-4613-AF10-C1AE4F43F78C}" srcOrd="1" destOrd="0" presId="urn:microsoft.com/office/officeart/2005/8/layout/chevron2"/>
    <dgm:cxn modelId="{FA7C28AB-A63F-4491-93FC-8A1AFBA85AB4}" type="presParOf" srcId="{F63361B7-FBBB-4DD4-87DC-C4BCA89CCDEA}" destId="{32EEF6DD-6620-406B-811B-CC9B28DFE96A}" srcOrd="5" destOrd="0" presId="urn:microsoft.com/office/officeart/2005/8/layout/chevron2"/>
    <dgm:cxn modelId="{9C5D248C-4A14-404E-B661-18AC4F984B75}" type="presParOf" srcId="{F63361B7-FBBB-4DD4-87DC-C4BCA89CCDEA}" destId="{9AA3A76C-3615-453F-82EE-FCBC1BF09C40}" srcOrd="6" destOrd="0" presId="urn:microsoft.com/office/officeart/2005/8/layout/chevron2"/>
    <dgm:cxn modelId="{21609E5E-F02F-4F49-918D-2BADC4086E24}" type="presParOf" srcId="{9AA3A76C-3615-453F-82EE-FCBC1BF09C40}" destId="{F98F5C79-62E7-4362-95AD-CA8C9311287D}" srcOrd="0" destOrd="0" presId="urn:microsoft.com/office/officeart/2005/8/layout/chevron2"/>
    <dgm:cxn modelId="{55DDAF69-7D94-4F19-BA23-92328F6DEC1E}" type="presParOf" srcId="{9AA3A76C-3615-453F-82EE-FCBC1BF09C40}" destId="{4FA46819-47C8-455D-84B7-B0F02D312B4E}" srcOrd="1" destOrd="0" presId="urn:microsoft.com/office/officeart/2005/8/layout/chevron2"/>
    <dgm:cxn modelId="{2AE1B9FC-08C2-438F-8A87-8C134FC1B380}" type="presParOf" srcId="{F63361B7-FBBB-4DD4-87DC-C4BCA89CCDEA}" destId="{25DF8A4D-3785-426C-B134-93BE62DC4244}" srcOrd="7" destOrd="0" presId="urn:microsoft.com/office/officeart/2005/8/layout/chevron2"/>
    <dgm:cxn modelId="{0DFA7E02-595A-42AC-AECA-EFB69FF71F6C}" type="presParOf" srcId="{F63361B7-FBBB-4DD4-87DC-C4BCA89CCDEA}" destId="{9B331A85-D7FB-4CB8-9831-F15CF9ACBDE5}" srcOrd="8" destOrd="0" presId="urn:microsoft.com/office/officeart/2005/8/layout/chevron2"/>
    <dgm:cxn modelId="{F48920FB-D1BC-46FE-AD6E-1E3E6B4F534E}" type="presParOf" srcId="{9B331A85-D7FB-4CB8-9831-F15CF9ACBDE5}" destId="{029C84CE-4082-49AE-A451-C3748B481FA0}" srcOrd="0" destOrd="0" presId="urn:microsoft.com/office/officeart/2005/8/layout/chevron2"/>
    <dgm:cxn modelId="{861862E9-AC76-4A5C-838E-A4DA9E966BC3}" type="presParOf" srcId="{9B331A85-D7FB-4CB8-9831-F15CF9ACBDE5}" destId="{C5105AB1-5741-477E-9A91-8333846B96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2E3F1-7253-480B-AEB9-8868416A660A}" type="datetimeFigureOut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0A25C-AC9D-43D1-8BF2-F960DF7FE0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049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96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14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307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605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5540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700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5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341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834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93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814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4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E343E-1695-45F2-806A-20E227D46FAF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E6B00-900A-4F2F-BCC3-BA0F8F1A5F87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4504C-6B79-4116-91D2-47E99361C1AC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标题和内容"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4"/>
          <p:cNvSpPr txBox="1">
            <a:spLocks noChangeArrowheads="1"/>
          </p:cNvSpPr>
          <p:nvPr userDrawn="1"/>
        </p:nvSpPr>
        <p:spPr bwMode="auto">
          <a:xfrm>
            <a:off x="4376737" y="6511925"/>
            <a:ext cx="1143000" cy="334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fld id="{D4471EFC-7F2F-4665-B72D-DB8009EA9B86}" type="slidenum">
              <a:rPr lang="zh-CN" altLang="zh-CN" sz="120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‹#›</a:t>
            </a:fld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35B30-08E5-4E43-BE2B-C10DBC2D2864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3954-39AC-4C59-A1FB-E510DB9FAA4A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1DFA0-A4C4-4C34-8925-D6C82C880099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5B13B-8532-4AD1-9760-56DB8266C403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79270-0008-47C3-A69E-2197D0C448FB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E0B7-D971-4E84-A71C-2C64AC733FF1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D5CD8-4AC7-447C-AD78-F59FD616FA82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22EAE-4595-4F86-8D2C-280BB105A369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8AC63-BC67-425D-9EE4-96968D6B9CA8}" type="datetime1">
              <a:rPr lang="zh-CN" altLang="en-US" smtClean="0"/>
              <a:t>2026-08-20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57E36-2C70-41AC-AFBE-7D64DC44085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/>
          <a:srcRect l="11211" t="33598" r="8413" b="28194"/>
          <a:stretch>
            <a:fillRect/>
          </a:stretch>
        </p:blipFill>
        <p:spPr>
          <a:xfrm>
            <a:off x="9434195" y="0"/>
            <a:ext cx="2696845" cy="4578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90419" y="3053074"/>
            <a:ext cx="9189720" cy="61555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  <a:cs typeface="微软雅黑" panose="020B0503020204020204" charset="-122"/>
                <a:sym typeface="+mn-ea"/>
              </a:rPr>
              <a:t>直角</a:t>
            </a:r>
            <a:r>
              <a:rPr lang="zh-CN" altLang="en-US" sz="4000" b="1" dirty="0">
                <a:latin typeface="华文楷体" panose="02010600040101010101" pitchFamily="2" charset="-122"/>
                <a:ea typeface="华文楷体" panose="02010600040101010101" pitchFamily="2" charset="-122"/>
                <a:cs typeface="微软雅黑" panose="020B0503020204020204" charset="-122"/>
                <a:sym typeface="+mn-ea"/>
              </a:rPr>
              <a:t>真空穿墙子</a:t>
            </a:r>
            <a:r>
              <a:rPr lang="zh-CN" altLang="en-US" sz="4000" b="1" dirty="0" smtClean="0">
                <a:latin typeface="华文楷体" panose="02010600040101010101" pitchFamily="2" charset="-122"/>
                <a:ea typeface="华文楷体" panose="02010600040101010101" pitchFamily="2" charset="-122"/>
                <a:cs typeface="微软雅黑" panose="020B0503020204020204" charset="-122"/>
                <a:sym typeface="+mn-ea"/>
              </a:rPr>
              <a:t>工艺评审报告</a:t>
            </a:r>
            <a:endParaRPr lang="zh-CN" altLang="en-US" sz="4000" dirty="0">
              <a:latin typeface="华文楷体" panose="02010600040101010101" pitchFamily="2" charset="-122"/>
              <a:ea typeface="华文楷体" panose="02010600040101010101" pitchFamily="2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2639093"/>
            <a:ext cx="756000" cy="158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11435715" y="2639093"/>
            <a:ext cx="756000" cy="158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733009" y="6362191"/>
            <a:ext cx="2743200" cy="365125"/>
          </a:xfrm>
        </p:spPr>
        <p:txBody>
          <a:bodyPr/>
          <a:lstStyle/>
          <a:p>
            <a:pPr algn="ctr"/>
            <a:fld id="{3D257E36-2C70-41AC-AFBE-7D64DC44085A}" type="slidenum">
              <a:rPr lang="zh-CN" altLang="en-US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fld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80837" y="4557235"/>
            <a:ext cx="2008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汇报人：朱开健</a:t>
            </a:r>
            <a:endParaRPr lang="en-US" altLang="zh-CN" sz="20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250000"/>
              </a:lnSpc>
            </a:pP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日期：</a:t>
            </a:r>
            <a:r>
              <a:rPr lang="en-US" altLang="zh-CN" sz="20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2026.8.15</a:t>
            </a:r>
            <a:endParaRPr lang="zh-CN" altLang="en-US" sz="20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四、研制计划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561340"/>
            <a:ext cx="421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altLang="zh-CN" dirty="0" smtClean="0"/>
              <a:t>1.</a:t>
            </a:r>
            <a:r>
              <a:rPr lang="zh-CN" altLang="en-US" dirty="0" smtClean="0"/>
              <a:t>陶瓷订购：</a:t>
            </a:r>
            <a:r>
              <a:rPr lang="en-US" altLang="zh-CN" dirty="0" smtClean="0"/>
              <a:t>9.15</a:t>
            </a:r>
            <a:r>
              <a:rPr lang="zh-CN" altLang="en-US" dirty="0" smtClean="0"/>
              <a:t>日</a:t>
            </a:r>
            <a:endParaRPr lang="en-US" altLang="zh-CN" dirty="0" smtClean="0"/>
          </a:p>
          <a:p>
            <a:pPr indent="457200"/>
            <a:r>
              <a:rPr lang="en-US" altLang="zh-CN" dirty="0" smtClean="0"/>
              <a:t>2.</a:t>
            </a:r>
            <a:r>
              <a:rPr lang="zh-CN" altLang="en-US" dirty="0" smtClean="0"/>
              <a:t>零件加工：</a:t>
            </a:r>
            <a:r>
              <a:rPr lang="en-US" altLang="zh-CN" dirty="0" smtClean="0"/>
              <a:t>9.15</a:t>
            </a:r>
            <a:r>
              <a:rPr lang="zh-CN" altLang="en-US" dirty="0" smtClean="0"/>
              <a:t>日</a:t>
            </a:r>
            <a:endParaRPr lang="en-US" altLang="zh-CN" dirty="0" smtClean="0"/>
          </a:p>
          <a:p>
            <a:pPr indent="457200"/>
            <a:r>
              <a:rPr lang="en-US" altLang="zh-CN" dirty="0" smtClean="0"/>
              <a:t>3.</a:t>
            </a:r>
            <a:r>
              <a:rPr lang="zh-CN" altLang="en-US" dirty="0" smtClean="0"/>
              <a:t>焊接：</a:t>
            </a:r>
            <a:r>
              <a:rPr lang="en-US" altLang="zh-CN" dirty="0" smtClean="0"/>
              <a:t>9.20</a:t>
            </a:r>
            <a:r>
              <a:rPr lang="zh-CN" altLang="en-US" dirty="0" smtClean="0"/>
              <a:t>日</a:t>
            </a:r>
            <a:endParaRPr lang="en-US" altLang="zh-CN" dirty="0" smtClean="0"/>
          </a:p>
          <a:p>
            <a:pPr indent="457200"/>
            <a:r>
              <a:rPr lang="en-US" altLang="zh-CN" dirty="0" smtClean="0"/>
              <a:t>4.</a:t>
            </a:r>
            <a:r>
              <a:rPr lang="zh-CN" altLang="en-US" dirty="0" smtClean="0"/>
              <a:t>验收测试：</a:t>
            </a:r>
            <a:r>
              <a:rPr lang="en-US" altLang="zh-CN" dirty="0" smtClean="0"/>
              <a:t>9.30</a:t>
            </a:r>
            <a:r>
              <a:rPr lang="zh-CN" altLang="en-US" dirty="0" smtClean="0"/>
              <a:t>日</a:t>
            </a:r>
            <a:endParaRPr lang="en-US" altLang="zh-CN" dirty="0" smtClean="0"/>
          </a:p>
          <a:p>
            <a:pPr indent="457200"/>
            <a:r>
              <a:rPr lang="en-US" altLang="zh-CN" dirty="0" smtClean="0"/>
              <a:t>5.</a:t>
            </a:r>
            <a:r>
              <a:rPr lang="zh-CN" altLang="en-US" dirty="0" smtClean="0"/>
              <a:t>产品交付：</a:t>
            </a:r>
            <a:r>
              <a:rPr lang="en-US" altLang="zh-CN" dirty="0" smtClean="0"/>
              <a:t>9.31</a:t>
            </a:r>
            <a:r>
              <a:rPr lang="zh-CN" altLang="en-US" dirty="0" smtClean="0"/>
              <a:t>日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572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五、类似业绩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532" y="1113791"/>
            <a:ext cx="3606843" cy="3967528"/>
          </a:xfrm>
          <a:prstGeom prst="rect">
            <a:avLst/>
          </a:prstGeom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400904" y="5142008"/>
            <a:ext cx="33435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/>
              <a:t>华中科技大学电流位置探测器</a:t>
            </a:r>
            <a:endParaRPr lang="zh-CN" altLang="zh-CN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917" y="1113791"/>
            <a:ext cx="5705063" cy="39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0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600835" y="2631628"/>
            <a:ext cx="8990330" cy="1598930"/>
            <a:chOff x="1414" y="7398"/>
            <a:chExt cx="14158" cy="2518"/>
          </a:xfrm>
        </p:grpSpPr>
        <p:sp>
          <p:nvSpPr>
            <p:cNvPr id="3" name="文本框 2"/>
            <p:cNvSpPr txBox="1"/>
            <p:nvPr/>
          </p:nvSpPr>
          <p:spPr>
            <a:xfrm>
              <a:off x="1414" y="7398"/>
              <a:ext cx="14158" cy="17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zh-CN" altLang="en-US" sz="7200" dirty="0">
                  <a:solidFill>
                    <a:schemeClr val="accent2">
                      <a:lumMod val="75000"/>
                    </a:schemeClr>
                  </a:solidFill>
                  <a:latin typeface="汉仪菱心体简" panose="02010400000101010101" charset="-122"/>
                  <a:ea typeface="汉仪菱心体简" panose="02010400000101010101" charset="-122"/>
                </a:rPr>
                <a:t>感谢您的耐心观看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2"/>
              </p:custDataLst>
            </p:nvPr>
          </p:nvSpPr>
          <p:spPr>
            <a:xfrm>
              <a:off x="2837" y="9335"/>
              <a:ext cx="11313" cy="58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accent2">
                      <a:lumMod val="75000"/>
                    </a:schemeClr>
                  </a:solidFill>
                  <a:latin typeface="Arial Black" panose="020B0A04020102020204" charset="0"/>
                  <a:ea typeface="汉仪菱心体简" panose="02010400000101010101" charset="-122"/>
                </a:rPr>
                <a:t>Thank you for your patience in watching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0" y="2639093"/>
            <a:ext cx="756000" cy="158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11435715" y="2639093"/>
            <a:ext cx="756000" cy="158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573437" y="6416734"/>
            <a:ext cx="2743200" cy="365125"/>
          </a:xfrm>
        </p:spPr>
        <p:txBody>
          <a:bodyPr/>
          <a:lstStyle/>
          <a:p>
            <a:pPr algn="ctr"/>
            <a:fld id="{3D257E36-2C70-41AC-AFBE-7D64DC44085A}" type="slidenum">
              <a:rPr lang="zh-CN" altLang="en-US" smtClean="0"/>
              <a:t>12</a:t>
            </a:fld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0" y="2655000"/>
            <a:ext cx="540000" cy="1548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1652250" y="2654935"/>
            <a:ext cx="540000" cy="154813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01395" y="2172970"/>
            <a:ext cx="3102610" cy="1858645"/>
            <a:chOff x="1577" y="3017"/>
            <a:chExt cx="4886" cy="2927"/>
          </a:xfrm>
        </p:grpSpPr>
        <p:sp>
          <p:nvSpPr>
            <p:cNvPr id="12" name="TextBox 59"/>
            <p:cNvSpPr txBox="1">
              <a:spLocks noChangeArrowheads="1"/>
            </p:cNvSpPr>
            <p:nvPr/>
          </p:nvSpPr>
          <p:spPr bwMode="auto">
            <a:xfrm flipH="1">
              <a:off x="1577" y="3017"/>
              <a:ext cx="4886" cy="232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ctr" eaLnBrk="1" hangingPunct="1">
                <a:buClrTx/>
                <a:buSzTx/>
                <a:buFontTx/>
              </a:pPr>
              <a:r>
                <a:rPr lang="zh-CN" altLang="en-US" sz="48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Impact" panose="020B0806030902050204" charset="0"/>
                  <a:sym typeface="+mn-ea"/>
                </a:rPr>
                <a:t>CONTENTS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2504" y="4490"/>
              <a:ext cx="3033" cy="145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dist"/>
              <a:r>
                <a:rPr lang="zh-CN" altLang="en-US" sz="6000" b="1" dirty="0">
                  <a:solidFill>
                    <a:srgbClr val="DD181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目录</a:t>
              </a:r>
            </a:p>
          </p:txBody>
        </p:sp>
      </p:grp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4697805" y="6492875"/>
            <a:ext cx="2743200" cy="365125"/>
          </a:xfrm>
        </p:spPr>
        <p:txBody>
          <a:bodyPr/>
          <a:lstStyle/>
          <a:p>
            <a:pPr algn="ctr"/>
            <a:fld id="{3D257E36-2C70-41AC-AFBE-7D64DC44085A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fld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" name="图示 7"/>
          <p:cNvGraphicFramePr/>
          <p:nvPr>
            <p:extLst>
              <p:ext uri="{D42A27DB-BD31-4B8C-83A1-F6EECF244321}">
                <p14:modId xmlns:p14="http://schemas.microsoft.com/office/powerpoint/2010/main" val="3036847016"/>
              </p:ext>
            </p:extLst>
          </p:nvPr>
        </p:nvGraphicFramePr>
        <p:xfrm>
          <a:off x="4029710" y="1616075"/>
          <a:ext cx="6298565" cy="4104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9257665" y="197231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06320" y="7670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一、技术要求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011" y="561340"/>
            <a:ext cx="47900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 dirty="0" smtClean="0"/>
              <a:t>真空氦漏率≤</a:t>
            </a:r>
            <a:r>
              <a:rPr lang="en-US" altLang="zh-CN" dirty="0" smtClean="0"/>
              <a:t>10</a:t>
            </a:r>
            <a:r>
              <a:rPr lang="en-US" altLang="zh-CN" baseline="30000" dirty="0" smtClean="0"/>
              <a:t>-10</a:t>
            </a:r>
            <a:r>
              <a:rPr lang="en-US" altLang="zh-CN" dirty="0" smtClean="0"/>
              <a:t>Pa.m</a:t>
            </a:r>
            <a:r>
              <a:rPr lang="en-US" altLang="zh-CN" baseline="30000" dirty="0" smtClean="0"/>
              <a:t>3</a:t>
            </a:r>
            <a:r>
              <a:rPr lang="en-US" altLang="zh-CN" dirty="0" smtClean="0"/>
              <a:t>/s</a:t>
            </a:r>
          </a:p>
          <a:p>
            <a:pPr marL="342900" indent="-342900">
              <a:buAutoNum type="arabicPeriod"/>
            </a:pPr>
            <a:r>
              <a:rPr lang="zh-CN" altLang="en-US" dirty="0" smtClean="0"/>
              <a:t>陶瓷耐压</a:t>
            </a:r>
            <a:r>
              <a:rPr lang="en-US" altLang="zh-CN" dirty="0" smtClean="0"/>
              <a:t>1</a:t>
            </a:r>
            <a:r>
              <a:rPr lang="zh-CN" altLang="en-US" dirty="0" smtClean="0"/>
              <a:t>分钟</a:t>
            </a:r>
            <a:r>
              <a:rPr lang="en-US" altLang="zh-CN" dirty="0" smtClean="0"/>
              <a:t>@1000V DC</a:t>
            </a:r>
          </a:p>
          <a:p>
            <a:pPr marL="342900" indent="-342900">
              <a:buAutoNum type="arabicPeriod"/>
            </a:pPr>
            <a:r>
              <a:rPr lang="zh-CN" altLang="en-US" dirty="0" smtClean="0"/>
              <a:t>针芯与壳体绝缘电阻＞</a:t>
            </a:r>
            <a:r>
              <a:rPr lang="en-US" altLang="zh-CN" dirty="0" smtClean="0"/>
              <a:t>1000MΩ@500V DC</a:t>
            </a:r>
          </a:p>
          <a:p>
            <a:pPr marL="342900" indent="-342900">
              <a:buAutoNum type="arabicPeriod"/>
            </a:pPr>
            <a:r>
              <a:rPr lang="zh-CN" altLang="en-US" dirty="0" smtClean="0"/>
              <a:t>真空烘烤温度</a:t>
            </a:r>
            <a:r>
              <a:rPr lang="en-US" altLang="zh-CN" dirty="0" smtClean="0"/>
              <a:t>350</a:t>
            </a:r>
            <a:r>
              <a:rPr lang="zh-CN" altLang="en-US" dirty="0" smtClean="0"/>
              <a:t>℃</a:t>
            </a:r>
            <a:endParaRPr lang="en-US" altLang="zh-CN" dirty="0" smtClean="0"/>
          </a:p>
          <a:p>
            <a:pPr marL="342900" indent="-342900">
              <a:buAutoNum type="arabicPeriod"/>
            </a:pPr>
            <a:r>
              <a:rPr lang="zh-CN" altLang="en-US" dirty="0" smtClean="0"/>
              <a:t>陶瓷</a:t>
            </a:r>
            <a:r>
              <a:rPr lang="zh-CN" altLang="en-US" dirty="0"/>
              <a:t>材料</a:t>
            </a:r>
            <a:r>
              <a:rPr lang="zh-CN" altLang="en-US" dirty="0" smtClean="0"/>
              <a:t>介电常数</a:t>
            </a:r>
            <a:r>
              <a:rPr lang="el-GR" altLang="zh-CN" dirty="0"/>
              <a:t>ε</a:t>
            </a:r>
            <a:r>
              <a:rPr lang="zh-CN" altLang="en-US" dirty="0" smtClean="0"/>
              <a:t>＞≥</a:t>
            </a:r>
            <a:r>
              <a:rPr lang="en-US" altLang="zh-CN" dirty="0" smtClean="0"/>
              <a:t> </a:t>
            </a:r>
            <a:r>
              <a:rPr lang="en-US" altLang="zh-CN" dirty="0"/>
              <a:t>9.4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二、工艺方案</a:t>
            </a:r>
            <a:endParaRPr lang="zh-CN" altLang="en-US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4889" y="561340"/>
            <a:ext cx="12025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en-US" dirty="0" smtClean="0"/>
              <a:t>直角穿墙子由陶瓷件、针芯、真空接口以及主腔体等零件组成。陶瓷件及真空密封焊缝采用真空钎焊，不锈钢结构焊缝采用氩弧焊点焊固定。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59" y="1169204"/>
            <a:ext cx="7582619" cy="563084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447" y="2398800"/>
            <a:ext cx="2327784" cy="2670322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H="1">
            <a:off x="8574544" y="3635156"/>
            <a:ext cx="825284" cy="9855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>
            <a:off x="8625034" y="3873260"/>
            <a:ext cx="774797" cy="11254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>
            <a:off x="8508425" y="3067042"/>
            <a:ext cx="891403" cy="9198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9931835" y="3342735"/>
            <a:ext cx="920163" cy="17590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10245283" y="3297446"/>
            <a:ext cx="989207" cy="18169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0905106" y="3433062"/>
            <a:ext cx="861391" cy="16360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8432995" y="5044046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1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8365354" y="4626392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2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>
            <a:off x="9632338" y="4048394"/>
            <a:ext cx="656675" cy="10660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11746917" y="5204738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3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0214308" y="5204989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4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0826029" y="5192325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5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1194621" y="5192325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6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8259721" y="4016260"/>
            <a:ext cx="248704" cy="2059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500" dirty="0" smtClean="0">
                <a:solidFill>
                  <a:schemeClr val="tx1"/>
                </a:solidFill>
              </a:rPr>
              <a:t>7</a:t>
            </a:r>
            <a:endParaRPr lang="zh-CN" alt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21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二、工艺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方案（零件加工工艺）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2141" y="604343"/>
            <a:ext cx="10679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针芯加工工艺</a:t>
            </a:r>
            <a:endParaRPr lang="en-US" altLang="zh-CN" dirty="0" smtClean="0"/>
          </a:p>
          <a:p>
            <a:pPr indent="457200"/>
            <a:r>
              <a:rPr lang="zh-CN" altLang="en-US" dirty="0" smtClean="0"/>
              <a:t>采用</a:t>
            </a:r>
            <a:r>
              <a:rPr lang="en-US" altLang="zh-CN" dirty="0" smtClean="0"/>
              <a:t>4J33</a:t>
            </a:r>
            <a:r>
              <a:rPr lang="zh-CN" altLang="en-US" dirty="0" smtClean="0"/>
              <a:t>棒料加工针芯，棒料采用数控车床粗加工，最终圆柱体外形采用磨床精加工。</a:t>
            </a:r>
            <a:r>
              <a:rPr lang="en-US" altLang="zh-CN" dirty="0" smtClean="0"/>
              <a:t>SMA</a:t>
            </a:r>
            <a:r>
              <a:rPr lang="zh-CN" altLang="en-US" dirty="0" smtClean="0"/>
              <a:t>插头缺口采用线切割加工。验收合格后外协镀镍处理。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936" y="1567648"/>
            <a:ext cx="3296957" cy="17605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962" y="1567649"/>
            <a:ext cx="3416061" cy="141011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196548" y="322464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穿墙子针芯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12143" y="3636977"/>
            <a:ext cx="10679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en-US" dirty="0" smtClean="0"/>
              <a:t>不锈钢类零件加工工艺</a:t>
            </a:r>
            <a:endParaRPr lang="en-US" altLang="zh-CN" dirty="0" smtClean="0"/>
          </a:p>
          <a:p>
            <a:pPr indent="457200"/>
            <a:r>
              <a:rPr lang="zh-CN" altLang="en-US" dirty="0" smtClean="0"/>
              <a:t>采用</a:t>
            </a:r>
            <a:r>
              <a:rPr lang="en-US" altLang="zh-CN" dirty="0" smtClean="0"/>
              <a:t>316LN</a:t>
            </a:r>
            <a:r>
              <a:rPr lang="zh-CN" altLang="en-US" dirty="0" smtClean="0"/>
              <a:t>材料加工不锈钢类零件，回转体结构采用数控车床加工，方形主体采用数控加工中心加工。</a:t>
            </a:r>
            <a:r>
              <a:rPr lang="zh-CN" altLang="en-US" dirty="0"/>
              <a:t>验收合格后外协镀镍处理。</a:t>
            </a:r>
          </a:p>
          <a:p>
            <a:pPr indent="45720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090" y="4986318"/>
            <a:ext cx="1316093" cy="105381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548" y="4746048"/>
            <a:ext cx="1372110" cy="130121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023" y="4694629"/>
            <a:ext cx="1564519" cy="14040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336013" y="604012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不锈钢类零件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08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二、工艺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方案（零件加工工艺）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0" y="611743"/>
            <a:ext cx="6788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3.</a:t>
            </a:r>
            <a:r>
              <a:rPr lang="zh-CN" altLang="en-US" dirty="0" smtClean="0"/>
              <a:t> 陶瓷类零件制造方案</a:t>
            </a:r>
            <a:endParaRPr lang="en-US" altLang="zh-CN" dirty="0" smtClean="0"/>
          </a:p>
          <a:p>
            <a:r>
              <a:rPr lang="zh-CN" altLang="en-US" dirty="0" smtClean="0"/>
              <a:t>选用</a:t>
            </a:r>
            <a:r>
              <a:rPr lang="en-US" altLang="zh-CN" dirty="0" smtClean="0"/>
              <a:t>99Al2O3</a:t>
            </a:r>
            <a:r>
              <a:rPr lang="zh-CN" altLang="en-US" dirty="0" smtClean="0"/>
              <a:t>陶瓷，相关性能见下表</a:t>
            </a:r>
            <a:r>
              <a:rPr lang="zh-CN" altLang="en-US" dirty="0" smtClean="0"/>
              <a:t>。要求介电常数＞</a:t>
            </a:r>
            <a:r>
              <a:rPr lang="en-US" altLang="zh-CN" dirty="0" smtClean="0"/>
              <a:t>9.4</a:t>
            </a:r>
            <a:r>
              <a:rPr lang="zh-CN" altLang="en-US" dirty="0" smtClean="0"/>
              <a:t>，损耗角正切</a:t>
            </a:r>
            <a:r>
              <a:rPr lang="en-US" altLang="zh-CN" dirty="0"/>
              <a:t>3–7 × 10</a:t>
            </a:r>
            <a:r>
              <a:rPr lang="en-US" altLang="zh-CN" smtClean="0"/>
              <a:t>⁻⁴@10GHz</a:t>
            </a:r>
            <a:r>
              <a:rPr lang="zh-CN" altLang="en-US" smtClean="0"/>
              <a:t>。</a:t>
            </a:r>
            <a:endParaRPr lang="zh-CN" altLang="en-US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988" y="611743"/>
            <a:ext cx="5077268" cy="602924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64" y="1585476"/>
            <a:ext cx="5077268" cy="228265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89" y="3868127"/>
            <a:ext cx="5108206" cy="241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二、工艺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方案（零件加工工艺）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0" y="594879"/>
            <a:ext cx="7465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陶瓷供应</a:t>
            </a:r>
            <a:r>
              <a:rPr lang="zh-CN" altLang="en-US" dirty="0"/>
              <a:t>商：</a:t>
            </a:r>
            <a:r>
              <a:rPr lang="zh-CN" altLang="en-US" dirty="0" smtClean="0"/>
              <a:t>苏州胜博诺航空装备有限公司</a:t>
            </a:r>
            <a:endParaRPr lang="en-US" altLang="zh-CN" dirty="0" smtClean="0"/>
          </a:p>
          <a:p>
            <a:r>
              <a:rPr lang="zh-CN" altLang="en-US" dirty="0" smtClean="0"/>
              <a:t>根据图纸和技术要求采购陶瓷件</a:t>
            </a:r>
            <a:endParaRPr lang="en-US" altLang="zh-CN" dirty="0" smtClean="0"/>
          </a:p>
          <a:p>
            <a:r>
              <a:rPr lang="zh-CN" altLang="en-US" dirty="0" smtClean="0"/>
              <a:t>使用同批次烧结陶瓷样品</a:t>
            </a:r>
            <a:r>
              <a:rPr lang="zh-CN" altLang="en-US" dirty="0" smtClean="0"/>
              <a:t>（外径</a:t>
            </a:r>
            <a:r>
              <a:rPr lang="en-US" altLang="zh-CN" dirty="0" smtClean="0"/>
              <a:t>ø7x</a:t>
            </a:r>
            <a:r>
              <a:rPr lang="zh-CN" altLang="en-US" dirty="0" smtClean="0"/>
              <a:t>内径</a:t>
            </a:r>
            <a:r>
              <a:rPr lang="en-US" altLang="zh-CN" dirty="0" smtClean="0"/>
              <a:t>ø3.04x5</a:t>
            </a:r>
            <a:r>
              <a:rPr lang="zh-CN" altLang="en-US" dirty="0" smtClean="0"/>
              <a:t>，精度要求</a:t>
            </a:r>
            <a:r>
              <a:rPr lang="en-US" altLang="zh-CN" dirty="0" smtClean="0"/>
              <a:t>0.01</a:t>
            </a:r>
            <a:r>
              <a:rPr lang="zh-CN" altLang="en-US" dirty="0" smtClean="0"/>
              <a:t>）</a:t>
            </a:r>
            <a:r>
              <a:rPr lang="zh-CN" altLang="en-US" dirty="0"/>
              <a:t>测试</a:t>
            </a:r>
            <a:r>
              <a:rPr lang="zh-CN" altLang="en-US" dirty="0" smtClean="0"/>
              <a:t>介电常数和损耗角正切值。</a:t>
            </a:r>
            <a:endParaRPr lang="en-US" altLang="zh-CN" dirty="0" smtClean="0"/>
          </a:p>
          <a:p>
            <a:r>
              <a:rPr lang="zh-CN" altLang="en-US" dirty="0" smtClean="0"/>
              <a:t>选择同批次测试合格陶瓷用于穿墙子制造。</a:t>
            </a:r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/>
          <a:srcRect l="7151" t="7034" r="3396" b="7738"/>
          <a:stretch/>
        </p:blipFill>
        <p:spPr>
          <a:xfrm>
            <a:off x="5564181" y="4449280"/>
            <a:ext cx="6452557" cy="240872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4180" y="1943897"/>
            <a:ext cx="6452557" cy="247035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288" y="481000"/>
            <a:ext cx="3031344" cy="2452633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542" y="2034846"/>
            <a:ext cx="3915097" cy="475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二、工艺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方案（焊接方案）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538" y="1632627"/>
            <a:ext cx="4135017" cy="4743493"/>
          </a:xfrm>
          <a:prstGeom prst="rect">
            <a:avLst/>
          </a:prstGeom>
        </p:spPr>
      </p:pic>
      <p:cxnSp>
        <p:nvCxnSpPr>
          <p:cNvPr id="26" name="直接箭头连接符 25"/>
          <p:cNvCxnSpPr/>
          <p:nvPr/>
        </p:nvCxnSpPr>
        <p:spPr>
          <a:xfrm flipH="1">
            <a:off x="1190301" y="3501175"/>
            <a:ext cx="773415" cy="1013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H="1">
            <a:off x="1190301" y="3501175"/>
            <a:ext cx="1260000" cy="10132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H="1" flipV="1">
            <a:off x="1190301" y="3000506"/>
            <a:ext cx="1379234" cy="2379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3451259" y="3264845"/>
            <a:ext cx="602984" cy="18110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523179" y="451442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真空钎焊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5796" y="606662"/>
            <a:ext cx="11874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dirty="0" smtClean="0"/>
              <a:t>真空密封陶瓷件与针芯以及真空侧法兰件采用真空钎焊焊接，针芯与针芯以及陶瓷支撑件采用真空钎焊</a:t>
            </a:r>
            <a:r>
              <a:rPr lang="zh-CN" altLang="en-US" dirty="0"/>
              <a:t>焊接</a:t>
            </a:r>
            <a:r>
              <a:rPr lang="zh-CN" altLang="en-US" dirty="0" smtClean="0"/>
              <a:t>，真空侧法兰件与主腔体采用真空钎焊焊接，针芯与陶瓷支撑采用真空钎焊焊接。主腔体和大气侧连接件氩弧焊点焊固定。</a:t>
            </a:r>
            <a:endParaRPr lang="en-US" altLang="zh-CN" dirty="0" smtClean="0"/>
          </a:p>
          <a:p>
            <a:pPr indent="457200"/>
            <a:r>
              <a:rPr lang="zh-CN" altLang="en-US" dirty="0" smtClean="0">
                <a:solidFill>
                  <a:srgbClr val="FF0000"/>
                </a:solidFill>
              </a:rPr>
              <a:t>（有个疑问，这个穿墙子是不是在真空内使用的，如果是的话，主腔体上需要有放气孔）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615869" y="507594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真空钎焊</a:t>
            </a:r>
            <a:endParaRPr lang="zh-CN" altLang="en-US" dirty="0"/>
          </a:p>
        </p:txBody>
      </p:sp>
      <p:cxnSp>
        <p:nvCxnSpPr>
          <p:cNvPr id="41" name="直接箭头连接符 40"/>
          <p:cNvCxnSpPr/>
          <p:nvPr/>
        </p:nvCxnSpPr>
        <p:spPr>
          <a:xfrm flipV="1">
            <a:off x="3615869" y="1845258"/>
            <a:ext cx="905331" cy="9737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4227247" y="147592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氩弧焊点焊</a:t>
            </a:r>
            <a:endParaRPr lang="zh-CN" altLang="en-US" dirty="0"/>
          </a:p>
        </p:txBody>
      </p:sp>
      <p:cxnSp>
        <p:nvCxnSpPr>
          <p:cNvPr id="46" name="直接箭头连接符 45"/>
          <p:cNvCxnSpPr/>
          <p:nvPr/>
        </p:nvCxnSpPr>
        <p:spPr>
          <a:xfrm flipH="1" flipV="1">
            <a:off x="1190301" y="3000506"/>
            <a:ext cx="679475" cy="3693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0" y="28022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真空钎焊</a:t>
            </a:r>
            <a:endParaRPr lang="zh-CN" altLang="en-US" dirty="0"/>
          </a:p>
        </p:txBody>
      </p:sp>
      <p:pic>
        <p:nvPicPr>
          <p:cNvPr id="50" name="图片 49"/>
          <p:cNvPicPr/>
          <p:nvPr/>
        </p:nvPicPr>
        <p:blipFill rotWithShape="1">
          <a:blip r:embed="rId5" cstate="print"/>
          <a:srcRect t="10454" b="4543"/>
          <a:stretch/>
        </p:blipFill>
        <p:spPr bwMode="auto">
          <a:xfrm>
            <a:off x="5181538" y="2169201"/>
            <a:ext cx="6444104" cy="3276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2" name="矩形 51"/>
          <p:cNvSpPr/>
          <p:nvPr/>
        </p:nvSpPr>
        <p:spPr>
          <a:xfrm>
            <a:off x="7826268" y="5612515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kern="100" dirty="0">
                <a:latin typeface="Times New Roman" panose="02020603050405020304" pitchFamily="18" charset="0"/>
                <a:ea typeface="宋体" panose="02010600030101010101" pitchFamily="2" charset="-122"/>
              </a:rPr>
              <a:t>钎焊温度曲线</a:t>
            </a:r>
            <a:endParaRPr lang="zh-CN" altLang="zh-CN" sz="1400" kern="100" dirty="0"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688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V="1">
            <a:off x="0" y="469439"/>
            <a:ext cx="12207240" cy="669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0" y="24765"/>
            <a:ext cx="8403590" cy="536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三、测试方案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631257"/>
            <a:ext cx="11874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zh-CN" altLang="en-US" dirty="0" smtClean="0"/>
              <a:t>直角真空穿墙子检测项包括零件检测和部件测试。</a:t>
            </a:r>
            <a:endParaRPr lang="en-US" altLang="zh-CN" dirty="0" smtClean="0"/>
          </a:p>
          <a:p>
            <a:pPr indent="457200"/>
            <a:r>
              <a:rPr lang="zh-CN" altLang="en-US" dirty="0" smtClean="0"/>
              <a:t>零部件外形通过三坐标和千分尺测量外形。</a:t>
            </a:r>
            <a:endParaRPr lang="en-US" altLang="zh-CN" dirty="0" smtClean="0"/>
          </a:p>
          <a:p>
            <a:pPr indent="457200"/>
            <a:r>
              <a:rPr lang="zh-CN" altLang="en-US" dirty="0" smtClean="0"/>
              <a:t>部件测试包括气密性测试、耐压测试、电阻测试、阻抗测试等检测项。</a:t>
            </a:r>
            <a:endParaRPr lang="en-US" altLang="zh-CN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79800" y="17279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492626" y="3288307"/>
            <a:ext cx="12430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耐压测试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28" name="图片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825" y="1895520"/>
            <a:ext cx="3583170" cy="421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205788" y="6108166"/>
            <a:ext cx="28400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 smtClean="0"/>
              <a:t>针芯与陶瓷</a:t>
            </a:r>
            <a:r>
              <a:rPr lang="zh-CN" altLang="zh-CN" dirty="0" smtClean="0"/>
              <a:t>绝缘电阻</a:t>
            </a:r>
            <a:r>
              <a:rPr lang="zh-CN" altLang="en-US" dirty="0" smtClean="0"/>
              <a:t>测试</a:t>
            </a:r>
            <a:endParaRPr lang="zh-CN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5937" y="1831991"/>
            <a:ext cx="1851963" cy="1456316"/>
          </a:xfrm>
          <a:prstGeom prst="rect">
            <a:avLst/>
          </a:prstGeom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31" name="图片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1752925"/>
            <a:ext cx="29813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747838" y="3246667"/>
            <a:ext cx="1219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dirty="0"/>
              <a:t>真空检漏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34" name="图片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3708026"/>
            <a:ext cx="3162300" cy="23717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271588" y="6108166"/>
            <a:ext cx="2171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dirty="0"/>
              <a:t>针</a:t>
            </a:r>
            <a:r>
              <a:rPr lang="zh-CN" altLang="en-US" dirty="0"/>
              <a:t>芯</a:t>
            </a:r>
            <a:r>
              <a:rPr lang="zh-CN" altLang="zh-CN" dirty="0"/>
              <a:t>电阻测试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37" name="图片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37" y="3625460"/>
            <a:ext cx="3520090" cy="252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3970020" y="6135352"/>
            <a:ext cx="426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zh-CN" dirty="0"/>
              <a:t>网分测量</a:t>
            </a:r>
            <a:r>
              <a:rPr lang="zh-CN" altLang="zh-CN" dirty="0" smtClean="0"/>
              <a:t>特性阻抗</a:t>
            </a:r>
            <a:r>
              <a:rPr lang="zh-CN" altLang="en-US" dirty="0" smtClean="0"/>
              <a:t>（</a:t>
            </a:r>
            <a:r>
              <a:rPr lang="zh-CN" altLang="en-US" b="1" dirty="0" smtClean="0"/>
              <a:t>高能所帮助测试</a:t>
            </a:r>
            <a:r>
              <a:rPr lang="zh-CN" altLang="en-US" dirty="0" smtClean="0"/>
              <a:t>）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1810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b5d21fcd-f762-4188-8d7c-3de7ee61ee85"/>
  <p:tag name="RESOURCE_RECORD_KEY" val="{&quot;29&quot;:[50053049,50053212,50053068,50053352,50053052,50053017,50053024,50053368,50053056,50052953]}"/>
  <p:tag name="COMMONDATA" val="eyJjb3VudCI6NDAsImhkaWQiOiJhMzJmMDZmNWQxZGFkNzMxN2I3M2JjZGRlN2EyNjNhZSIsInVzZXJDb3VudCI6M30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ID" val="{84c73fc6-2b8d-4e2f-98ed-310ccc1a05d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1323"/>
  <p:tag name="KSO_WM_UNIT_ID" val="custom20231323_1*a*1"/>
  <p:tag name="KSO_WM_UNIT_PRESET_TEXT" val="单击此处添加标题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3436</TotalTime>
  <Words>589</Words>
  <Application>Microsoft Office PowerPoint</Application>
  <PresentationFormat>宽屏</PresentationFormat>
  <Paragraphs>80</Paragraphs>
  <Slides>12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等线</vt:lpstr>
      <vt:lpstr>等线 Light</vt:lpstr>
      <vt:lpstr>汉仪菱心体简</vt:lpstr>
      <vt:lpstr>黑体</vt:lpstr>
      <vt:lpstr>华文楷体</vt:lpstr>
      <vt:lpstr>宋体</vt:lpstr>
      <vt:lpstr>微软雅黑</vt:lpstr>
      <vt:lpstr>Arial</vt:lpstr>
      <vt:lpstr>Arial Black</vt:lpstr>
      <vt:lpstr>Calibri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hfzkj2006@126.COM</cp:lastModifiedBy>
  <cp:revision>3591</cp:revision>
  <dcterms:created xsi:type="dcterms:W3CDTF">2019-05-31T06:16:00Z</dcterms:created>
  <dcterms:modified xsi:type="dcterms:W3CDTF">2026-08-20T02:16:44Z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2052-12.1.0.16120</vt:lpwstr>
  </property>
  <property fmtid="{D5CDD505-2E9C-101B-9397-08002B2CF9AE}" pid="3" name="KSOTemplateUUID">
    <vt:lpwstr>v1.0_mb_8bLzc1/s9j5aRo7PWfxMWg==</vt:lpwstr>
  </property>
  <property fmtid="{D5CDD505-2E9C-101B-9397-08002B2CF9AE}" pid="4" name="ICV">
    <vt:lpwstr>D51836803CD64EE0BBD67A9A6D140AB7_13</vt:lpwstr>
  </property>
</Properties>
</file>