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ABF15D-B95B-2678-250A-E8803B59FA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92BA08B-9726-3BD8-0935-9F56E51266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78A6D5-81E7-7C90-166C-3BE9944BF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C73B9B-A68C-4B18-5D21-F4DB6A136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A49818-6D62-0980-C319-1ECAA1E70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6805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57A6017-43ED-78A3-5F97-1AA2FE2FE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03D779D-E6D2-6B06-873E-5D6795DDF0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1DAF1A3-B5FE-C7B9-AA78-CA3F89175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C00088-B056-F547-D817-DE5B8AA75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2BAD7E-DAA7-FE02-5663-BF106F273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234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CFD9E36-F860-8BF9-5DC5-E13D1566A7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214C7B8-3886-DEB0-355B-FBC5233F8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64DF91-0DA9-F1EE-E290-47B857CD9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B005E27-5EC8-BBA3-0E90-9F851BD0E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C63147-3E5D-D4D0-269F-8A73DEAD0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54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97D841A-BB10-A146-9C64-DF34EBCA3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0B7214-E3BD-C717-D85F-B8E612F1B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FBC7C19-BB01-E8E1-25EE-E65C3B3F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54DB70-6C03-42D2-3674-36F56658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8C6B39-AF11-EE87-997B-064202C6F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027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EFFD06-29C4-A898-A3A3-C639A01FB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41EFF2-6047-9318-7350-F129586CA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503E08-FDD3-109B-AF52-5D5619D9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2303766-E880-98E2-C855-EA47AE35E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FF4242-7DB8-31AE-4C5B-9BB3450F0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48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3E2CAF-2163-57D5-F328-061DD04BF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D39A20-E4DC-6125-5D8E-EC23D83E22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10BADF6-47CD-2A42-DDF0-D614411AD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D347BF2-5FDC-E964-458C-F9F2D264E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DD65FAA-611F-9444-36BA-6BF3E164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107D58-FDA2-28FE-8E14-F8B99D1E0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8674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2223B1-8083-9A32-D89F-72731E4EE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AF90031-2E24-4B1B-EBCA-400DE8496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EEAB2B-55DB-F553-B170-7C400435E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2F79444-48EA-94AB-EDD3-088CF13E5D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0FB10C5-CEF7-DB1F-6BFA-5C9A6C786B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33435A2-1F4D-66E2-69A4-EAD696C53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8C73713-6E6D-4410-07EA-7F8A35AC6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E2CA1C2-E6F1-267D-E8E8-401D24D19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1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9E848E-A625-E471-3B0F-C730089B2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4E8E7C5-24B0-4883-60BF-5203A613F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D21716B-2754-1174-D86C-D2A93D600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39DC2E9-53E5-4CCC-A042-DFC314318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26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36F632B-DBE4-5080-446A-BDA63B3B4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6E30EA2-FEC7-11C6-213E-EDA693141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5122B4-D3E5-AE4C-8BDE-B7E8179EB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653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AA1BA7-2C51-D3CC-2A0E-8C70F497D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611D4FD-B531-75EE-C9C6-093931BA2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9A3BBD2-2123-51C6-DCEB-B87A4DF8C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D7344E-834F-CB24-F0FB-D0C9D6A67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FB5772A-76B5-A0C3-2A09-593D9D1E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0C22E8F-22B9-ED7F-93FE-8216B28F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6727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9414BD-994E-0E72-1ED5-A5A3FEC43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531E8EB-15A7-D3CF-7894-C2F19EC420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6684ACC-ADAD-441A-38D4-A73B1FAA8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CEFF878-78E5-7E8B-5FBC-21FB1AB59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F4BDCBB-E5F1-3686-BC6A-E81E42E19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3957A65-AB9C-6081-E525-5E412DD1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881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DD3450F-AA7E-89F9-1731-0EAEC6906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417058F-9023-A4CB-E1AF-126B984F9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DC7572-2C1C-09C1-F41D-92E4C735D4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3069E-600D-4CEF-9569-9990D89C6789}" type="datetimeFigureOut">
              <a:rPr lang="zh-CN" altLang="en-US" smtClean="0"/>
              <a:t>2026/8/31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852E556-4958-4095-BEE1-3B83D6E624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0C6525-9BE2-ADAF-13E6-0EA9A4256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F5AAC-E94D-48E6-8BB6-BBE2A251A9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771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4A4FB4-C0EA-FA1A-EA15-A9F292D340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SCD</a:t>
            </a:r>
            <a:r>
              <a:rPr lang="zh-CN" altLang="en-US" dirty="0"/>
              <a:t>工作进度</a:t>
            </a:r>
            <a:r>
              <a:rPr lang="en-US" altLang="zh-CN" dirty="0"/>
              <a:t>-20260831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A805070-31A3-8955-6099-0D57F4DC4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793499"/>
          </a:xfrm>
        </p:spPr>
        <p:txBody>
          <a:bodyPr/>
          <a:lstStyle/>
          <a:p>
            <a:r>
              <a:rPr lang="zh-CN" altLang="en-US" dirty="0"/>
              <a:t>王昊洋     巩克云</a:t>
            </a:r>
          </a:p>
        </p:txBody>
      </p:sp>
    </p:spTree>
    <p:extLst>
      <p:ext uri="{BB962C8B-B14F-4D97-AF65-F5344CB8AC3E}">
        <p14:creationId xmlns:p14="http://schemas.microsoft.com/office/powerpoint/2010/main" val="244504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11D855-9E96-07F4-48A6-1E1B0AC69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蜂窝板总装工装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26982D7-F199-17DB-4EF9-46FA983E5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4" t="24652" r="7122" b="6199"/>
          <a:stretch>
            <a:fillRect/>
          </a:stretch>
        </p:blipFill>
        <p:spPr>
          <a:xfrm>
            <a:off x="3721768" y="1538288"/>
            <a:ext cx="7539790" cy="474219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0C36DAA-1F96-512E-3385-37F045C3D8AB}"/>
              </a:ext>
            </a:extLst>
          </p:cNvPr>
          <p:cNvSpPr txBox="1"/>
          <p:nvPr/>
        </p:nvSpPr>
        <p:spPr>
          <a:xfrm>
            <a:off x="569495" y="2782669"/>
            <a:ext cx="2783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完成验收，已运到天体楼西厅。</a:t>
            </a:r>
          </a:p>
        </p:txBody>
      </p:sp>
    </p:spTree>
    <p:extLst>
      <p:ext uri="{BB962C8B-B14F-4D97-AF65-F5344CB8AC3E}">
        <p14:creationId xmlns:p14="http://schemas.microsoft.com/office/powerpoint/2010/main" val="302799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1B46F1-FE5B-5CEC-142E-6D0D36ADA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40" y="134909"/>
            <a:ext cx="10515600" cy="1325563"/>
          </a:xfrm>
        </p:spPr>
        <p:txBody>
          <a:bodyPr/>
          <a:lstStyle/>
          <a:p>
            <a:r>
              <a:rPr lang="zh-CN" altLang="en-US" dirty="0"/>
              <a:t>单个硅片粘接试验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22B415D-315E-A648-0847-9C2F5D0D8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6" b="18362"/>
          <a:stretch>
            <a:fillRect/>
          </a:stretch>
        </p:blipFill>
        <p:spPr>
          <a:xfrm>
            <a:off x="412844" y="1460472"/>
            <a:ext cx="4459840" cy="202960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2A51842-846B-F9BD-27BF-6DA3A80A84FE}"/>
              </a:ext>
            </a:extLst>
          </p:cNvPr>
          <p:cNvSpPr txBox="1"/>
          <p:nvPr/>
        </p:nvSpPr>
        <p:spPr>
          <a:xfrm>
            <a:off x="1577171" y="6260879"/>
            <a:ext cx="1820779" cy="376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单硅片粘接试验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BDA97AE-6005-8F4B-095F-94B084AEAD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6" r="26822"/>
          <a:stretch>
            <a:fillRect/>
          </a:stretch>
        </p:blipFill>
        <p:spPr>
          <a:xfrm rot="5400000">
            <a:off x="8276172" y="-772620"/>
            <a:ext cx="1338344" cy="410330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13F3B13-00D6-9DD3-699E-D5CE15D5DD7F}"/>
              </a:ext>
            </a:extLst>
          </p:cNvPr>
          <p:cNvSpPr txBox="1"/>
          <p:nvPr/>
        </p:nvSpPr>
        <p:spPr>
          <a:xfrm>
            <a:off x="5440233" y="4505859"/>
            <a:ext cx="674337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王昊洋修改了点胶程序，</a:t>
            </a:r>
            <a:r>
              <a:rPr lang="zh-CN" altLang="en-US" dirty="0">
                <a:solidFill>
                  <a:srgbClr val="FF0000"/>
                </a:solidFill>
              </a:rPr>
              <a:t>证明了单硅片粘接方案的可行性</a:t>
            </a:r>
            <a:r>
              <a:rPr lang="zh-CN" altLang="en-US" dirty="0"/>
              <a:t>（玻璃片代替</a:t>
            </a:r>
            <a:r>
              <a:rPr lang="en-US" altLang="zh-CN" dirty="0"/>
              <a:t>dummy</a:t>
            </a:r>
            <a:r>
              <a:rPr lang="zh-CN" altLang="en-US" dirty="0"/>
              <a:t>硅片）；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两个</a:t>
            </a:r>
            <a:r>
              <a:rPr lang="zh-CN" altLang="en-US" dirty="0">
                <a:solidFill>
                  <a:srgbClr val="FF0000"/>
                </a:solidFill>
              </a:rPr>
              <a:t>新加工的单硅片压板</a:t>
            </a:r>
            <a:r>
              <a:rPr lang="zh-CN" altLang="en-US" dirty="0"/>
              <a:t>压的胶线</a:t>
            </a:r>
            <a:r>
              <a:rPr lang="zh-CN" altLang="en-US" dirty="0">
                <a:solidFill>
                  <a:srgbClr val="FF0000"/>
                </a:solidFill>
              </a:rPr>
              <a:t>宽度更均匀</a:t>
            </a:r>
            <a:r>
              <a:rPr lang="zh-CN" altLang="en-US" dirty="0"/>
              <a:t>，厚度均为</a:t>
            </a:r>
            <a:r>
              <a:rPr lang="en-US" altLang="zh-CN" dirty="0"/>
              <a:t>0.64mm</a:t>
            </a:r>
            <a:r>
              <a:rPr lang="zh-CN" altLang="en-US" dirty="0"/>
              <a:t>（游标卡尺测量）；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/>
              <a:t>周五用另外</a:t>
            </a:r>
            <a:r>
              <a:rPr lang="en-US" altLang="zh-CN" dirty="0"/>
              <a:t>2</a:t>
            </a:r>
            <a:r>
              <a:rPr lang="zh-CN" altLang="en-US" dirty="0"/>
              <a:t>个新加工压板补粘了</a:t>
            </a:r>
            <a:r>
              <a:rPr lang="en-US" altLang="zh-CN" dirty="0"/>
              <a:t>2</a:t>
            </a:r>
            <a:r>
              <a:rPr lang="zh-CN" altLang="en-US" dirty="0"/>
              <a:t>个玻璃片，用于验证新工装的一致性；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dirty="0">
                <a:solidFill>
                  <a:srgbClr val="00B0F0"/>
                </a:solidFill>
              </a:rPr>
              <a:t>后续工作</a:t>
            </a:r>
            <a:r>
              <a:rPr lang="zh-CN" altLang="en-US" dirty="0"/>
              <a:t>：</a:t>
            </a:r>
            <a:r>
              <a:rPr lang="zh-CN" altLang="en-US" dirty="0">
                <a:solidFill>
                  <a:srgbClr val="00B0F0"/>
                </a:solidFill>
              </a:rPr>
              <a:t>后用三坐标测量粘接的</a:t>
            </a:r>
            <a:r>
              <a:rPr lang="en-US" altLang="zh-CN" dirty="0">
                <a:solidFill>
                  <a:srgbClr val="00B0F0"/>
                </a:solidFill>
              </a:rPr>
              <a:t>7</a:t>
            </a:r>
            <a:r>
              <a:rPr lang="zh-CN" altLang="en-US" dirty="0">
                <a:solidFill>
                  <a:srgbClr val="00B0F0"/>
                </a:solidFill>
              </a:rPr>
              <a:t>个硅片的厚度</a:t>
            </a:r>
            <a:r>
              <a:rPr lang="zh-CN" altLang="en-US" dirty="0"/>
              <a:t>。</a:t>
            </a: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A75C27A7-806D-D3FF-1B15-0E95A8A25AE0}"/>
              </a:ext>
            </a:extLst>
          </p:cNvPr>
          <p:cNvGrpSpPr/>
          <p:nvPr/>
        </p:nvGrpSpPr>
        <p:grpSpPr>
          <a:xfrm>
            <a:off x="5844686" y="2166234"/>
            <a:ext cx="5934470" cy="1681778"/>
            <a:chOff x="5778058" y="3546394"/>
            <a:chExt cx="5934470" cy="168177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7A0CA302-5141-D470-4F65-460D8C38E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778" r="7419" b="37240"/>
            <a:stretch>
              <a:fillRect/>
            </a:stretch>
          </p:blipFill>
          <p:spPr>
            <a:xfrm rot="10800000">
              <a:off x="5778058" y="3546394"/>
              <a:ext cx="5934470" cy="1681778"/>
            </a:xfrm>
            <a:prstGeom prst="rect">
              <a:avLst/>
            </a:prstGeom>
          </p:spPr>
        </p:pic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11C36B3-360D-7270-F0B2-041A3DC45496}"/>
                </a:ext>
              </a:extLst>
            </p:cNvPr>
            <p:cNvSpPr/>
            <p:nvPr/>
          </p:nvSpPr>
          <p:spPr>
            <a:xfrm>
              <a:off x="5781368" y="3906945"/>
              <a:ext cx="3244645" cy="97341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D62815A3-3126-FAB3-8EF7-2D9236542616}"/>
                </a:ext>
              </a:extLst>
            </p:cNvPr>
            <p:cNvSpPr/>
            <p:nvPr/>
          </p:nvSpPr>
          <p:spPr>
            <a:xfrm>
              <a:off x="9026013" y="3896799"/>
              <a:ext cx="2518350" cy="973411"/>
            </a:xfrm>
            <a:prstGeom prst="rect">
              <a:avLst/>
            </a:prstGeom>
            <a:noFill/>
            <a:ln w="28575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id="{AF4AD6E8-5389-0121-A45B-9632F392E4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5" t="27240" r="13885" b="17706"/>
          <a:stretch>
            <a:fillRect/>
          </a:stretch>
        </p:blipFill>
        <p:spPr>
          <a:xfrm>
            <a:off x="412844" y="3684211"/>
            <a:ext cx="4427473" cy="244274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FCEB3711-E67C-CD99-9DCC-EC17884C6C56}"/>
              </a:ext>
            </a:extLst>
          </p:cNvPr>
          <p:cNvSpPr txBox="1"/>
          <p:nvPr/>
        </p:nvSpPr>
        <p:spPr>
          <a:xfrm>
            <a:off x="8034954" y="4009923"/>
            <a:ext cx="1820779" cy="376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固化后胶条宽度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41B787B-2E8A-C67D-E03D-9BF4D3BFCF10}"/>
              </a:ext>
            </a:extLst>
          </p:cNvPr>
          <p:cNvSpPr txBox="1"/>
          <p:nvPr/>
        </p:nvSpPr>
        <p:spPr>
          <a:xfrm>
            <a:off x="5844686" y="3966960"/>
            <a:ext cx="1049005" cy="376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新工装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1FA0691-F185-91FE-B9A5-973C900E2584}"/>
              </a:ext>
            </a:extLst>
          </p:cNvPr>
          <p:cNvSpPr txBox="1"/>
          <p:nvPr/>
        </p:nvSpPr>
        <p:spPr>
          <a:xfrm>
            <a:off x="10573096" y="3952374"/>
            <a:ext cx="1049005" cy="376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旧工装</a:t>
            </a: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1810F46E-B8A9-1809-3CAA-E1A99784816D}"/>
              </a:ext>
            </a:extLst>
          </p:cNvPr>
          <p:cNvCxnSpPr>
            <a:cxnSpLocks/>
          </p:cNvCxnSpPr>
          <p:nvPr/>
        </p:nvCxnSpPr>
        <p:spPr>
          <a:xfrm flipV="1">
            <a:off x="6301797" y="3490050"/>
            <a:ext cx="403803" cy="5759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4FEAD99B-6536-C191-3998-78CD0D7AFA04}"/>
              </a:ext>
            </a:extLst>
          </p:cNvPr>
          <p:cNvCxnSpPr>
            <a:cxnSpLocks/>
          </p:cNvCxnSpPr>
          <p:nvPr/>
        </p:nvCxnSpPr>
        <p:spPr>
          <a:xfrm flipH="1" flipV="1">
            <a:off x="10573096" y="3490050"/>
            <a:ext cx="340131" cy="5759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4964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89A695-9D31-A237-4D97-8B6CA9B1E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124" y="78919"/>
            <a:ext cx="4681966" cy="1325563"/>
          </a:xfrm>
        </p:spPr>
        <p:txBody>
          <a:bodyPr/>
          <a:lstStyle/>
          <a:p>
            <a:r>
              <a:rPr lang="en-US" altLang="zh-CN" dirty="0"/>
              <a:t>AIREX</a:t>
            </a:r>
            <a:r>
              <a:rPr lang="zh-CN" altLang="en-US" dirty="0"/>
              <a:t>厚度测量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789E7FF3-6326-E109-CE5F-33C484D29957}"/>
              </a:ext>
            </a:extLst>
          </p:cNvPr>
          <p:cNvGrpSpPr/>
          <p:nvPr/>
        </p:nvGrpSpPr>
        <p:grpSpPr>
          <a:xfrm>
            <a:off x="8136338" y="279397"/>
            <a:ext cx="3092101" cy="2822582"/>
            <a:chOff x="5863389" y="1892968"/>
            <a:chExt cx="4588043" cy="394635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703702C6-E633-CD55-F55C-32AF155AE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70" t="19532" r="1794" b="22925"/>
            <a:stretch>
              <a:fillRect/>
            </a:stretch>
          </p:blipFill>
          <p:spPr>
            <a:xfrm>
              <a:off x="5863389" y="1892968"/>
              <a:ext cx="4588043" cy="3946358"/>
            </a:xfrm>
            <a:prstGeom prst="rect">
              <a:avLst/>
            </a:prstGeom>
          </p:spPr>
        </p:pic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3E3C7784-3091-BCEF-3054-04BC4774A0C7}"/>
                </a:ext>
              </a:extLst>
            </p:cNvPr>
            <p:cNvSpPr/>
            <p:nvPr/>
          </p:nvSpPr>
          <p:spPr>
            <a:xfrm>
              <a:off x="8309811" y="1892968"/>
              <a:ext cx="441157" cy="24865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27319038-4AA6-F44B-748A-E0F33A0BDCD8}"/>
                </a:ext>
              </a:extLst>
            </p:cNvPr>
            <p:cNvSpPr/>
            <p:nvPr/>
          </p:nvSpPr>
          <p:spPr>
            <a:xfrm>
              <a:off x="8133350" y="2451558"/>
              <a:ext cx="497305" cy="4285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10F934D2-BA24-F852-3C67-207573744E6C}"/>
                </a:ext>
              </a:extLst>
            </p:cNvPr>
            <p:cNvSpPr/>
            <p:nvPr/>
          </p:nvSpPr>
          <p:spPr>
            <a:xfrm>
              <a:off x="6809875" y="2620627"/>
              <a:ext cx="625642" cy="4285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944B3BEC-8243-C8F9-DD0D-ED8CFD403953}"/>
                </a:ext>
              </a:extLst>
            </p:cNvPr>
            <p:cNvSpPr/>
            <p:nvPr/>
          </p:nvSpPr>
          <p:spPr>
            <a:xfrm>
              <a:off x="6922169" y="3251407"/>
              <a:ext cx="713873" cy="4732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5918DE0D-8594-A05E-6C41-5E72B5B6AD7E}"/>
                </a:ext>
              </a:extLst>
            </p:cNvPr>
            <p:cNvSpPr/>
            <p:nvPr/>
          </p:nvSpPr>
          <p:spPr>
            <a:xfrm>
              <a:off x="8490284" y="3368840"/>
              <a:ext cx="709863" cy="4732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E0420BD4-54C5-BDE1-B6D3-4C17A757A032}"/>
                </a:ext>
              </a:extLst>
            </p:cNvPr>
            <p:cNvSpPr/>
            <p:nvPr/>
          </p:nvSpPr>
          <p:spPr>
            <a:xfrm>
              <a:off x="6216316" y="5297716"/>
              <a:ext cx="770022" cy="54161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1C165D1A-0FCF-C7D1-CD04-4A31B754A3E6}"/>
              </a:ext>
            </a:extLst>
          </p:cNvPr>
          <p:cNvSpPr txBox="1"/>
          <p:nvPr/>
        </p:nvSpPr>
        <p:spPr>
          <a:xfrm>
            <a:off x="521921" y="1094302"/>
            <a:ext cx="70674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dirty="0"/>
              <a:t>样本裁切：随机抽</a:t>
            </a:r>
            <a:r>
              <a:rPr lang="en-US" altLang="zh-CN" dirty="0"/>
              <a:t>4</a:t>
            </a:r>
            <a:r>
              <a:rPr lang="zh-CN" altLang="en-US" dirty="0"/>
              <a:t>张</a:t>
            </a:r>
            <a:r>
              <a:rPr lang="en-US" altLang="zh-CN" dirty="0"/>
              <a:t>AIREX</a:t>
            </a:r>
            <a:r>
              <a:rPr lang="zh-CN" altLang="en-US" dirty="0"/>
              <a:t>板，每张分别裁切</a:t>
            </a:r>
            <a:r>
              <a:rPr lang="en-US" altLang="zh-CN" dirty="0"/>
              <a:t>6</a:t>
            </a:r>
            <a:r>
              <a:rPr lang="zh-CN" altLang="en-US" dirty="0"/>
              <a:t>个样本，样本位置见右图，尺寸见下表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zh-CN" altLang="en-US" dirty="0"/>
              <a:t>测量方法：用两个厚度相同的铝板，一个放在测量平台，一个压住</a:t>
            </a:r>
            <a:r>
              <a:rPr lang="en-US" altLang="zh-CN" dirty="0"/>
              <a:t>AIREX</a:t>
            </a:r>
            <a:r>
              <a:rPr lang="zh-CN" altLang="en-US" dirty="0"/>
              <a:t>板，防止测量点因板翘曲带来测量误差，两个铝板的高度差即为</a:t>
            </a:r>
            <a:r>
              <a:rPr lang="en-US" altLang="zh-CN" dirty="0"/>
              <a:t>AIREX</a:t>
            </a:r>
            <a:r>
              <a:rPr lang="zh-CN" altLang="en-US" dirty="0"/>
              <a:t>厚度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n"/>
            </a:pP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34D0869-2B65-D446-24B6-DD230B6CFD51}"/>
              </a:ext>
            </a:extLst>
          </p:cNvPr>
          <p:cNvSpPr txBox="1"/>
          <p:nvPr/>
        </p:nvSpPr>
        <p:spPr>
          <a:xfrm>
            <a:off x="8849900" y="3085291"/>
            <a:ext cx="182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裁切样本位置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1765F48C-9D2E-BFE3-E017-62862091F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338" y="3601214"/>
            <a:ext cx="3169683" cy="237679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0A5F72A9-639E-3637-55E9-016AAAAAC675}"/>
              </a:ext>
            </a:extLst>
          </p:cNvPr>
          <p:cNvSpPr txBox="1"/>
          <p:nvPr/>
        </p:nvSpPr>
        <p:spPr>
          <a:xfrm>
            <a:off x="8893147" y="6058154"/>
            <a:ext cx="182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激光测量厚度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D2B1D0D-7A87-8F70-2652-43EF78B51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584" y="2542820"/>
            <a:ext cx="3966858" cy="322087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1EA7778-3C20-7BB5-E3B4-594667050C22}"/>
              </a:ext>
            </a:extLst>
          </p:cNvPr>
          <p:cNvSpPr txBox="1"/>
          <p:nvPr/>
        </p:nvSpPr>
        <p:spPr>
          <a:xfrm>
            <a:off x="281288" y="5888877"/>
            <a:ext cx="7548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</a:rPr>
              <a:t>总结</a:t>
            </a:r>
            <a:r>
              <a:rPr lang="zh-CN" altLang="en-US" sz="2000" b="1" dirty="0"/>
              <a:t>：因为</a:t>
            </a:r>
            <a:r>
              <a:rPr lang="en-US" altLang="zh-CN" sz="2000" b="1" dirty="0"/>
              <a:t>AIREX</a:t>
            </a:r>
            <a:r>
              <a:rPr lang="zh-CN" altLang="en-US" sz="2000" b="1" dirty="0"/>
              <a:t>表面有毛刺，带来测量误差，每一张</a:t>
            </a:r>
            <a:r>
              <a:rPr lang="en-US" altLang="zh-CN" sz="2000" b="1" dirty="0"/>
              <a:t>AIREX</a:t>
            </a:r>
            <a:r>
              <a:rPr lang="zh-CN" altLang="en-US" sz="2000" b="1" dirty="0"/>
              <a:t>的厚度误差可能被放大，但是不同的</a:t>
            </a:r>
            <a:r>
              <a:rPr lang="en-US" altLang="zh-CN" sz="2000" b="1" dirty="0"/>
              <a:t>AIREX</a:t>
            </a:r>
            <a:r>
              <a:rPr lang="zh-CN" altLang="en-US" sz="2000" b="1" dirty="0"/>
              <a:t>大板厚度确实有厚度差别。</a:t>
            </a:r>
          </a:p>
        </p:txBody>
      </p:sp>
    </p:spTree>
    <p:extLst>
      <p:ext uri="{BB962C8B-B14F-4D97-AF65-F5344CB8AC3E}">
        <p14:creationId xmlns:p14="http://schemas.microsoft.com/office/powerpoint/2010/main" val="2831358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CC2F15F-884F-C508-C964-917E90EBA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未来计划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2063842-96D6-64B1-CB36-F8C13444AA65}"/>
              </a:ext>
            </a:extLst>
          </p:cNvPr>
          <p:cNvSpPr txBox="1"/>
          <p:nvPr/>
        </p:nvSpPr>
        <p:spPr>
          <a:xfrm>
            <a:off x="838200" y="1936955"/>
            <a:ext cx="1051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zh-CN" altLang="en-US" sz="2400" dirty="0"/>
              <a:t>假蜂窝板组装试验</a:t>
            </a:r>
            <a:endParaRPr lang="en-US" altLang="zh-CN" sz="2400" dirty="0"/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zh-CN" altLang="en-US" sz="2400" dirty="0"/>
              <a:t>未来</a:t>
            </a:r>
            <a:r>
              <a:rPr lang="en-US" altLang="zh-CN" sz="2400" dirty="0"/>
              <a:t>3</a:t>
            </a:r>
            <a:r>
              <a:rPr lang="zh-CN" altLang="en-US" sz="2400" dirty="0"/>
              <a:t>周内完成</a:t>
            </a:r>
            <a:r>
              <a:rPr lang="en-US" altLang="zh-CN" sz="2400" dirty="0"/>
              <a:t>2</a:t>
            </a:r>
            <a:r>
              <a:rPr lang="zh-CN" altLang="en-US" sz="2400" dirty="0"/>
              <a:t>条</a:t>
            </a:r>
            <a:r>
              <a:rPr lang="en-US" altLang="zh-CN" sz="2400" dirty="0" err="1"/>
              <a:t>superladder</a:t>
            </a:r>
            <a:r>
              <a:rPr lang="zh-CN" altLang="en-US" sz="2400" dirty="0"/>
              <a:t>的粘接（因点胶尺寸还未给出，刷胶工装无法确定）</a:t>
            </a:r>
          </a:p>
        </p:txBody>
      </p:sp>
    </p:spTree>
    <p:extLst>
      <p:ext uri="{BB962C8B-B14F-4D97-AF65-F5344CB8AC3E}">
        <p14:creationId xmlns:p14="http://schemas.microsoft.com/office/powerpoint/2010/main" val="6740131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281</Words>
  <Application>Microsoft Office PowerPoint</Application>
  <PresentationFormat>宽屏</PresentationFormat>
  <Paragraphs>22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等线 Light</vt:lpstr>
      <vt:lpstr>Arial</vt:lpstr>
      <vt:lpstr>Wingdings</vt:lpstr>
      <vt:lpstr>Office 主题​​</vt:lpstr>
      <vt:lpstr>SCD工作进度-20260831</vt:lpstr>
      <vt:lpstr>蜂窝板总装工装</vt:lpstr>
      <vt:lpstr>单个硅片粘接试验</vt:lpstr>
      <vt:lpstr>AIREX厚度测量</vt:lpstr>
      <vt:lpstr>未来计划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兆煜 丁</dc:creator>
  <cp:lastModifiedBy>兆煜 丁</cp:lastModifiedBy>
  <cp:revision>18</cp:revision>
  <dcterms:created xsi:type="dcterms:W3CDTF">2026-08-30T12:31:17Z</dcterms:created>
  <dcterms:modified xsi:type="dcterms:W3CDTF">2026-08-31T02:27:37Z</dcterms:modified>
</cp:coreProperties>
</file>