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35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1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5B87-EB84-A043-8EE7-0889CFD5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9BDCA-EC69-5B4B-AE6D-FFFD35CFC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BFBFE-1B11-5646-93B6-C924EE73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1E26-34D7-5747-A352-56421A78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4541-1A9B-6E40-A166-2D9FDDE4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8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2A7E-FE95-304A-A578-55DDC6B1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85197-0418-1446-9806-02F65110B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7AB81-959A-5B44-A8DD-556F4F08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2D01C-7A18-B64B-95C4-956F210E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8AA01-9626-7746-9C81-C97B6411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2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D5E6-1141-7146-840A-CA26B87C8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55AC2-63B0-9348-9AC8-DC839B5B9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A952B-2CA5-1A42-9C24-57992A2D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EBA90-020D-2343-912B-3E5992E2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14A17-E40C-4E43-9D42-265CB82D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0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B965-8857-9841-9316-34D8F807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71EBA-AFDD-1248-BA77-0C3BBD1C9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5F63A-69A9-0B40-BCF3-28BA10FD0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2A057-8969-D74B-ADFF-9494F06E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72A22-C274-104C-80AF-F49F98F23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6003F-1D46-484E-A56C-166471D9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4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DEED-DF28-5F44-93B1-AD8EE71E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81563-5F04-DB40-9983-A0CD40A72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CA549-0953-6647-80B9-B98BA4626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B509DA-4D86-1A46-B4D3-0F0231C073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7D989-7199-9644-9B45-1297CA0289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D1AA95-1446-DE41-82E3-32447AFA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FB8A1C-7CCC-904C-B0C6-141DCCB7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AF9A91-6CF6-5245-819A-F5A1F8EC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2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F7AA4-64A2-4542-9D4F-972F6087B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4148DD-96EB-E242-BDA0-F9D375CC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2A85B-7280-8141-B6A2-DBBBE741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9A6E2-C7F4-054A-A41B-DF3C18124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97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5F1F7-FAE2-BA4C-B4C8-5FB0CB96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4FEEA1-6652-2C4C-A4EC-D7235D78B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67240-EF13-3842-BBE9-F3C9F5B8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54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9887-F369-4F45-B8D8-1FD144023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3E93-E204-7E47-B2C3-514555A8C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28C3D-8266-D94D-934C-DD0179317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8F2B31-46D4-1C45-9E67-8283B4999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E1D98-C233-6E48-A5FD-11A90662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D00BC-0F19-3843-A075-21BA6953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4882C-AA0D-834B-AC75-18BA582E0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1F351-3F11-2244-A8E5-AF0831862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8ACB8-5064-684C-A7FD-B51ED223B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04EA3-0CFA-4241-9330-8FDCCF17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E1DA3-F849-7D44-8965-A4C2470A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87422-8445-0942-9651-2DFF68B88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0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865E9-5BFC-9A48-9C43-572CE1F8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7CCF67-F71A-3148-AA85-91609F245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FCFF2-3B63-B74C-AB3A-21FC387C2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A94FE-ECFB-E94A-8430-ABEA3BA5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6DD77-E8FB-D543-B2B5-F42BA435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6431A-19C3-AD49-9199-F735CD0F2F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58BB3-CDDC-DC43-91A0-B985823B8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CAF21-1C0A-2740-8950-B3ED452E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30911-2F77-E944-8304-1220E550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9ABF0-94E7-974F-8F6C-AB1F0ECB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2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91226-2A20-1943-A5DB-0C45214AB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58CE6-AB0D-6442-83EF-32BEA6BBF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56080"/>
            <a:ext cx="10515600" cy="4520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0BB67-4E7D-D949-99F1-20D0BF208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0070C0"/>
                </a:solidFill>
              </a:defRPr>
            </a:lvl1pPr>
          </a:lstStyle>
          <a:p>
            <a:fld id="{0089BD0D-977D-DD4F-B8FF-AD80E87A5FF6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E15B2-81BB-E148-8B07-31149DCB3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0070C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55919-1483-8047-8587-0686D9A70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0070C0"/>
                </a:solidFill>
              </a:defRPr>
            </a:lvl1pPr>
          </a:lstStyle>
          <a:p>
            <a:fld id="{B9F3843C-4C85-0942-91C4-925443E68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21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9449-B78B-8342-B15C-BD209E3DA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EF09C9-6CD9-0B4E-A9A3-59FEFFD10E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LI</a:t>
            </a:r>
            <a:r>
              <a:rPr lang="zh-CN" altLang="en-US" dirty="0"/>
              <a:t> </a:t>
            </a:r>
            <a:r>
              <a:rPr lang="en-US" altLang="zh-CN" dirty="0" err="1"/>
              <a:t>Yiming</a:t>
            </a:r>
            <a:endParaRPr lang="en-US" altLang="zh-CN" dirty="0"/>
          </a:p>
          <a:p>
            <a:endParaRPr lang="en-US" dirty="0"/>
          </a:p>
          <a:p>
            <a:r>
              <a:rPr lang="en-US" altLang="zh-CN" dirty="0"/>
              <a:t>AGORA</a:t>
            </a:r>
            <a:r>
              <a:rPr lang="zh-CN" altLang="en-US" dirty="0"/>
              <a:t> </a:t>
            </a:r>
            <a:r>
              <a:rPr lang="en-US" altLang="zh-CN" dirty="0"/>
              <a:t>/</a:t>
            </a:r>
            <a:r>
              <a:rPr lang="zh-CN" altLang="en-US" dirty="0"/>
              <a:t> </a:t>
            </a:r>
            <a:r>
              <a:rPr lang="en-US" altLang="zh-CN" dirty="0"/>
              <a:t>CEPC</a:t>
            </a:r>
            <a:r>
              <a:rPr lang="zh-CN" altLang="en-US" dirty="0"/>
              <a:t> </a:t>
            </a:r>
            <a:r>
              <a:rPr lang="en-US" altLang="zh-CN" dirty="0"/>
              <a:t>Inner</a:t>
            </a:r>
            <a:r>
              <a:rPr lang="zh-CN" altLang="en-US" dirty="0"/>
              <a:t> </a:t>
            </a:r>
            <a:r>
              <a:rPr lang="en-US" altLang="zh-CN" dirty="0"/>
              <a:t>Tracker</a:t>
            </a:r>
            <a:r>
              <a:rPr lang="zh-CN" altLang="en-US" dirty="0"/>
              <a:t> </a:t>
            </a:r>
            <a:r>
              <a:rPr lang="en-US" altLang="zh-CN" dirty="0"/>
              <a:t>meeting,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r>
              <a:rPr lang="en-US" altLang="zh-CN" baseline="30000" dirty="0"/>
              <a:t>st</a:t>
            </a:r>
            <a:r>
              <a:rPr lang="zh-CN" altLang="en-US" dirty="0"/>
              <a:t> </a:t>
            </a:r>
            <a:r>
              <a:rPr lang="en-US" altLang="zh-CN" dirty="0"/>
              <a:t>Sep</a:t>
            </a:r>
            <a:r>
              <a:rPr lang="zh-CN" altLang="en-US" dirty="0"/>
              <a:t> </a:t>
            </a:r>
            <a:r>
              <a:rPr lang="en-US" altLang="zh-CN" dirty="0"/>
              <a:t>2026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811A4-5790-ED41-83CF-A225578C7D1C}"/>
              </a:ext>
            </a:extLst>
          </p:cNvPr>
          <p:cNvSpPr txBox="1"/>
          <p:nvPr/>
        </p:nvSpPr>
        <p:spPr>
          <a:xfrm>
            <a:off x="3214099" y="5236714"/>
            <a:ext cx="576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https://</a:t>
            </a:r>
            <a:r>
              <a:rPr lang="en-US" dirty="0" err="1"/>
              <a:t>indico.ihep.ac.cn</a:t>
            </a:r>
            <a:r>
              <a:rPr lang="en-US" dirty="0"/>
              <a:t>/event/30588/</a:t>
            </a:r>
          </a:p>
        </p:txBody>
      </p:sp>
    </p:spTree>
    <p:extLst>
      <p:ext uri="{BB962C8B-B14F-4D97-AF65-F5344CB8AC3E}">
        <p14:creationId xmlns:p14="http://schemas.microsoft.com/office/powerpoint/2010/main" val="280001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9ACDE-FE04-AE47-875C-9E7791EF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AGORA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05723-B717-ED4E-A555-4D67616AC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CN" dirty="0"/>
              <a:t>FCC</a:t>
            </a:r>
            <a:r>
              <a:rPr lang="zh-CN" altLang="en-US" dirty="0"/>
              <a:t> </a:t>
            </a:r>
            <a:r>
              <a:rPr lang="en-US" altLang="zh-CN" dirty="0"/>
              <a:t>integration:</a:t>
            </a:r>
          </a:p>
          <a:p>
            <a:pPr lvl="1"/>
            <a:r>
              <a:rPr lang="en-US" altLang="zh-CN" dirty="0"/>
              <a:t>FCC</a:t>
            </a:r>
            <a:r>
              <a:rPr lang="zh-CN" altLang="en-US" dirty="0"/>
              <a:t> </a:t>
            </a:r>
            <a:r>
              <a:rPr lang="en-US" altLang="zh-CN" dirty="0"/>
              <a:t>detector</a:t>
            </a:r>
            <a:r>
              <a:rPr lang="zh-CN" altLang="en-US" dirty="0"/>
              <a:t> </a:t>
            </a:r>
            <a:r>
              <a:rPr lang="en-US" altLang="zh-CN" dirty="0"/>
              <a:t>concepts</a:t>
            </a:r>
            <a:r>
              <a:rPr lang="zh-CN" altLang="en-US" dirty="0"/>
              <a:t> </a:t>
            </a:r>
            <a:r>
              <a:rPr lang="en-US" altLang="zh-CN" dirty="0"/>
              <a:t>list:</a:t>
            </a:r>
            <a:r>
              <a:rPr lang="zh-CN" altLang="en-US" dirty="0"/>
              <a:t> </a:t>
            </a:r>
            <a:r>
              <a:rPr lang="en-GB" altLang="zh-CN" dirty="0" err="1"/>
              <a:t>FCC-PED-DetectorConcepts-AGORA@cern.ch</a:t>
            </a:r>
            <a:r>
              <a:rPr lang="en-GB" altLang="zh-CN" dirty="0"/>
              <a:t> </a:t>
            </a:r>
          </a:p>
          <a:p>
            <a:pPr lvl="1"/>
            <a:r>
              <a:rPr lang="en-US" dirty="0"/>
              <a:t>Subscribe at: https://groups-</a:t>
            </a:r>
            <a:r>
              <a:rPr lang="en-US" dirty="0" err="1"/>
              <a:t>portal.web.cern.ch</a:t>
            </a:r>
            <a:r>
              <a:rPr lang="en-US" dirty="0"/>
              <a:t>/group/</a:t>
            </a:r>
            <a:r>
              <a:rPr lang="en-US" dirty="0" err="1"/>
              <a:t>fcc</a:t>
            </a:r>
            <a:r>
              <a:rPr lang="en-US" dirty="0"/>
              <a:t>-ped-</a:t>
            </a:r>
            <a:r>
              <a:rPr lang="en-US" dirty="0" err="1"/>
              <a:t>detectorconcepts</a:t>
            </a:r>
            <a:r>
              <a:rPr lang="en-US" dirty="0"/>
              <a:t>-agora/details </a:t>
            </a:r>
          </a:p>
          <a:p>
            <a:r>
              <a:rPr lang="en-GB" dirty="0">
                <a:solidFill>
                  <a:srgbClr val="51565E"/>
                </a:solidFill>
                <a:effectLst/>
                <a:latin typeface="Helvetica" pitchFamily="2" charset="0"/>
              </a:rPr>
              <a:t>CERN AGORA indico page: https://</a:t>
            </a:r>
            <a:r>
              <a:rPr lang="en-GB" dirty="0" err="1">
                <a:solidFill>
                  <a:srgbClr val="51565E"/>
                </a:solidFill>
                <a:effectLst/>
                <a:latin typeface="Helvetica" pitchFamily="2" charset="0"/>
              </a:rPr>
              <a:t>indico.cern.ch</a:t>
            </a:r>
            <a:r>
              <a:rPr lang="en-GB" dirty="0">
                <a:solidFill>
                  <a:srgbClr val="51565E"/>
                </a:solidFill>
                <a:effectLst/>
                <a:latin typeface="Helvetica" pitchFamily="2" charset="0"/>
              </a:rPr>
              <a:t>/category/21753/ </a:t>
            </a:r>
          </a:p>
          <a:p>
            <a:pPr lvl="1"/>
            <a:r>
              <a:rPr lang="en-US" altLang="zh-CN" dirty="0"/>
              <a:t>CEPC</a:t>
            </a:r>
            <a:r>
              <a:rPr lang="zh-CN" altLang="en-US" dirty="0"/>
              <a:t> </a:t>
            </a:r>
            <a:r>
              <a:rPr lang="en-US" altLang="zh-CN" dirty="0" err="1"/>
              <a:t>phys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det</a:t>
            </a:r>
            <a:r>
              <a:rPr lang="zh-CN" altLang="en-US" dirty="0"/>
              <a:t> </a:t>
            </a:r>
            <a:r>
              <a:rPr lang="en-US" altLang="zh-CN" dirty="0"/>
              <a:t>meetings</a:t>
            </a:r>
            <a:r>
              <a:rPr lang="zh-CN" altLang="en-US" dirty="0"/>
              <a:t> </a:t>
            </a:r>
            <a:r>
              <a:rPr lang="en-US" altLang="zh-CN" dirty="0"/>
              <a:t>since</a:t>
            </a:r>
            <a:r>
              <a:rPr lang="zh-CN" altLang="en-US" dirty="0"/>
              <a:t> </a:t>
            </a:r>
            <a:r>
              <a:rPr lang="en-US" altLang="zh-CN" dirty="0"/>
              <a:t>FCC</a:t>
            </a:r>
            <a:r>
              <a:rPr lang="zh-CN" altLang="en-US" dirty="0"/>
              <a:t> </a:t>
            </a:r>
            <a:r>
              <a:rPr lang="en-US" altLang="zh-CN" dirty="0"/>
              <a:t>week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mirrored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endParaRPr lang="en-US" dirty="0"/>
          </a:p>
          <a:p>
            <a:r>
              <a:rPr lang="en-US" altLang="zh-CN" dirty="0"/>
              <a:t>FCC-</a:t>
            </a:r>
            <a:r>
              <a:rPr lang="en-US" altLang="zh-CN" dirty="0" err="1"/>
              <a:t>ee</a:t>
            </a:r>
            <a:r>
              <a:rPr lang="en-US" altLang="zh-CN" dirty="0"/>
              <a:t> Trackers &amp; PID monthly meeting, Sep 24 at 16:00</a:t>
            </a:r>
          </a:p>
          <a:p>
            <a:pPr lvl="1"/>
            <a:r>
              <a:rPr lang="en-US" altLang="zh-CN" dirty="0"/>
              <a:t>https://</a:t>
            </a:r>
            <a:r>
              <a:rPr lang="en-US" altLang="zh-CN" dirty="0" err="1"/>
              <a:t>indico.cern.ch</a:t>
            </a:r>
            <a:r>
              <a:rPr lang="en-US" altLang="zh-CN" dirty="0"/>
              <a:t>/event/1703045/ </a:t>
            </a:r>
          </a:p>
          <a:p>
            <a:r>
              <a:rPr lang="en-US" altLang="zh-CN" dirty="0"/>
              <a:t>AGORA</a:t>
            </a:r>
            <a:r>
              <a:rPr lang="zh-CN" altLang="en-US" dirty="0"/>
              <a:t> </a:t>
            </a:r>
            <a:r>
              <a:rPr lang="en-US" altLang="zh-CN" dirty="0"/>
              <a:t>/</a:t>
            </a:r>
            <a:r>
              <a:rPr lang="zh-CN" altLang="en-US" dirty="0"/>
              <a:t> </a:t>
            </a:r>
            <a:r>
              <a:rPr lang="en-US" altLang="zh-CN" dirty="0"/>
              <a:t>CEPC</a:t>
            </a:r>
            <a:r>
              <a:rPr lang="zh-CN" altLang="en-US" dirty="0"/>
              <a:t> </a:t>
            </a:r>
            <a:r>
              <a:rPr lang="en-US" altLang="zh-CN" dirty="0"/>
              <a:t>physics</a:t>
            </a:r>
            <a:r>
              <a:rPr lang="zh-CN" altLang="en-US" dirty="0"/>
              <a:t> </a:t>
            </a:r>
            <a:r>
              <a:rPr lang="en-US" altLang="zh-CN" dirty="0"/>
              <a:t>detector</a:t>
            </a:r>
            <a:r>
              <a:rPr lang="zh-CN" altLang="en-US" dirty="0"/>
              <a:t> </a:t>
            </a:r>
            <a:r>
              <a:rPr lang="en-US" altLang="zh-CN" dirty="0"/>
              <a:t>general</a:t>
            </a:r>
            <a:r>
              <a:rPr lang="zh-CN" altLang="en-US" dirty="0"/>
              <a:t> </a:t>
            </a:r>
            <a:r>
              <a:rPr lang="en-US" altLang="zh-CN" dirty="0"/>
              <a:t>meeting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week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indico.cern.ch</a:t>
            </a:r>
            <a:r>
              <a:rPr lang="en-US" dirty="0"/>
              <a:t>/event/1723284/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indico.ihep.ac.cn</a:t>
            </a:r>
            <a:r>
              <a:rPr lang="en-US" dirty="0"/>
              <a:t>/event/30584/</a:t>
            </a:r>
          </a:p>
        </p:txBody>
      </p:sp>
    </p:spTree>
    <p:extLst>
      <p:ext uri="{BB962C8B-B14F-4D97-AF65-F5344CB8AC3E}">
        <p14:creationId xmlns:p14="http://schemas.microsoft.com/office/powerpoint/2010/main" val="76887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FBE3-361A-3940-B649-431FF31B5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Coming</a:t>
            </a:r>
            <a:r>
              <a:rPr lang="zh-CN" altLang="en-US" dirty="0"/>
              <a:t> </a:t>
            </a:r>
            <a:r>
              <a:rPr lang="en-US" altLang="zh-CN" dirty="0"/>
              <a:t>events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9CBA4-5CE4-1C49-BAF1-E7437982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6080"/>
            <a:ext cx="6118654" cy="4520883"/>
          </a:xfrm>
        </p:spPr>
        <p:txBody>
          <a:bodyPr/>
          <a:lstStyle/>
          <a:p>
            <a:r>
              <a:rPr lang="en-US" altLang="zh-CN" dirty="0"/>
              <a:t>CEPC</a:t>
            </a:r>
            <a:r>
              <a:rPr lang="zh-CN" altLang="en-US" dirty="0"/>
              <a:t> </a:t>
            </a:r>
            <a:r>
              <a:rPr lang="en-US" altLang="zh-CN" dirty="0"/>
              <a:t>workshop</a:t>
            </a:r>
            <a:r>
              <a:rPr lang="zh-CN" altLang="en-US" dirty="0"/>
              <a:t> </a:t>
            </a:r>
            <a:r>
              <a:rPr lang="en-US" altLang="zh-CN" dirty="0"/>
              <a:t>@</a:t>
            </a:r>
            <a:r>
              <a:rPr lang="zh-CN" altLang="en-US" dirty="0"/>
              <a:t> </a:t>
            </a:r>
            <a:r>
              <a:rPr lang="en-US" altLang="zh-CN" dirty="0"/>
              <a:t>Shanghai,</a:t>
            </a:r>
            <a:r>
              <a:rPr lang="zh-CN" altLang="en-US" dirty="0"/>
              <a:t> </a:t>
            </a:r>
            <a:r>
              <a:rPr lang="en-US" altLang="zh-CN" dirty="0"/>
              <a:t>22-26</a:t>
            </a:r>
            <a:r>
              <a:rPr lang="zh-CN" altLang="en-US" dirty="0"/>
              <a:t> </a:t>
            </a:r>
            <a:r>
              <a:rPr lang="en-US" altLang="zh-CN" dirty="0"/>
              <a:t>Oct</a:t>
            </a:r>
          </a:p>
          <a:p>
            <a:pPr lvl="1"/>
            <a:r>
              <a:rPr lang="en-US" altLang="zh-CN" dirty="0"/>
              <a:t>https://</a:t>
            </a:r>
            <a:r>
              <a:rPr lang="en-US" altLang="zh-CN" dirty="0" err="1"/>
              <a:t>indico.ihep.ac.cn</a:t>
            </a:r>
            <a:r>
              <a:rPr lang="en-US" altLang="zh-CN" dirty="0"/>
              <a:t>/event/28911/ </a:t>
            </a:r>
          </a:p>
          <a:p>
            <a:pPr lvl="1"/>
            <a:r>
              <a:rPr lang="en-US" altLang="zh-CN" dirty="0"/>
              <a:t>Please</a:t>
            </a:r>
            <a:r>
              <a:rPr lang="zh-CN" altLang="en-US" dirty="0"/>
              <a:t> </a:t>
            </a:r>
            <a:r>
              <a:rPr lang="en-US" altLang="zh-CN" dirty="0"/>
              <a:t>register!</a:t>
            </a:r>
          </a:p>
          <a:p>
            <a:pPr lvl="1"/>
            <a:r>
              <a:rPr lang="en-US" altLang="zh-CN" dirty="0"/>
              <a:t>Talk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 err="1"/>
              <a:t>SiDet</a:t>
            </a:r>
            <a:r>
              <a:rPr lang="zh-CN" altLang="en-US" dirty="0"/>
              <a:t> </a:t>
            </a:r>
            <a:r>
              <a:rPr lang="en-US" altLang="zh-CN" dirty="0"/>
              <a:t>session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Inner</a:t>
            </a:r>
            <a:r>
              <a:rPr lang="zh-CN" altLang="en-US" dirty="0"/>
              <a:t> </a:t>
            </a:r>
            <a:r>
              <a:rPr lang="en-US" altLang="zh-CN" dirty="0"/>
              <a:t>Tracker</a:t>
            </a:r>
            <a:r>
              <a:rPr lang="zh-CN" altLang="en-US" dirty="0"/>
              <a:t> </a:t>
            </a:r>
            <a:br>
              <a:rPr lang="en-GB" altLang="zh-CN" dirty="0"/>
            </a:b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get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in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touch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if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interested</a:t>
            </a:r>
          </a:p>
          <a:p>
            <a:pPr lvl="1"/>
            <a:r>
              <a:rPr lang="en-US" altLang="zh-CN" dirty="0">
                <a:sym typeface="Wingdings" pitchFamily="2" charset="2"/>
              </a:rPr>
              <a:t>Call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for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poster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open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(deadline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6</a:t>
            </a:r>
            <a:r>
              <a:rPr lang="en-US" altLang="zh-CN" baseline="30000" dirty="0">
                <a:sym typeface="Wingdings" pitchFamily="2" charset="2"/>
              </a:rPr>
              <a:t>th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Sep)</a:t>
            </a:r>
            <a:br>
              <a:rPr lang="en-US" altLang="zh-CN" dirty="0">
                <a:sym typeface="Wingdings" pitchFamily="2" charset="2"/>
              </a:rPr>
            </a:b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please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apply!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Award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for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outstanding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posters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r>
              <a:rPr lang="en-US" altLang="zh-CN" dirty="0">
                <a:sym typeface="Wingdings" pitchFamily="2" charset="2"/>
              </a:rPr>
              <a:t>FCC-</a:t>
            </a:r>
            <a:r>
              <a:rPr lang="en-US" altLang="zh-CN" dirty="0" err="1">
                <a:sym typeface="Wingdings" pitchFamily="2" charset="2"/>
              </a:rPr>
              <a:t>ee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Tracking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&amp;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PID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workshop,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16-20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Nov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indico.cern.ch</a:t>
            </a:r>
            <a:r>
              <a:rPr lang="en-US" dirty="0"/>
              <a:t>/event/1660971/ </a:t>
            </a:r>
          </a:p>
          <a:p>
            <a:pPr lvl="1"/>
            <a:endParaRPr lang="en-US" dirty="0"/>
          </a:p>
          <a:p>
            <a:r>
              <a:rPr lang="en-US" dirty="0"/>
              <a:t>CEPC European Edition Workshop </a:t>
            </a:r>
          </a:p>
          <a:p>
            <a:pPr lvl="1"/>
            <a:r>
              <a:rPr lang="en-US" dirty="0"/>
              <a:t>Belgrade, Serbia, June 8-11, 2027 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7E4B2-EB93-4944-864D-04582C693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50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E6B7A-43FD-8B4F-81C2-6C7DBDFDC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Agenda</a:t>
            </a:r>
            <a:r>
              <a:rPr lang="zh-CN" altLang="en-US" dirty="0"/>
              <a:t> </a:t>
            </a:r>
            <a:r>
              <a:rPr lang="en-US" altLang="zh-CN" dirty="0"/>
              <a:t>today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A0FCB-991F-5E45-ACEB-FC94DA1DE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Sensor</a:t>
            </a:r>
            <a:r>
              <a:rPr lang="zh-CN" altLang="en-US" dirty="0"/>
              <a:t> </a:t>
            </a:r>
            <a:r>
              <a:rPr lang="en-US" altLang="zh-CN" dirty="0"/>
              <a:t>status</a:t>
            </a:r>
          </a:p>
          <a:p>
            <a:pPr lvl="1"/>
            <a:r>
              <a:rPr lang="en-US" altLang="zh-CN" dirty="0"/>
              <a:t>COFFEE3</a:t>
            </a:r>
            <a:r>
              <a:rPr lang="zh-CN" altLang="en-US" dirty="0"/>
              <a:t> </a:t>
            </a:r>
            <a:r>
              <a:rPr lang="en-US" altLang="zh-CN" dirty="0"/>
              <a:t>follow-up</a:t>
            </a:r>
          </a:p>
          <a:p>
            <a:pPr lvl="1"/>
            <a:r>
              <a:rPr lang="en-US" altLang="zh-CN" dirty="0" err="1"/>
              <a:t>CHiR</a:t>
            </a:r>
            <a:endParaRPr lang="en-US" altLang="zh-CN" dirty="0"/>
          </a:p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powering</a:t>
            </a:r>
            <a:r>
              <a:rPr lang="zh-CN" altLang="en-US" dirty="0"/>
              <a:t> </a:t>
            </a:r>
            <a:r>
              <a:rPr lang="en-US" altLang="zh-CN" dirty="0"/>
              <a:t>development</a:t>
            </a:r>
          </a:p>
          <a:p>
            <a:r>
              <a:rPr lang="en-US" altLang="zh-CN" dirty="0"/>
              <a:t>AOB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21782"/>
      </p:ext>
    </p:extLst>
  </p:cSld>
  <p:clrMapOvr>
    <a:masterClrMapping/>
  </p:clrMapOvr>
</p:sld>
</file>

<file path=ppt/theme/theme1.xml><?xml version="1.0" encoding="utf-8"?>
<a:theme xmlns:a="http://schemas.openxmlformats.org/drawingml/2006/main" name="yiming_simplicit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0120_intro" id="{244A17D3-72C2-E740-A826-C8FC7BD3F5BC}" vid="{414156E4-DE70-E246-A5BB-C4CB82D7AB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yiming_simplicity</Template>
  <TotalTime>206</TotalTime>
  <Words>246</Words>
  <Application>Microsoft Macintosh PowerPoint</Application>
  <PresentationFormat>Widescreen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Helvetica</vt:lpstr>
      <vt:lpstr>yiming_simplicity</vt:lpstr>
      <vt:lpstr>Introduction </vt:lpstr>
      <vt:lpstr>AGORA</vt:lpstr>
      <vt:lpstr>Coming events</vt:lpstr>
      <vt:lpstr>Agenda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</dc:title>
  <dc:creator>Microsoft Office User</dc:creator>
  <cp:lastModifiedBy>Microsoft Office User</cp:lastModifiedBy>
  <cp:revision>14</cp:revision>
  <dcterms:created xsi:type="dcterms:W3CDTF">2026-09-01T03:47:26Z</dcterms:created>
  <dcterms:modified xsi:type="dcterms:W3CDTF">2026-09-01T07:13:35Z</dcterms:modified>
</cp:coreProperties>
</file>