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403" r:id="rId3"/>
    <p:sldId id="404" r:id="rId4"/>
    <p:sldId id="405" r:id="rId5"/>
    <p:sldId id="269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4B4E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84" autoAdjust="0"/>
    <p:restoredTop sz="97073" autoAdjust="0"/>
  </p:normalViewPr>
  <p:slideViewPr>
    <p:cSldViewPr>
      <p:cViewPr varScale="1">
        <p:scale>
          <a:sx n="111" d="100"/>
          <a:sy n="111" d="100"/>
        </p:scale>
        <p:origin x="-19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15F6F0-679A-4745-94B5-1639E6D2D2DF}" type="datetimeFigureOut">
              <a:rPr lang="zh-CN" altLang="en-US" smtClean="0"/>
              <a:pPr/>
              <a:t>2026/9/7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140E1D-64D3-4256-9CF7-EC5BC660D69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9837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40E1D-64D3-4256-9CF7-EC5BC660D694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703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40E1D-64D3-4256-9CF7-EC5BC660D694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7033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40E1D-64D3-4256-9CF7-EC5BC660D69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703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2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693" b="18969"/>
          <a:stretch/>
        </p:blipFill>
        <p:spPr>
          <a:xfrm>
            <a:off x="6732240" y="15669"/>
            <a:ext cx="2411760" cy="57804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9505"/>
          <a:stretch/>
        </p:blipFill>
        <p:spPr>
          <a:xfrm>
            <a:off x="5938275" y="44624"/>
            <a:ext cx="793965" cy="5337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2026/9/7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2026/9/7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693" b="18969"/>
          <a:stretch/>
        </p:blipFill>
        <p:spPr>
          <a:xfrm>
            <a:off x="6732240" y="15669"/>
            <a:ext cx="2411760" cy="57804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9505"/>
          <a:stretch/>
        </p:blipFill>
        <p:spPr>
          <a:xfrm>
            <a:off x="5938275" y="44624"/>
            <a:ext cx="793965" cy="533735"/>
          </a:xfrm>
          <a:prstGeom prst="rect">
            <a:avLst/>
          </a:prstGeom>
        </p:spPr>
      </p:pic>
      <p:cxnSp>
        <p:nvCxnSpPr>
          <p:cNvPr id="10" name="直接连接符 9"/>
          <p:cNvCxnSpPr/>
          <p:nvPr userDrawn="1"/>
        </p:nvCxnSpPr>
        <p:spPr>
          <a:xfrm>
            <a:off x="467544" y="764704"/>
            <a:ext cx="67687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2026/9/7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2026/9/7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2026/9/7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2026/9/7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2026/9/7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2026/9/7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2026/9/7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2026/9/7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9150" y="1746140"/>
            <a:ext cx="2348902" cy="11504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5520" tIns="37760" rIns="75520" bIns="37760" rtlCol="0" anchor="ctr"/>
          <a:lstStyle/>
          <a:p>
            <a:pPr algn="ctr"/>
            <a:endParaRPr lang="zh-CN" altLang="en-US">
              <a:solidFill>
                <a:schemeClr val="accent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39752" y="1916832"/>
            <a:ext cx="680424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buFont typeface="Arial" pitchFamily="34" charset="0"/>
              <a:buNone/>
              <a:defRPr/>
            </a:pPr>
            <a:r>
              <a:rPr lang="en-US" altLang="zh-CN" sz="4200" b="1" cap="all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微软雅黑" pitchFamily="34" charset="-122"/>
                <a:ea typeface="微软雅黑" pitchFamily="34" charset="-122"/>
              </a:rPr>
              <a:t>SCD&amp;PSD</a:t>
            </a:r>
            <a:r>
              <a:rPr lang="zh-CN" altLang="en-US" sz="4200" b="1" cap="all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微软雅黑" pitchFamily="34" charset="-122"/>
                <a:ea typeface="微软雅黑" pitchFamily="34" charset="-122"/>
              </a:rPr>
              <a:t>热控进展汇报</a:t>
            </a:r>
            <a:endParaRPr lang="zh-CN" altLang="en-US" sz="4200" b="1" cap="all" dirty="0">
              <a:ln/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84168" y="5229200"/>
            <a:ext cx="228807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zh-CN" altLang="en-US" sz="2000" b="1" dirty="0">
                <a:solidFill>
                  <a:schemeClr val="bg2">
                    <a:lumMod val="10000"/>
                  </a:schemeClr>
                </a:solidFill>
                <a:latin typeface="微软雅黑" pitchFamily="34" charset="-122"/>
                <a:ea typeface="微软雅黑" pitchFamily="34" charset="-122"/>
              </a:rPr>
              <a:t>汇报人：徐元迪</a:t>
            </a:r>
          </a:p>
        </p:txBody>
      </p:sp>
      <p:sp>
        <p:nvSpPr>
          <p:cNvPr id="17" name="矩形 16"/>
          <p:cNvSpPr/>
          <p:nvPr/>
        </p:nvSpPr>
        <p:spPr>
          <a:xfrm>
            <a:off x="1" y="6525344"/>
            <a:ext cx="9143999" cy="328681"/>
          </a:xfrm>
          <a:prstGeom prst="rect">
            <a:avLst/>
          </a:prstGeom>
          <a:solidFill>
            <a:srgbClr val="0070C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时间：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2026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年月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24500" y="0"/>
            <a:ext cx="36195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" descr="C:\Users\XYD\Desktop\e90a2b697b19d23fa97c027dc8b83f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99176" y="0"/>
            <a:ext cx="2844824" cy="7746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5925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6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6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8725" y="1"/>
            <a:ext cx="4105275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" descr="C:\Users\XYD\Desktop\e90a2b697b19d23fa97c027dc8b83f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9176" y="0"/>
            <a:ext cx="2844824" cy="77466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热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控工作进展</a:t>
            </a:r>
            <a:endParaRPr lang="zh-CN" altLang="en-US" sz="3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878" y="774667"/>
            <a:ext cx="906912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Clr>
                <a:srgbClr val="00B050"/>
              </a:buClr>
              <a:buFont typeface="Wingdings" pitchFamily="2" charset="2"/>
              <a:buChar char="Ø"/>
            </a:pPr>
            <a:r>
              <a:rPr lang="en-US" altLang="zh-CN" sz="2000" dirty="0" smtClean="0">
                <a:latin typeface="Times New Roman" pitchFamily="18" charset="0"/>
                <a:ea typeface="仿宋" pitchFamily="49" charset="-122"/>
              </a:rPr>
              <a:t>508</a:t>
            </a:r>
            <a:r>
              <a:rPr lang="zh-CN" altLang="en-US" sz="2000" dirty="0" smtClean="0">
                <a:latin typeface="Times New Roman" pitchFamily="18" charset="0"/>
                <a:ea typeface="仿宋" pitchFamily="49" charset="-122"/>
              </a:rPr>
              <a:t>热仿真复核进展</a:t>
            </a:r>
            <a:r>
              <a:rPr lang="zh-CN" altLang="en-US" sz="2000" dirty="0" smtClean="0">
                <a:latin typeface="Times New Roman" pitchFamily="18" charset="0"/>
                <a:ea typeface="仿宋" pitchFamily="49" charset="-122"/>
              </a:rPr>
              <a:t>：</a:t>
            </a:r>
            <a:endParaRPr lang="en-US" altLang="zh-CN" sz="2000" dirty="0" smtClean="0">
              <a:latin typeface="Times New Roman" pitchFamily="18" charset="0"/>
              <a:ea typeface="仿宋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1412776"/>
            <a:ext cx="82089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前两版高温工况下，</a:t>
            </a:r>
            <a:r>
              <a:rPr lang="en-US" altLang="zh-CN" sz="2000" dirty="0" smtClean="0">
                <a:latin typeface="Times New Roman" pitchFamily="18" charset="0"/>
                <a:ea typeface="微软雅黑" pitchFamily="34" charset="-122"/>
              </a:rPr>
              <a:t>SCD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第一层硅片温度超标，</a:t>
            </a:r>
            <a:r>
              <a:rPr lang="en-US" altLang="zh-CN" sz="2000" dirty="0" smtClean="0">
                <a:latin typeface="Times New Roman" pitchFamily="18" charset="0"/>
                <a:ea typeface="微软雅黑" pitchFamily="34" charset="-122"/>
              </a:rPr>
              <a:t>PSD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芯片温度超标。</a:t>
            </a:r>
            <a:endParaRPr lang="en-US" altLang="zh-CN" sz="2000" dirty="0" smtClean="0">
              <a:latin typeface="Times New Roman" pitchFamily="18" charset="0"/>
              <a:ea typeface="微软雅黑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000" dirty="0">
                <a:latin typeface="Times New Roman" pitchFamily="18" charset="0"/>
                <a:ea typeface="微软雅黑" pitchFamily="34" charset="-122"/>
              </a:rPr>
              <a:t>第三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版计算高温工况下没那么极端情况的温度（上周出差，尚未计算）：</a:t>
            </a:r>
            <a:endParaRPr lang="en-US" altLang="zh-CN" sz="2000" dirty="0" smtClean="0">
              <a:latin typeface="Times New Roman" pitchFamily="18" charset="0"/>
              <a:ea typeface="微软雅黑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000" dirty="0" smtClean="0">
                <a:latin typeface="Times New Roman" pitchFamily="18" charset="0"/>
                <a:ea typeface="微软雅黑" pitchFamily="34" charset="-122"/>
              </a:rPr>
              <a:t>SCD</a:t>
            </a:r>
            <a:r>
              <a:rPr lang="zh-CN" altLang="en-US" sz="2000" dirty="0">
                <a:latin typeface="Times New Roman" pitchFamily="18" charset="0"/>
                <a:ea typeface="微软雅黑" pitchFamily="34" charset="-122"/>
              </a:rPr>
              <a:t>和</a:t>
            </a:r>
            <a:r>
              <a:rPr lang="en-US" altLang="zh-CN" sz="2000" dirty="0">
                <a:latin typeface="Times New Roman" pitchFamily="18" charset="0"/>
                <a:ea typeface="微软雅黑" pitchFamily="34" charset="-122"/>
              </a:rPr>
              <a:t>PSD</a:t>
            </a:r>
            <a:r>
              <a:rPr lang="zh-CN" altLang="en-US" sz="2000" dirty="0">
                <a:latin typeface="Times New Roman" pitchFamily="18" charset="0"/>
                <a:ea typeface="微软雅黑" pitchFamily="34" charset="-122"/>
              </a:rPr>
              <a:t>耦合一起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仿真计算一下高温</a:t>
            </a:r>
            <a:r>
              <a:rPr lang="zh-CN" altLang="en-US" sz="2000" dirty="0">
                <a:latin typeface="Times New Roman" pitchFamily="18" charset="0"/>
                <a:ea typeface="微软雅黑" pitchFamily="34" charset="-122"/>
              </a:rPr>
              <a:t>工况，不考虑多层的衰退效应，热控图层状态也按最好的寿命初期给，表面辐射状态不按发黑给，给一个初始理想状态的表面辐射（可按 硅片按裸抛光硅，</a:t>
            </a:r>
            <a:r>
              <a:rPr lang="en-US" altLang="zh-CN" sz="2000" dirty="0">
                <a:latin typeface="Times New Roman" pitchFamily="18" charset="0"/>
                <a:ea typeface="微软雅黑" pitchFamily="34" charset="-122"/>
              </a:rPr>
              <a:t>ε ≈ 0.65</a:t>
            </a:r>
            <a:r>
              <a:rPr lang="zh-CN" altLang="en-US" sz="2000" dirty="0">
                <a:latin typeface="Times New Roman" pitchFamily="18" charset="0"/>
                <a:ea typeface="微软雅黑" pitchFamily="34" charset="-122"/>
              </a:rPr>
              <a:t>给）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。看</a:t>
            </a:r>
            <a:r>
              <a:rPr lang="zh-CN" altLang="en-US" sz="2000" dirty="0">
                <a:latin typeface="Times New Roman" pitchFamily="18" charset="0"/>
                <a:ea typeface="微软雅黑" pitchFamily="34" charset="-122"/>
              </a:rPr>
              <a:t>这样计算的</a:t>
            </a:r>
            <a:r>
              <a:rPr lang="en-US" altLang="zh-CN" sz="2000" dirty="0">
                <a:latin typeface="Times New Roman" pitchFamily="18" charset="0"/>
                <a:ea typeface="微软雅黑" pitchFamily="34" charset="-122"/>
              </a:rPr>
              <a:t>SCD</a:t>
            </a:r>
            <a:r>
              <a:rPr lang="zh-CN" altLang="en-US" sz="2000" dirty="0">
                <a:latin typeface="Times New Roman" pitchFamily="18" charset="0"/>
                <a:ea typeface="微软雅黑" pitchFamily="34" charset="-122"/>
              </a:rPr>
              <a:t>硅片温度以及</a:t>
            </a:r>
            <a:r>
              <a:rPr lang="en-US" altLang="zh-CN" sz="2000" dirty="0">
                <a:latin typeface="Times New Roman" pitchFamily="18" charset="0"/>
                <a:ea typeface="微软雅黑" pitchFamily="34" charset="-122"/>
              </a:rPr>
              <a:t>PSD</a:t>
            </a:r>
            <a:r>
              <a:rPr lang="zh-CN" altLang="en-US" sz="2000" dirty="0">
                <a:latin typeface="Times New Roman" pitchFamily="18" charset="0"/>
                <a:ea typeface="微软雅黑" pitchFamily="34" charset="-122"/>
              </a:rPr>
              <a:t>芯片温度是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多少。</a:t>
            </a:r>
            <a:endParaRPr lang="zh-CN" altLang="en-US" sz="2000" dirty="0">
              <a:latin typeface="Times New Roman" pitchFamily="18" charset="0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96503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8725" y="1"/>
            <a:ext cx="4105275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" descr="C:\Users\XYD\Desktop\e90a2b697b19d23fa97c027dc8b83f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9176" y="0"/>
            <a:ext cx="2844824" cy="77466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热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控工作进展</a:t>
            </a:r>
            <a:endParaRPr lang="zh-CN" altLang="en-US" sz="3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878" y="774667"/>
            <a:ext cx="906912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Clr>
                <a:srgbClr val="00B050"/>
              </a:buClr>
              <a:buFont typeface="Wingdings" pitchFamily="2" charset="2"/>
              <a:buChar char="Ø"/>
            </a:pPr>
            <a:r>
              <a:rPr lang="en-US" altLang="zh-CN" sz="2000" dirty="0">
                <a:latin typeface="Times New Roman" pitchFamily="18" charset="0"/>
              </a:rPr>
              <a:t>ALREX</a:t>
            </a:r>
            <a:r>
              <a:rPr lang="zh-CN" altLang="en-US" sz="2000" dirty="0">
                <a:latin typeface="Times New Roman" pitchFamily="18" charset="0"/>
              </a:rPr>
              <a:t>材质热膨胀系数</a:t>
            </a:r>
            <a:r>
              <a:rPr lang="zh-CN" altLang="zh-CN" sz="2000" dirty="0" smtClean="0">
                <a:latin typeface="Times New Roman" pitchFamily="18" charset="0"/>
              </a:rPr>
              <a:t>试验</a:t>
            </a:r>
            <a:r>
              <a:rPr lang="zh-CN" altLang="en-US" sz="2000" dirty="0" smtClean="0">
                <a:latin typeface="Times New Roman" pitchFamily="18" charset="0"/>
                <a:ea typeface="仿宋" pitchFamily="49" charset="-122"/>
              </a:rPr>
              <a:t>：（</a:t>
            </a:r>
            <a:r>
              <a:rPr lang="en-US" altLang="zh-CN" sz="2000" dirty="0" smtClean="0">
                <a:latin typeface="Times New Roman" pitchFamily="18" charset="0"/>
                <a:ea typeface="仿宋" pitchFamily="49" charset="-122"/>
              </a:rPr>
              <a:t>-55</a:t>
            </a:r>
            <a:r>
              <a:rPr lang="zh-CN" altLang="en-US" sz="2000" dirty="0" smtClean="0">
                <a:latin typeface="Times New Roman" pitchFamily="18" charset="0"/>
                <a:ea typeface="仿宋" pitchFamily="49" charset="-122"/>
              </a:rPr>
              <a:t>℃</a:t>
            </a:r>
            <a:r>
              <a:rPr lang="en-US" altLang="zh-CN" sz="2000" dirty="0" smtClean="0">
                <a:latin typeface="Times New Roman" pitchFamily="18" charset="0"/>
                <a:ea typeface="仿宋" pitchFamily="49" charset="-122"/>
              </a:rPr>
              <a:t>~50</a:t>
            </a:r>
            <a:r>
              <a:rPr lang="zh-CN" altLang="en-US" sz="2000" dirty="0">
                <a:latin typeface="Times New Roman" pitchFamily="18" charset="0"/>
                <a:ea typeface="仿宋" pitchFamily="49" charset="-122"/>
              </a:rPr>
              <a:t> ℃ ）</a:t>
            </a:r>
            <a:endParaRPr lang="en-US" altLang="zh-CN" sz="2000" dirty="0" smtClean="0">
              <a:latin typeface="Times New Roman" pitchFamily="18" charset="0"/>
              <a:ea typeface="仿宋" pitchFamily="49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110" y="1210418"/>
            <a:ext cx="5425824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3664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8725" y="1"/>
            <a:ext cx="4105275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" descr="C:\Users\XYD\Desktop\e90a2b697b19d23fa97c027dc8b83f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9176" y="0"/>
            <a:ext cx="2844824" cy="77466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热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控工作进展</a:t>
            </a:r>
            <a:endParaRPr lang="zh-CN" altLang="en-US" sz="3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878" y="774667"/>
            <a:ext cx="906912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Clr>
                <a:srgbClr val="00B050"/>
              </a:buClr>
              <a:buFont typeface="Wingdings" pitchFamily="2" charset="2"/>
              <a:buChar char="Ø"/>
            </a:pPr>
            <a:r>
              <a:rPr lang="en-US" altLang="zh-CN" sz="2000" dirty="0" smtClean="0">
                <a:latin typeface="Times New Roman" pitchFamily="18" charset="0"/>
                <a:ea typeface="仿宋" pitchFamily="49" charset="-122"/>
              </a:rPr>
              <a:t>SCD&amp;PSD</a:t>
            </a:r>
            <a:r>
              <a:rPr lang="zh-CN" altLang="en-US" sz="2000" dirty="0" smtClean="0">
                <a:latin typeface="Times New Roman" pitchFamily="18" charset="0"/>
                <a:ea typeface="仿宋" pitchFamily="49" charset="-122"/>
              </a:rPr>
              <a:t>热控招标</a:t>
            </a:r>
            <a:r>
              <a:rPr lang="zh-CN" altLang="en-US" sz="2000" dirty="0" smtClean="0">
                <a:latin typeface="Times New Roman" pitchFamily="18" charset="0"/>
                <a:ea typeface="仿宋" pitchFamily="49" charset="-122"/>
              </a:rPr>
              <a:t>进展</a:t>
            </a:r>
            <a:r>
              <a:rPr lang="zh-CN" altLang="en-US" sz="2000" dirty="0" smtClean="0">
                <a:latin typeface="Times New Roman" pitchFamily="18" charset="0"/>
                <a:ea typeface="仿宋" pitchFamily="49" charset="-122"/>
              </a:rPr>
              <a:t>：</a:t>
            </a:r>
            <a:endParaRPr lang="en-US" altLang="zh-CN" sz="2000" dirty="0" smtClean="0">
              <a:latin typeface="Times New Roman" pitchFamily="18" charset="0"/>
              <a:ea typeface="仿宋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1412776"/>
            <a:ext cx="80648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已完成</a:t>
            </a:r>
            <a:r>
              <a:rPr lang="en-US" altLang="zh-CN" sz="2000" dirty="0" smtClean="0">
                <a:latin typeface="Times New Roman" pitchFamily="18" charset="0"/>
                <a:ea typeface="微软雅黑" pitchFamily="34" charset="-122"/>
              </a:rPr>
              <a:t>SCD&amp;PSD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招标文件整合及更新，等待</a:t>
            </a:r>
            <a:r>
              <a:rPr lang="zh-CN" altLang="en-US" sz="2000" dirty="0">
                <a:latin typeface="Times New Roman" pitchFamily="18" charset="0"/>
                <a:ea typeface="微软雅黑" pitchFamily="34" charset="-122"/>
              </a:rPr>
              <a:t>微小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卫星、</a:t>
            </a:r>
            <a:r>
              <a:rPr lang="en-US" altLang="zh-CN" sz="2000" dirty="0" smtClean="0">
                <a:latin typeface="Times New Roman" pitchFamily="18" charset="0"/>
                <a:ea typeface="微软雅黑" pitchFamily="34" charset="-122"/>
              </a:rPr>
              <a:t>508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、</a:t>
            </a:r>
            <a:r>
              <a:rPr lang="en-US" altLang="zh-CN" sz="2000" dirty="0" smtClean="0">
                <a:latin typeface="Times New Roman" pitchFamily="18" charset="0"/>
                <a:ea typeface="微软雅黑" pitchFamily="34" charset="-122"/>
              </a:rPr>
              <a:t>812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询价反馈。东方招标已完成</a:t>
            </a:r>
            <a:r>
              <a:rPr lang="en-US" altLang="zh-CN" sz="2000" dirty="0" smtClean="0">
                <a:latin typeface="Times New Roman" pitchFamily="18" charset="0"/>
                <a:ea typeface="微软雅黑" pitchFamily="34" charset="-122"/>
              </a:rPr>
              <a:t>《</a:t>
            </a:r>
            <a:r>
              <a:rPr lang="zh-CN" altLang="zh-CN" sz="2000" b="1" dirty="0"/>
              <a:t>硅电荷探测器（</a:t>
            </a:r>
            <a:r>
              <a:rPr lang="en-US" altLang="zh-CN" sz="2000" b="1" dirty="0"/>
              <a:t>SCD</a:t>
            </a:r>
            <a:r>
              <a:rPr lang="zh-CN" altLang="zh-CN" sz="2000" b="1" dirty="0"/>
              <a:t>）和塑闪探测器（</a:t>
            </a:r>
            <a:r>
              <a:rPr lang="en-US" altLang="zh-CN" sz="2000" b="1" dirty="0"/>
              <a:t>PSD</a:t>
            </a:r>
            <a:r>
              <a:rPr lang="zh-CN" altLang="zh-CN" sz="2000" b="1" dirty="0"/>
              <a:t>）热控工程化及热试验</a:t>
            </a:r>
            <a:r>
              <a:rPr lang="en-US" altLang="zh-CN" sz="2000" dirty="0" smtClean="0">
                <a:latin typeface="Times New Roman" pitchFamily="18" charset="0"/>
                <a:ea typeface="微软雅黑" pitchFamily="34" charset="-122"/>
              </a:rPr>
              <a:t>》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标书更新。</a:t>
            </a:r>
            <a:endParaRPr lang="zh-CN" altLang="en-US" sz="2000" dirty="0">
              <a:latin typeface="Times New Roman" pitchFamily="18" charset="0"/>
              <a:ea typeface="微软雅黑" pitchFamily="34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717" y="2564693"/>
            <a:ext cx="3624459" cy="4176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3664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35521" y="3688861"/>
            <a:ext cx="4385101" cy="830989"/>
          </a:xfrm>
          <a:prstGeom prst="rect">
            <a:avLst/>
          </a:prstGeom>
        </p:spPr>
        <p:txBody>
          <a:bodyPr wrap="square" lIns="91432" tIns="45716" rIns="91432" bIns="45716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恳请各位老师批评指正！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65713" y="314935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gray">
          <a:xfrm>
            <a:off x="3196209" y="3352973"/>
            <a:ext cx="3998913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eaLnBrk="1" hangingPunct="1"/>
            <a:endParaRPr lang="en-US" altLang="zh-CN" sz="5500" dirty="0">
              <a:solidFill>
                <a:srgbClr val="333333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091505" y="2899098"/>
            <a:ext cx="6840538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5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 谢 谢！</a:t>
            </a:r>
          </a:p>
        </p:txBody>
      </p:sp>
      <p:pic>
        <p:nvPicPr>
          <p:cNvPr id="6" name="图片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49804"/>
            <a:ext cx="9144000" cy="2441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2276872"/>
            <a:ext cx="9144000" cy="76200"/>
          </a:xfrm>
          <a:prstGeom prst="rect">
            <a:avLst/>
          </a:prstGeom>
          <a:solidFill>
            <a:srgbClr val="C2C2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-36512" y="4794312"/>
            <a:ext cx="9217024" cy="76200"/>
          </a:xfrm>
          <a:prstGeom prst="rect">
            <a:avLst/>
          </a:prstGeom>
          <a:solidFill>
            <a:srgbClr val="C2C2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377031" y="3208892"/>
            <a:ext cx="8785225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谢谢！</a:t>
            </a: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38725" y="1"/>
            <a:ext cx="4105275" cy="6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56435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24787</TotalTime>
  <Words>229</Words>
  <Application>Microsoft Office PowerPoint</Application>
  <PresentationFormat>全屏显示(4:3)</PresentationFormat>
  <Paragraphs>19</Paragraphs>
  <Slides>5</Slides>
  <Notes>3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zj</dc:creator>
  <cp:lastModifiedBy>xyd</cp:lastModifiedBy>
  <cp:revision>1375</cp:revision>
  <dcterms:created xsi:type="dcterms:W3CDTF">2017-08-28T13:22:36Z</dcterms:created>
  <dcterms:modified xsi:type="dcterms:W3CDTF">2026-09-07T01:34:33Z</dcterms:modified>
</cp:coreProperties>
</file>