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1"/>
  </p:notesMasterIdLst>
  <p:sldIdLst>
    <p:sldId id="269" r:id="rId3"/>
    <p:sldId id="276" r:id="rId4"/>
    <p:sldId id="277" r:id="rId5"/>
    <p:sldId id="292" r:id="rId6"/>
    <p:sldId id="284" r:id="rId7"/>
    <p:sldId id="289" r:id="rId8"/>
    <p:sldId id="285" r:id="rId9"/>
    <p:sldId id="291" r:id="rId10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DFF15"/>
    <a:srgbClr val="15F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7022" autoAdjust="0"/>
  </p:normalViewPr>
  <p:slideViewPr>
    <p:cSldViewPr snapToGrid="0" showGuides="1">
      <p:cViewPr varScale="1">
        <p:scale>
          <a:sx n="157" d="100"/>
          <a:sy n="157" d="100"/>
        </p:scale>
        <p:origin x="39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79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01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4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690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97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897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0BF5-8568-4370-8A90-8BCFCD973452}" type="datetimeFigureOut">
              <a:rPr lang="zh-CN" altLang="en-US" smtClean="0"/>
              <a:t>2026/9/7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鲁兵  孙炆鑫  熊佳继 </a:t>
            </a:r>
            <a:endParaRPr lang="en-US" altLang="zh-CN" dirty="0"/>
          </a:p>
          <a:p>
            <a:r>
              <a:rPr lang="en-US" altLang="zh-CN" dirty="0"/>
              <a:t>2026-09-07</a:t>
            </a:r>
            <a:endParaRPr lang="zh-CN" altLang="en-US" dirty="0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98623"/>
            <a:ext cx="10363200" cy="1470025"/>
          </a:xfrm>
        </p:spPr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  <a:r>
              <a:rPr lang="en-US" altLang="zh-CN" dirty="0"/>
              <a:t>-</a:t>
            </a:r>
            <a:r>
              <a:rPr lang="zh-CN" altLang="en-US" dirty="0"/>
              <a:t>结构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C2BFC4-55A6-445B-AA33-914F1FF5E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时间节点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/>
          </a:p>
        </p:txBody>
      </p:sp>
      <p:graphicFrame>
        <p:nvGraphicFramePr>
          <p:cNvPr id="36" name="内容占位符 3">
            <a:extLst>
              <a:ext uri="{FF2B5EF4-FFF2-40B4-BE49-F238E27FC236}">
                <a16:creationId xmlns:a16="http://schemas.microsoft.com/office/drawing/2014/main" id="{BAEA7750-B8BA-4C33-9537-9C20F2EA8C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610434"/>
              </p:ext>
            </p:extLst>
          </p:nvPr>
        </p:nvGraphicFramePr>
        <p:xfrm>
          <a:off x="783316" y="1233764"/>
          <a:ext cx="10420388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895428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力学仿真，确定点胶及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AIREX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支撑架的设计（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完成结构热控件的招投标，结构投产（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49311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与蜂窝板装配工装到货（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20887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15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结构件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IDS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7542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蜂窝板试验件产品到货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051729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完成工艺验证试验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52583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结构热控件产品到货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32004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完成结构热控件热实施，装配，应力筛选试验，交付总体</a:t>
                      </a:r>
                      <a:endParaRPr lang="zh-CN" altLang="en-US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83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58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内容占位符 3">
            <a:extLst>
              <a:ext uri="{FF2B5EF4-FFF2-40B4-BE49-F238E27FC236}">
                <a16:creationId xmlns:a16="http://schemas.microsoft.com/office/drawing/2014/main" id="{17C26987-841E-4613-7DA4-75F3891FAA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82687"/>
              </p:ext>
            </p:extLst>
          </p:nvPr>
        </p:nvGraphicFramePr>
        <p:xfrm>
          <a:off x="237711" y="1733888"/>
          <a:ext cx="7569651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103543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完成胶粘剂选用和铺层等工艺设计工作、复材件成型工装设计、紫铜角件等原材料订货、预浸料生产和工艺方案编制（下周内部评审后发用户）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完成成型工装加工，包括复材件成型、碳框胶接装配、蜂窝板固化成型工装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完成零件的加工，包括复材件铺层和机加、埋件和隔热垫机加；完成碳蜂窝芯板材试验件的加工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完成预埋框架的胶接装配和机加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蜂窝板的胶接装配、成型固化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完成隔热垫、导热垫片和紫铜角件的胶接固化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蜂窝板面内接口机加、蜂窝板除气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PSD&amp;SCD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顶面蜂窝板组件侧面接口机加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交付蜂窝板试验件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(1)</a:t>
            </a:r>
            <a:r>
              <a:rPr lang="zh-CN" altLang="en-US" dirty="0"/>
              <a:t>：蜂窝板试验件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237711" y="974048"/>
            <a:ext cx="10040145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陆续与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529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技术人员完成多轮技术细节沟通，试验件加工正在稳步持续进行。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241D50-142E-40C8-B460-D76303EC6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149" y="2333616"/>
            <a:ext cx="4189357" cy="26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(2)</a:t>
            </a:r>
            <a:r>
              <a:rPr lang="zh-CN" altLang="en-US" dirty="0"/>
              <a:t>：结构热控件（招标）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DE88BD5-87AD-A2E7-8A93-0F7C1D718629}"/>
              </a:ext>
            </a:extLst>
          </p:cNvPr>
          <p:cNvSpPr/>
          <p:nvPr/>
        </p:nvSpPr>
        <p:spPr>
          <a:xfrm>
            <a:off x="104864" y="1312166"/>
            <a:ext cx="6219735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已完成招标，中标方为哈玻院，总价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495.3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本周三哈玻院来人交流技术细节；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一个月内完成合同的签订。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4775114-1C16-C10D-28F7-A2A8B981E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48" y="3209697"/>
            <a:ext cx="3647620" cy="236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23692BF-E50E-F63C-DA0A-944C633B6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506" y="3209696"/>
            <a:ext cx="3777150" cy="236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255C5DB-C46D-462C-93D9-33E08AEED31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210050" y="3209696"/>
            <a:ext cx="3562350" cy="236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310E36F-4374-4D08-A485-0DEFDE1E9A2D}"/>
              </a:ext>
            </a:extLst>
          </p:cNvPr>
          <p:cNvSpPr txBox="1"/>
          <p:nvPr/>
        </p:nvSpPr>
        <p:spPr>
          <a:xfrm>
            <a:off x="337849" y="5569991"/>
            <a:ext cx="364762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235.3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0A37DFF-DADB-4C36-B8CD-14946C585A51}"/>
              </a:ext>
            </a:extLst>
          </p:cNvPr>
          <p:cNvSpPr txBox="1"/>
          <p:nvPr/>
        </p:nvSpPr>
        <p:spPr>
          <a:xfrm>
            <a:off x="4119789" y="5569991"/>
            <a:ext cx="364762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140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AEBE2FD-3303-4D60-8D85-7581BF172334}"/>
              </a:ext>
            </a:extLst>
          </p:cNvPr>
          <p:cNvSpPr txBox="1"/>
          <p:nvPr/>
        </p:nvSpPr>
        <p:spPr>
          <a:xfrm>
            <a:off x="8093271" y="5588615"/>
            <a:ext cx="364762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紫台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120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E61C079-15D8-47FF-9E05-1BEB48F59157}"/>
              </a:ext>
            </a:extLst>
          </p:cNvPr>
          <p:cNvSpPr/>
          <p:nvPr/>
        </p:nvSpPr>
        <p:spPr>
          <a:xfrm>
            <a:off x="6324599" y="1767509"/>
            <a:ext cx="2818891" cy="5847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正在完善合同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154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(3)</a:t>
            </a:r>
            <a:r>
              <a:rPr lang="zh-CN" altLang="en-US" dirty="0"/>
              <a:t>：电性件</a:t>
            </a:r>
            <a:r>
              <a:rPr lang="en-US" altLang="zh-CN" dirty="0"/>
              <a:t>IDS</a:t>
            </a:r>
            <a:r>
              <a:rPr lang="zh-CN" altLang="en-US" dirty="0"/>
              <a:t>机械单（孙炆鑫）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177EEA0-A994-4E71-9DEB-AC79A98AA544}"/>
              </a:ext>
            </a:extLst>
          </p:cNvPr>
          <p:cNvSpPr/>
          <p:nvPr/>
        </p:nvSpPr>
        <p:spPr>
          <a:xfrm>
            <a:off x="55286" y="1086916"/>
            <a:ext cx="3633601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电性件配置：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BC99CFF-4136-4EA5-98E8-D384906BB93C}"/>
              </a:ext>
            </a:extLst>
          </p:cNvPr>
          <p:cNvSpPr/>
          <p:nvPr/>
        </p:nvSpPr>
        <p:spPr>
          <a:xfrm>
            <a:off x="467354" y="1522576"/>
            <a:ext cx="3633601" cy="1197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电子学机箱：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PSbox01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PSD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条塑闪（一个分区）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SCD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条长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Ladder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片硅）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AD995DE-0087-444E-B005-59B682214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73" y="1167993"/>
            <a:ext cx="3657142" cy="2161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A72494C-7D4E-4190-9C88-38F83902F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624" y="1052475"/>
            <a:ext cx="3990090" cy="57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C3261C7-DA1B-4E75-A2A1-E96189912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47" y="3829200"/>
            <a:ext cx="4729221" cy="2740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908E596-533A-4E81-B06F-84B4EE8AE3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910" y="3528104"/>
            <a:ext cx="2722737" cy="3041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EF7DEB6E-16B7-4D44-A59D-8920B40E4212}"/>
              </a:ext>
            </a:extLst>
          </p:cNvPr>
          <p:cNvSpPr/>
          <p:nvPr/>
        </p:nvSpPr>
        <p:spPr>
          <a:xfrm>
            <a:off x="55286" y="2569892"/>
            <a:ext cx="3633601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更新了大底板的模型；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更新了电性件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IDS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结构单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5690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A31D537-1271-59AF-935D-82A7519CC48D}"/>
              </a:ext>
            </a:extLst>
          </p:cNvPr>
          <p:cNvSpPr txBox="1"/>
          <p:nvPr/>
        </p:nvSpPr>
        <p:spPr>
          <a:xfrm>
            <a:off x="101191" y="1021798"/>
            <a:ext cx="3909977" cy="337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SCD&amp;PSD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模型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更新了原材料及紧固件选用报告（统计了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紧固件的种类和数量）；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更新了热管辐射器支架（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正在进行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更新了辐射器接口；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PSbox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安装接口更新（将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蜂窝板与</a:t>
            </a:r>
            <a:r>
              <a:rPr lang="en-US" altLang="zh-CN" sz="1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PSbox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机箱之间的安装接口由两个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M4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改为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）（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需陈思雨老师审查确认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PSbox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外侧覆盖多层；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工作</a:t>
            </a:r>
            <a:r>
              <a:rPr lang="en-US" altLang="zh-CN" dirty="0"/>
              <a:t>(4)</a:t>
            </a:r>
            <a:r>
              <a:rPr lang="zh-CN" altLang="en-US" dirty="0"/>
              <a:t>：</a:t>
            </a:r>
            <a:r>
              <a:rPr lang="en-US" altLang="zh-CN" dirty="0"/>
              <a:t>SCD</a:t>
            </a:r>
            <a:r>
              <a:rPr lang="zh-CN" altLang="en-US" dirty="0"/>
              <a:t>阶段性工作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6A09F29-81CD-4BB1-B337-137344E86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477" y="1117141"/>
            <a:ext cx="3304774" cy="2731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750EA6-4044-472B-A963-D4E20DBE1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763" y="4470297"/>
            <a:ext cx="2678672" cy="199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25E9022-B641-4FA1-8551-525FDDD7B5DD}"/>
              </a:ext>
            </a:extLst>
          </p:cNvPr>
          <p:cNvPicPr/>
          <p:nvPr/>
        </p:nvPicPr>
        <p:blipFill rotWithShape="1">
          <a:blip r:embed="rId5"/>
          <a:srcRect l="10650" r="23950"/>
          <a:stretch/>
        </p:blipFill>
        <p:spPr>
          <a:xfrm>
            <a:off x="156055" y="4470297"/>
            <a:ext cx="2599337" cy="1982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箭头: 右 11">
            <a:extLst>
              <a:ext uri="{FF2B5EF4-FFF2-40B4-BE49-F238E27FC236}">
                <a16:creationId xmlns:a16="http://schemas.microsoft.com/office/drawing/2014/main" id="{3BD8AF65-9154-4E09-A5FF-27F2C2FDBE06}"/>
              </a:ext>
            </a:extLst>
          </p:cNvPr>
          <p:cNvSpPr/>
          <p:nvPr/>
        </p:nvSpPr>
        <p:spPr>
          <a:xfrm>
            <a:off x="2787005" y="5330646"/>
            <a:ext cx="390144" cy="26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59A6077-653E-42EA-9731-B6E16B35D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839" y="1021798"/>
            <a:ext cx="3871528" cy="489452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861F7F-848C-4EC0-9237-2C1362D4FC00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096000" y="4037661"/>
            <a:ext cx="3302246" cy="2451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08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(5)</a:t>
            </a:r>
            <a:r>
              <a:rPr lang="zh-CN" altLang="en-US" dirty="0"/>
              <a:t>：导热索迭代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19852A-DEC5-466C-91BB-7DA651C43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1" y="1148918"/>
            <a:ext cx="7182645" cy="848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4A8B001-04A1-4F48-BFEC-9390F5E31D64}"/>
              </a:ext>
            </a:extLst>
          </p:cNvPr>
          <p:cNvSpPr/>
          <p:nvPr/>
        </p:nvSpPr>
        <p:spPr>
          <a:xfrm>
            <a:off x="1396116" y="2061258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北科大导热索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1F5CACC-AD43-451C-8BE7-8B91A882FF5E}"/>
              </a:ext>
            </a:extLst>
          </p:cNvPr>
          <p:cNvSpPr/>
          <p:nvPr/>
        </p:nvSpPr>
        <p:spPr>
          <a:xfrm>
            <a:off x="0" y="4495784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北化工导热索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45C0D1C-5344-45CE-B011-01F07951F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42" y="3492189"/>
            <a:ext cx="4304251" cy="965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C84085E-1AF5-4BA3-88C8-2FE3C17052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7" t="23063" r="26111" b="17678"/>
          <a:stretch/>
        </p:blipFill>
        <p:spPr>
          <a:xfrm rot="5400000">
            <a:off x="6113946" y="2606636"/>
            <a:ext cx="2343271" cy="207743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A6D294E-7B97-4644-B883-CB4E2F63B8C1}"/>
              </a:ext>
            </a:extLst>
          </p:cNvPr>
          <p:cNvSpPr/>
          <p:nvPr/>
        </p:nvSpPr>
        <p:spPr>
          <a:xfrm>
            <a:off x="294612" y="5878234"/>
            <a:ext cx="7063541" cy="4616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铜导热索太硬，不满足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SCD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所需的柔性需求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CBC4537-A375-41E3-B7C8-3728B99445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26934" r="222" b="20609"/>
          <a:stretch/>
        </p:blipFill>
        <p:spPr>
          <a:xfrm>
            <a:off x="8436030" y="2473715"/>
            <a:ext cx="2414946" cy="232494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247CD6F-9F36-4ADD-9B5F-143BCAF9173F}"/>
              </a:ext>
            </a:extLst>
          </p:cNvPr>
          <p:cNvSpPr/>
          <p:nvPr/>
        </p:nvSpPr>
        <p:spPr>
          <a:xfrm>
            <a:off x="6302537" y="4828711"/>
            <a:ext cx="2077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北科大导热索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F5E4E22-167F-4B42-93E9-ECBA9F83248B}"/>
              </a:ext>
            </a:extLst>
          </p:cNvPr>
          <p:cNvSpPr/>
          <p:nvPr/>
        </p:nvSpPr>
        <p:spPr>
          <a:xfrm>
            <a:off x="8751747" y="4828711"/>
            <a:ext cx="1783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北化工导热索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384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E3088C9-4BF7-48E3-B912-1BC6C6BF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本周计划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EE80B-BEBE-4A79-AE6F-76651754B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7E734AD-32C4-4BAE-969A-4BF106A6A306}"/>
              </a:ext>
            </a:extLst>
          </p:cNvPr>
          <p:cNvSpPr/>
          <p:nvPr/>
        </p:nvSpPr>
        <p:spPr>
          <a:xfrm>
            <a:off x="791347" y="2219283"/>
            <a:ext cx="753242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本周计划：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A2FD953F-4273-4B3C-97A7-62A4D48745D3}"/>
              </a:ext>
            </a:extLst>
          </p:cNvPr>
          <p:cNvSpPr txBox="1">
            <a:spLocks/>
          </p:cNvSpPr>
          <p:nvPr/>
        </p:nvSpPr>
        <p:spPr bwMode="auto">
          <a:xfrm>
            <a:off x="1151034" y="2851914"/>
            <a:ext cx="8085956" cy="28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CN" altLang="en-US" sz="2000" dirty="0">
                <a:solidFill>
                  <a:srgbClr val="002060"/>
                </a:solidFill>
              </a:rPr>
              <a:t>拟结构招标的合同；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编写力学摸底试验大纲；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更新</a:t>
            </a:r>
            <a:r>
              <a:rPr kumimoji="0" lang="en-US" altLang="zh-CN" sz="2000" dirty="0">
                <a:solidFill>
                  <a:srgbClr val="002060"/>
                </a:solidFill>
              </a:rPr>
              <a:t>SCD</a:t>
            </a:r>
            <a:r>
              <a:rPr kumimoji="0" lang="zh-CN" altLang="en-US" sz="2000" dirty="0">
                <a:solidFill>
                  <a:srgbClr val="002060"/>
                </a:solidFill>
              </a:rPr>
              <a:t>模型；</a:t>
            </a:r>
            <a:endParaRPr kumimoji="0" lang="en-US" altLang="zh-C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07897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59431</TotalTime>
  <Words>624</Words>
  <Application>Microsoft Office PowerPoint</Application>
  <PresentationFormat>宽屏</PresentationFormat>
  <Paragraphs>91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周例会-结构</vt:lpstr>
      <vt:lpstr>时间节点</vt:lpstr>
      <vt:lpstr>工作(1)：蜂窝板试验件</vt:lpstr>
      <vt:lpstr>工作(2)：结构热控件（招标）</vt:lpstr>
      <vt:lpstr>工作(3)：电性件IDS机械单（孙炆鑫）</vt:lpstr>
      <vt:lpstr>工作(4)：SCD阶段性工作</vt:lpstr>
      <vt:lpstr>工作(5)：导热索迭代</vt:lpstr>
      <vt:lpstr>本周计划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鲁 兵</cp:lastModifiedBy>
  <cp:revision>388</cp:revision>
  <dcterms:created xsi:type="dcterms:W3CDTF">2023-08-09T12:44:00Z</dcterms:created>
  <dcterms:modified xsi:type="dcterms:W3CDTF">2026-09-07T02:18:44Z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