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6777C9-BECC-6D16-B187-DE19283FD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C1D4F79-E15A-BE21-3F17-C2B4C1C62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E51A85C-E4E8-2B7B-EF7D-B0C0E5A0F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F3F1C-59EF-64A6-9CD3-B5A4E8971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75FD62-B113-C7B5-5A25-9CCDC078F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91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8A880-A9F4-177E-433F-3A825304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37796A2-A44F-20FF-10AB-2E13A1EC8F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F2C9B8-A736-5D0C-7607-10F947CEA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5FD29D-42B2-6959-128C-5FD314495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DCF81F-C8A0-6F36-1D07-D5863B457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81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B15F813-C391-5243-CB09-7ACB4E412E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95E01D-0488-0B3A-9FEB-C01B93024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C10718-E6C0-80BC-EA40-1AB4FD51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843EA9-6EF8-E4B4-C1AD-A79817C6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5D433A-9394-86EC-1BD2-2B55BE552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460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2F7E8D-20CF-3F6E-E273-979DCECCB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1853C9-9A21-F3A3-822A-226186CD8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4FC0F3-6D8A-BC59-1F81-6139D5512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F38BEB-08F5-9D3B-D661-C92E08AA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297AEB-EAFA-7626-83FF-B98213A6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0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D803FF-4D2F-7044-ABD1-2B2738B2F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EC8C87-4852-6A51-F99A-8F7290D00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8EFCA9-4EE2-230F-E28D-1C098076F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082008-4270-A02E-1384-4855B2F8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C57B33-585A-4970-4D80-0F351A00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887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E9CD0C-7939-416A-C46C-9CF0524A3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21BD99-0BA5-AC49-9DB4-5019CA1D6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75992C3-10F5-4235-7F85-213695B9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2ECBB0-73D0-5574-EF5C-828D1DDF4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E435EF0-00DD-7225-38BE-D7C17335A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F682CA-7FBF-DE1D-306F-3A8882549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86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CD64F0-935C-068F-47F3-77C7C7C71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9F1655-0D3B-06C0-D74E-F62262F9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1EEBEF-D989-BA31-BC92-B0B3DECBA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44EED08-E702-B9CF-1D82-BE3CD0F22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4575347-99B0-3AB4-FDBE-8433E55566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C79A857-6E26-D4D9-DF22-5B93ECA44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5658F49-B53C-1386-4D6A-87E12DC9F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98E20EC-7C6C-38B8-6C16-FDAB3C3DE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0058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6BE949-640A-8530-1467-9E65FF289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4099798-A315-5434-465B-DB1F407D2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425EDEA-C988-CBD5-5608-55BF4D828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B044B49-8924-F9A8-ED2E-CDA4B61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288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684F14C-28F8-CEE9-FA8F-538C24285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5854C37-F135-47A3-8F3B-2C204D4A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28390E-A99D-331E-FEBA-FAE69B0CB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36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7880B7-E6B2-141C-164C-4E0551B7F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1B44B5-4278-47B6-2770-6C42E721A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DAF8364-C283-D568-7071-7B4E0C4C0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516C37-1E62-D26F-6EBC-4EA1E054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07E719-0269-C04A-CA8A-BFBD259E8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C256FA-9F20-7A68-0BE3-54CF8DF0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704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3C8A47-26FB-EBD4-C63E-05D4DF48A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440E355-22CE-B259-D639-813A4A3A7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3F7EE3-D553-7A23-3FE0-29F50D653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E80F71C-5886-7802-E624-45360833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F4BBEA-EF97-2F43-E5F6-CBDD42109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BDF264-6557-3CFC-AB5B-A906E20BA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04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984787F-5F89-B8C7-F096-5C4D0AA93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3DFDCC8-27E2-2BD3-D951-100D3CDCE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B1459A-0BE5-1C3A-1D24-220688E2B8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E5CA69-4EAC-476C-9ECC-945D5CEB5101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99E341-9BF6-35FF-0B21-FE9B6742C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4CF3659-A5F9-CA1C-5E22-EBF296FC2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F44FA6-0B87-4934-94BB-8E9BAEFB07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94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3">
            <a:extLst>
              <a:ext uri="{FF2B5EF4-FFF2-40B4-BE49-F238E27FC236}">
                <a16:creationId xmlns:a16="http://schemas.microsoft.com/office/drawing/2014/main" id="{9787477F-F671-D0E0-09C7-518688E9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PPC</a:t>
            </a:r>
            <a:r>
              <a:rPr lang="zh-CN" altLang="en-US" dirty="0"/>
              <a:t>服务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F76172E0-2C83-6E1A-647A-EEF376A96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增加并完善三个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Tab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，目前有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PPC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状态概览、多终端实时连接、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PPC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历史日志。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dirty="0">
                <a:effectLst/>
              </a:rPr>
              <a:t>新增 </a:t>
            </a:r>
            <a:r>
              <a:rPr lang="en-US" altLang="zh-CN" dirty="0">
                <a:effectLst/>
              </a:rPr>
              <a:t>PPC </a:t>
            </a:r>
            <a:r>
              <a:rPr lang="zh-CN" altLang="en-US" dirty="0">
                <a:effectLst/>
              </a:rPr>
              <a:t>历史日志模块</a:t>
            </a:r>
            <a:r>
              <a:rPr lang="en-US" altLang="zh-CN" dirty="0">
                <a:effectLst/>
              </a:rPr>
              <a:t>,</a:t>
            </a:r>
            <a:r>
              <a:rPr lang="zh-CN" altLang="en-US" dirty="0">
                <a:effectLst/>
              </a:rPr>
              <a:t>支持按设备与日期进行多维检索，并集成日志来源树与 </a:t>
            </a:r>
            <a:r>
              <a:rPr lang="en-US" altLang="zh-CN" dirty="0" err="1">
                <a:effectLst/>
              </a:rPr>
              <a:t>CodeMirror</a:t>
            </a:r>
            <a:r>
              <a:rPr lang="en-US" altLang="zh-CN" dirty="0">
                <a:effectLst/>
              </a:rPr>
              <a:t> </a:t>
            </a:r>
            <a:r>
              <a:rPr lang="zh-CN" altLang="en-US" dirty="0">
                <a:effectLst/>
              </a:rPr>
              <a:t>查看器，提供 </a:t>
            </a:r>
            <a:r>
              <a:rPr lang="en-US" altLang="zh-CN" dirty="0">
                <a:effectLst/>
              </a:rPr>
              <a:t>Ctrl + F </a:t>
            </a:r>
            <a:r>
              <a:rPr lang="zh-CN" altLang="en-US" dirty="0">
                <a:effectLst/>
              </a:rPr>
              <a:t>全局搜索、上下匹配及字符级文本选择功能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。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dirty="0">
                <a:effectLst/>
              </a:rPr>
              <a:t>实现多 </a:t>
            </a:r>
            <a:r>
              <a:rPr lang="en-US" altLang="zh-CN" dirty="0">
                <a:effectLst/>
              </a:rPr>
              <a:t>PPC Terminal </a:t>
            </a:r>
            <a:r>
              <a:rPr lang="zh-CN" altLang="en-US" dirty="0">
                <a:effectLst/>
              </a:rPr>
              <a:t>并发会话管理，支持同时开启多个终端并进行独立切换与关闭，各会话的输入与输出上下文完全隔离且独立保留，满足多设备并发调试需求。</a:t>
            </a:r>
            <a:endParaRPr lang="en-US" altLang="zh-CN" dirty="0">
              <a:effectLst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dirty="0">
                <a:effectLst/>
              </a:rPr>
              <a:t>统一页面整体布局与视觉规范，对 </a:t>
            </a:r>
            <a:r>
              <a:rPr lang="en-US" altLang="zh-CN" dirty="0">
                <a:effectLst/>
              </a:rPr>
              <a:t>Tab </a:t>
            </a:r>
            <a:r>
              <a:rPr lang="zh-CN" altLang="en-US" dirty="0">
                <a:effectLst/>
              </a:rPr>
              <a:t>栏、终端视图、日志面板及 </a:t>
            </a:r>
            <a:r>
              <a:rPr lang="en-US" altLang="zh-CN" dirty="0">
                <a:effectLst/>
              </a:rPr>
              <a:t>PPC </a:t>
            </a:r>
            <a:r>
              <a:rPr lang="zh-CN" altLang="en-US" dirty="0">
                <a:effectLst/>
              </a:rPr>
              <a:t>连接侧边栏进行重新排版，并针对状态概览、实时终端和历史日志三大核心模块差异化调整视觉重点，提升信息获取效率。</a:t>
            </a:r>
            <a:endParaRPr lang="zh-CN" altLang="en-US" b="0" i="0" dirty="0">
              <a:solidFill>
                <a:srgbClr val="1A1A1A"/>
              </a:solidFill>
              <a:effectLst/>
              <a:latin typeface="-apple-system"/>
            </a:endParaRPr>
          </a:p>
          <a:p>
            <a:endParaRPr lang="zh-CN" altLang="en-US" b="0" i="0" dirty="0">
              <a:solidFill>
                <a:srgbClr val="1A1A1A"/>
              </a:solidFill>
              <a:effectLst/>
              <a:latin typeface="-apple-system"/>
            </a:endParaRPr>
          </a:p>
          <a:p>
            <a:endParaRPr lang="zh-CN" altLang="en-US" b="0" i="0" dirty="0">
              <a:solidFill>
                <a:srgbClr val="1A1A1A"/>
              </a:solidFill>
              <a:effectLst/>
              <a:latin typeface="-apple-system"/>
            </a:endParaRPr>
          </a:p>
          <a:p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62120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86B9AB-92E0-47AE-BBE0-3579F858A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MRS</a:t>
            </a:r>
            <a:r>
              <a:rPr lang="zh-CN" altLang="en-US" dirty="0"/>
              <a:t>服务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63A668-D706-3715-76E2-254D08E41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0401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同步问题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运行过程中发现，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IS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执行 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PREPAREFORRUN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命令后，获取到的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数据对应的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Number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与当前实际运行号相差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1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。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已调整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数据获取流程：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marL="1371600" lvl="2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执行 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PREPAREFORRUN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命令后，通过</a:t>
            </a:r>
            <a:r>
              <a:rPr lang="en-US" altLang="zh-CN" b="0" i="0" dirty="0" err="1">
                <a:solidFill>
                  <a:srgbClr val="1A1A1A"/>
                </a:solidFill>
                <a:effectLst/>
                <a:latin typeface="-apple-system"/>
              </a:rPr>
              <a:t>rc_getrunnumber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获取当前实际的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Number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，并新增对应的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记录。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marL="1371600" lvl="2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执行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STARTTRIGGER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 命令后，再补齐该次运行的完整数据，确保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Number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与实际运行状态一致。</a:t>
            </a:r>
            <a:endParaRPr lang="en-US" altLang="zh-CN" dirty="0">
              <a:solidFill>
                <a:srgbClr val="1A1A1A"/>
              </a:solidFill>
              <a:latin typeface="-apple-system"/>
            </a:endParaRPr>
          </a:p>
          <a:p>
            <a:pPr lvl="2"/>
            <a:endParaRPr lang="en-US" altLang="zh-CN" dirty="0">
              <a:solidFill>
                <a:srgbClr val="1A1A1A"/>
              </a:solidFill>
              <a:latin typeface="-apple-system"/>
            </a:endParaRPr>
          </a:p>
          <a:p>
            <a:r>
              <a:rPr lang="en-US" altLang="zh-CN" dirty="0"/>
              <a:t>IS </a:t>
            </a:r>
            <a:r>
              <a:rPr lang="zh-CN" altLang="en-US" dirty="0"/>
              <a:t>监听功能问题</a:t>
            </a:r>
            <a:endParaRPr lang="en-US" altLang="zh-CN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目前通过</a:t>
            </a:r>
            <a:r>
              <a:rPr lang="en-US" altLang="zh-CN" b="0" i="0" dirty="0" err="1">
                <a:solidFill>
                  <a:srgbClr val="1A1A1A"/>
                </a:solidFill>
                <a:effectLst/>
                <a:latin typeface="-apple-system"/>
              </a:rPr>
              <a:t>rc_ismonitor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获取运行命令的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JSON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数据，并据此控制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同步。但该命令运行一段时间后会停止输出内容，导致后续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Run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状态无法继续同步。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已补充 </a:t>
            </a:r>
            <a:r>
              <a:rPr lang="en-US" altLang="zh-CN" b="0" i="0" dirty="0">
                <a:solidFill>
                  <a:srgbClr val="1A1A1A"/>
                </a:solidFill>
                <a:effectLst/>
                <a:latin typeface="-apple-system"/>
              </a:rPr>
              <a:t>SSH 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连接相关日志，但暂未发现明显的连接异常或报错，具体原因仍在进一步排查中。后续将重点确认以下方面：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lvl="2">
              <a:lnSpc>
                <a:spcPct val="120000"/>
              </a:lnSpc>
            </a:pPr>
            <a:r>
              <a:rPr lang="en-US" altLang="zh-CN" dirty="0" err="1"/>
              <a:t>rc_ismonitor</a:t>
            </a: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进程是否异常退出或进入无输出状态；</a:t>
            </a:r>
            <a:endParaRPr lang="en-US" altLang="zh-CN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lvl="2">
              <a:lnSpc>
                <a:spcPct val="120000"/>
              </a:lnSpc>
            </a:pPr>
            <a:r>
              <a:rPr lang="en-US" altLang="zh-CN" dirty="0"/>
              <a:t>SSH </a:t>
            </a:r>
            <a:r>
              <a:rPr lang="zh-CN" altLang="en-US" dirty="0"/>
              <a:t>通道是否仍保持连接但数据流中断；</a:t>
            </a:r>
            <a:endParaRPr lang="en-US" altLang="zh-CN" dirty="0"/>
          </a:p>
          <a:p>
            <a:pPr lvl="2">
              <a:lnSpc>
                <a:spcPct val="120000"/>
              </a:lnSpc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远端命令是否存在超时、阻塞或输出缓冲问题；</a:t>
            </a:r>
          </a:p>
          <a:p>
            <a:pPr lvl="2">
              <a:lnSpc>
                <a:spcPct val="120000"/>
              </a:lnSpc>
            </a:pPr>
            <a:r>
              <a:rPr lang="zh-CN" altLang="en-US" b="0" i="0" dirty="0">
                <a:solidFill>
                  <a:srgbClr val="1A1A1A"/>
                </a:solidFill>
                <a:effectLst/>
                <a:latin typeface="-apple-system"/>
              </a:rPr>
              <a:t>监听进程的心跳、重连和异常恢复机制是否完善。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0575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534BCC-BA35-7F5C-CC12-26E3F45D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报告功能优化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6DAF1A0-3612-A2CF-B00D-AF01B0A8F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值班页面优化：</a:t>
            </a:r>
            <a:endParaRPr lang="en-US" altLang="zh-CN" dirty="0"/>
          </a:p>
          <a:p>
            <a:pPr lvl="1"/>
            <a:r>
              <a:rPr lang="zh-CN" altLang="en-US" dirty="0"/>
              <a:t>新增分析补充功能，并对页面整体布局进行了优化。页面以 </a:t>
            </a:r>
            <a:r>
              <a:rPr lang="en-US" altLang="zh-CN" dirty="0"/>
              <a:t>Run </a:t>
            </a:r>
            <a:r>
              <a:rPr lang="zh-CN" altLang="en-US" dirty="0"/>
              <a:t>表为主体，完善了无数据时的展示效果，同时优化了表格自适应能力，避免在小屏幕下出现内容挤压。</a:t>
            </a:r>
            <a:endParaRPr lang="en-US" altLang="zh-CN" dirty="0"/>
          </a:p>
          <a:p>
            <a:r>
              <a:rPr lang="zh-CN" altLang="en-US" dirty="0"/>
              <a:t>周报统计优化：</a:t>
            </a:r>
            <a:endParaRPr lang="en-US" altLang="zh-CN" dirty="0"/>
          </a:p>
          <a:p>
            <a:pPr lvl="1"/>
            <a:r>
              <a:rPr lang="zh-CN" altLang="en-US" dirty="0"/>
              <a:t>调整周报内容获取逻辑，优先从数据库查询周报数据；当数据库中不存在对应内容时，再通过 </a:t>
            </a:r>
            <a:r>
              <a:rPr lang="en-US" altLang="zh-CN" dirty="0"/>
              <a:t>HTTP </a:t>
            </a:r>
            <a:r>
              <a:rPr lang="zh-CN" altLang="en-US" dirty="0"/>
              <a:t>请求 </a:t>
            </a:r>
            <a:r>
              <a:rPr lang="en-US" altLang="zh-CN" dirty="0"/>
              <a:t>MRS </a:t>
            </a:r>
            <a:r>
              <a:rPr lang="zh-CN" altLang="en-US" dirty="0"/>
              <a:t>获取周报信息，提升了数据获取的可靠性和灵活性。</a:t>
            </a:r>
          </a:p>
        </p:txBody>
      </p:sp>
    </p:spTree>
    <p:extLst>
      <p:ext uri="{BB962C8B-B14F-4D97-AF65-F5344CB8AC3E}">
        <p14:creationId xmlns:p14="http://schemas.microsoft.com/office/powerpoint/2010/main" val="2730108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467</Words>
  <Application>Microsoft Office PowerPoint</Application>
  <PresentationFormat>宽屏</PresentationFormat>
  <Paragraphs>26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-apple-system</vt:lpstr>
      <vt:lpstr>等线</vt:lpstr>
      <vt:lpstr>等线 Light</vt:lpstr>
      <vt:lpstr>Arial</vt:lpstr>
      <vt:lpstr>Office 主题​​</vt:lpstr>
      <vt:lpstr>PPC服务</vt:lpstr>
      <vt:lpstr>MRS服务</vt:lpstr>
      <vt:lpstr>报告功能优化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东升 赵</dc:creator>
  <cp:lastModifiedBy>东升 赵</cp:lastModifiedBy>
  <cp:revision>5</cp:revision>
  <dcterms:created xsi:type="dcterms:W3CDTF">2026-09-08T01:27:55Z</dcterms:created>
  <dcterms:modified xsi:type="dcterms:W3CDTF">2026-09-08T05:34:14Z</dcterms:modified>
</cp:coreProperties>
</file>