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27" r:id="rId3"/>
    <p:sldId id="333" r:id="rId4"/>
    <p:sldId id="330" r:id="rId5"/>
    <p:sldId id="331" r:id="rId6"/>
    <p:sldId id="329" r:id="rId7"/>
    <p:sldId id="332" r:id="rId8"/>
    <p:sldId id="335" r:id="rId9"/>
    <p:sldId id="334" r:id="rId10"/>
    <p:sldId id="268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等线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  <a:srgbClr val="FFFFCC"/>
    <a:srgbClr val="FFFF99"/>
    <a:srgbClr val="66CCFF"/>
    <a:srgbClr val="0033CC"/>
    <a:srgbClr val="FFCCCC"/>
    <a:srgbClr val="FFCC99"/>
    <a:srgbClr val="FFFFFF"/>
    <a:srgbClr val="00FFFF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8" autoAdjust="0"/>
    <p:restoredTop sz="94935" autoAdjust="0"/>
  </p:normalViewPr>
  <p:slideViewPr>
    <p:cSldViewPr snapToGrid="0" snapToObjects="1">
      <p:cViewPr varScale="1">
        <p:scale>
          <a:sx n="108" d="100"/>
          <a:sy n="108" d="100"/>
        </p:scale>
        <p:origin x="87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F\CEPC\cold%20plate\&#21644;&#30707;&#22696;&#23545;&#27604;&#27979;&#35797;\26-08-31\WAVE0002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F\CEPC\cold%20plate\&#21644;&#30707;&#22696;&#23545;&#27604;&#27979;&#35797;\26-09-01\WAVE0001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Sheet1!$B$1:$B$1713</c:f>
              <c:numCache>
                <c:formatCode>0.00E+00</c:formatCode>
                <c:ptCount val="1713"/>
                <c:pt idx="0">
                  <c:v>24.3</c:v>
                </c:pt>
                <c:pt idx="1">
                  <c:v>24.23</c:v>
                </c:pt>
                <c:pt idx="2">
                  <c:v>24.16</c:v>
                </c:pt>
                <c:pt idx="3">
                  <c:v>24.1</c:v>
                </c:pt>
                <c:pt idx="4">
                  <c:v>24.03</c:v>
                </c:pt>
                <c:pt idx="5">
                  <c:v>23.98</c:v>
                </c:pt>
                <c:pt idx="6">
                  <c:v>23.93</c:v>
                </c:pt>
                <c:pt idx="7">
                  <c:v>23.88</c:v>
                </c:pt>
                <c:pt idx="8">
                  <c:v>23.84</c:v>
                </c:pt>
                <c:pt idx="9">
                  <c:v>23.8</c:v>
                </c:pt>
                <c:pt idx="10">
                  <c:v>23.77</c:v>
                </c:pt>
                <c:pt idx="11">
                  <c:v>23.73</c:v>
                </c:pt>
                <c:pt idx="12">
                  <c:v>23.71</c:v>
                </c:pt>
                <c:pt idx="13">
                  <c:v>23.69</c:v>
                </c:pt>
                <c:pt idx="14">
                  <c:v>23.68</c:v>
                </c:pt>
                <c:pt idx="15">
                  <c:v>23.68</c:v>
                </c:pt>
                <c:pt idx="16">
                  <c:v>23.68</c:v>
                </c:pt>
                <c:pt idx="17">
                  <c:v>23.69</c:v>
                </c:pt>
                <c:pt idx="18">
                  <c:v>23.69</c:v>
                </c:pt>
                <c:pt idx="19">
                  <c:v>23.69</c:v>
                </c:pt>
                <c:pt idx="20">
                  <c:v>23.68</c:v>
                </c:pt>
                <c:pt idx="21">
                  <c:v>23.67</c:v>
                </c:pt>
                <c:pt idx="22">
                  <c:v>23.66</c:v>
                </c:pt>
                <c:pt idx="23">
                  <c:v>23.64</c:v>
                </c:pt>
                <c:pt idx="24">
                  <c:v>23.63</c:v>
                </c:pt>
                <c:pt idx="25">
                  <c:v>23.6</c:v>
                </c:pt>
                <c:pt idx="26">
                  <c:v>23.58</c:v>
                </c:pt>
                <c:pt idx="27">
                  <c:v>23.56</c:v>
                </c:pt>
                <c:pt idx="28">
                  <c:v>23.54</c:v>
                </c:pt>
                <c:pt idx="29">
                  <c:v>23.52</c:v>
                </c:pt>
                <c:pt idx="30">
                  <c:v>23.5</c:v>
                </c:pt>
                <c:pt idx="31">
                  <c:v>23.48</c:v>
                </c:pt>
                <c:pt idx="32">
                  <c:v>23.46</c:v>
                </c:pt>
                <c:pt idx="33">
                  <c:v>23.44</c:v>
                </c:pt>
                <c:pt idx="34">
                  <c:v>23.42</c:v>
                </c:pt>
                <c:pt idx="35">
                  <c:v>23.4</c:v>
                </c:pt>
                <c:pt idx="36">
                  <c:v>23.39</c:v>
                </c:pt>
                <c:pt idx="37">
                  <c:v>23.36</c:v>
                </c:pt>
                <c:pt idx="38">
                  <c:v>23.35</c:v>
                </c:pt>
                <c:pt idx="39">
                  <c:v>23.34</c:v>
                </c:pt>
                <c:pt idx="40">
                  <c:v>23.32</c:v>
                </c:pt>
                <c:pt idx="41">
                  <c:v>23.31</c:v>
                </c:pt>
                <c:pt idx="42">
                  <c:v>23.29</c:v>
                </c:pt>
                <c:pt idx="43">
                  <c:v>23.28</c:v>
                </c:pt>
                <c:pt idx="44">
                  <c:v>23.26</c:v>
                </c:pt>
                <c:pt idx="45">
                  <c:v>23.52</c:v>
                </c:pt>
                <c:pt idx="46">
                  <c:v>24.52</c:v>
                </c:pt>
                <c:pt idx="47">
                  <c:v>25.58</c:v>
                </c:pt>
                <c:pt idx="48">
                  <c:v>26.5</c:v>
                </c:pt>
                <c:pt idx="49">
                  <c:v>27.27</c:v>
                </c:pt>
                <c:pt idx="50">
                  <c:v>27.87</c:v>
                </c:pt>
                <c:pt idx="51">
                  <c:v>28.37</c:v>
                </c:pt>
                <c:pt idx="52">
                  <c:v>28.76</c:v>
                </c:pt>
                <c:pt idx="53">
                  <c:v>29.1</c:v>
                </c:pt>
                <c:pt idx="54">
                  <c:v>29.36</c:v>
                </c:pt>
                <c:pt idx="55">
                  <c:v>29.57</c:v>
                </c:pt>
                <c:pt idx="56">
                  <c:v>29.74</c:v>
                </c:pt>
                <c:pt idx="57">
                  <c:v>29.89</c:v>
                </c:pt>
                <c:pt idx="58">
                  <c:v>30</c:v>
                </c:pt>
                <c:pt idx="59">
                  <c:v>30.1</c:v>
                </c:pt>
                <c:pt idx="60">
                  <c:v>30.01</c:v>
                </c:pt>
                <c:pt idx="61">
                  <c:v>29.79</c:v>
                </c:pt>
                <c:pt idx="62">
                  <c:v>29.5</c:v>
                </c:pt>
                <c:pt idx="63">
                  <c:v>29.19</c:v>
                </c:pt>
                <c:pt idx="64">
                  <c:v>28.86</c:v>
                </c:pt>
                <c:pt idx="65">
                  <c:v>28.54</c:v>
                </c:pt>
                <c:pt idx="66">
                  <c:v>28.23</c:v>
                </c:pt>
                <c:pt idx="67">
                  <c:v>27.92</c:v>
                </c:pt>
                <c:pt idx="68">
                  <c:v>27.64</c:v>
                </c:pt>
                <c:pt idx="69">
                  <c:v>27.38</c:v>
                </c:pt>
                <c:pt idx="70">
                  <c:v>27.14</c:v>
                </c:pt>
                <c:pt idx="71">
                  <c:v>26.9</c:v>
                </c:pt>
                <c:pt idx="72">
                  <c:v>26.68</c:v>
                </c:pt>
                <c:pt idx="73">
                  <c:v>26.47</c:v>
                </c:pt>
                <c:pt idx="74">
                  <c:v>26.29</c:v>
                </c:pt>
                <c:pt idx="75">
                  <c:v>26.11</c:v>
                </c:pt>
                <c:pt idx="76">
                  <c:v>25.95</c:v>
                </c:pt>
                <c:pt idx="77">
                  <c:v>25.79</c:v>
                </c:pt>
                <c:pt idx="78">
                  <c:v>25.65</c:v>
                </c:pt>
                <c:pt idx="79">
                  <c:v>25.51</c:v>
                </c:pt>
                <c:pt idx="80">
                  <c:v>25.38</c:v>
                </c:pt>
                <c:pt idx="81">
                  <c:v>25.27</c:v>
                </c:pt>
                <c:pt idx="82">
                  <c:v>25.17</c:v>
                </c:pt>
                <c:pt idx="83">
                  <c:v>25.06</c:v>
                </c:pt>
                <c:pt idx="84">
                  <c:v>24.96</c:v>
                </c:pt>
                <c:pt idx="85">
                  <c:v>24.86</c:v>
                </c:pt>
                <c:pt idx="86">
                  <c:v>24.77</c:v>
                </c:pt>
                <c:pt idx="87">
                  <c:v>24.67</c:v>
                </c:pt>
                <c:pt idx="88">
                  <c:v>24.59</c:v>
                </c:pt>
                <c:pt idx="89">
                  <c:v>24.51</c:v>
                </c:pt>
                <c:pt idx="90">
                  <c:v>24.43</c:v>
                </c:pt>
                <c:pt idx="91">
                  <c:v>24.37</c:v>
                </c:pt>
                <c:pt idx="92">
                  <c:v>24.3</c:v>
                </c:pt>
                <c:pt idx="93">
                  <c:v>24.24</c:v>
                </c:pt>
                <c:pt idx="94">
                  <c:v>24.18</c:v>
                </c:pt>
                <c:pt idx="95">
                  <c:v>24.13</c:v>
                </c:pt>
                <c:pt idx="96">
                  <c:v>24.07</c:v>
                </c:pt>
                <c:pt idx="97">
                  <c:v>24.02</c:v>
                </c:pt>
                <c:pt idx="98">
                  <c:v>23.98</c:v>
                </c:pt>
                <c:pt idx="99">
                  <c:v>23.94</c:v>
                </c:pt>
                <c:pt idx="100">
                  <c:v>23.89</c:v>
                </c:pt>
                <c:pt idx="101">
                  <c:v>23.86</c:v>
                </c:pt>
                <c:pt idx="102">
                  <c:v>23.82</c:v>
                </c:pt>
                <c:pt idx="103">
                  <c:v>23.78</c:v>
                </c:pt>
                <c:pt idx="104">
                  <c:v>23.75</c:v>
                </c:pt>
                <c:pt idx="105">
                  <c:v>23.72</c:v>
                </c:pt>
                <c:pt idx="106">
                  <c:v>23.69</c:v>
                </c:pt>
                <c:pt idx="107">
                  <c:v>23.68</c:v>
                </c:pt>
                <c:pt idx="108">
                  <c:v>23.66</c:v>
                </c:pt>
                <c:pt idx="109">
                  <c:v>23.66</c:v>
                </c:pt>
                <c:pt idx="110">
                  <c:v>23.65</c:v>
                </c:pt>
                <c:pt idx="111">
                  <c:v>23.64</c:v>
                </c:pt>
                <c:pt idx="112">
                  <c:v>23.63</c:v>
                </c:pt>
                <c:pt idx="113">
                  <c:v>23.63</c:v>
                </c:pt>
                <c:pt idx="114">
                  <c:v>23.62</c:v>
                </c:pt>
                <c:pt idx="115">
                  <c:v>23.61</c:v>
                </c:pt>
                <c:pt idx="116">
                  <c:v>23.6</c:v>
                </c:pt>
                <c:pt idx="117">
                  <c:v>23.6</c:v>
                </c:pt>
                <c:pt idx="118">
                  <c:v>23.58</c:v>
                </c:pt>
                <c:pt idx="119">
                  <c:v>23.58</c:v>
                </c:pt>
                <c:pt idx="120">
                  <c:v>23.56</c:v>
                </c:pt>
                <c:pt idx="121">
                  <c:v>23.55</c:v>
                </c:pt>
                <c:pt idx="122">
                  <c:v>23.53</c:v>
                </c:pt>
                <c:pt idx="123">
                  <c:v>23.52</c:v>
                </c:pt>
                <c:pt idx="124">
                  <c:v>23.5</c:v>
                </c:pt>
                <c:pt idx="125">
                  <c:v>23.49</c:v>
                </c:pt>
                <c:pt idx="126">
                  <c:v>23.48</c:v>
                </c:pt>
                <c:pt idx="127">
                  <c:v>23.47</c:v>
                </c:pt>
                <c:pt idx="128">
                  <c:v>23.46</c:v>
                </c:pt>
                <c:pt idx="129">
                  <c:v>23.44</c:v>
                </c:pt>
                <c:pt idx="130">
                  <c:v>23.43</c:v>
                </c:pt>
                <c:pt idx="131">
                  <c:v>23.41</c:v>
                </c:pt>
                <c:pt idx="132">
                  <c:v>23.4</c:v>
                </c:pt>
                <c:pt idx="133">
                  <c:v>23.39</c:v>
                </c:pt>
                <c:pt idx="134">
                  <c:v>23.37</c:v>
                </c:pt>
                <c:pt idx="135">
                  <c:v>23.36</c:v>
                </c:pt>
                <c:pt idx="136">
                  <c:v>23.36</c:v>
                </c:pt>
                <c:pt idx="137">
                  <c:v>23.35</c:v>
                </c:pt>
                <c:pt idx="138">
                  <c:v>23.34</c:v>
                </c:pt>
                <c:pt idx="139">
                  <c:v>23.33</c:v>
                </c:pt>
                <c:pt idx="140">
                  <c:v>23.33</c:v>
                </c:pt>
                <c:pt idx="141">
                  <c:v>23.33</c:v>
                </c:pt>
                <c:pt idx="142">
                  <c:v>23.33</c:v>
                </c:pt>
                <c:pt idx="143">
                  <c:v>23.33</c:v>
                </c:pt>
                <c:pt idx="144">
                  <c:v>23.34</c:v>
                </c:pt>
                <c:pt idx="145">
                  <c:v>23.34</c:v>
                </c:pt>
                <c:pt idx="146">
                  <c:v>23.34</c:v>
                </c:pt>
                <c:pt idx="147">
                  <c:v>23.34</c:v>
                </c:pt>
                <c:pt idx="148">
                  <c:v>23.35</c:v>
                </c:pt>
                <c:pt idx="149">
                  <c:v>23.36</c:v>
                </c:pt>
                <c:pt idx="150">
                  <c:v>23.36</c:v>
                </c:pt>
                <c:pt idx="151">
                  <c:v>23.36</c:v>
                </c:pt>
                <c:pt idx="152">
                  <c:v>23.36</c:v>
                </c:pt>
                <c:pt idx="153">
                  <c:v>23.36</c:v>
                </c:pt>
                <c:pt idx="154">
                  <c:v>23.36</c:v>
                </c:pt>
                <c:pt idx="155">
                  <c:v>23.36</c:v>
                </c:pt>
                <c:pt idx="156">
                  <c:v>23.35</c:v>
                </c:pt>
                <c:pt idx="157">
                  <c:v>23.34</c:v>
                </c:pt>
                <c:pt idx="158">
                  <c:v>23.34</c:v>
                </c:pt>
                <c:pt idx="159">
                  <c:v>23.34</c:v>
                </c:pt>
                <c:pt idx="160">
                  <c:v>23.33</c:v>
                </c:pt>
                <c:pt idx="161">
                  <c:v>23.32</c:v>
                </c:pt>
                <c:pt idx="162">
                  <c:v>23.31</c:v>
                </c:pt>
                <c:pt idx="163">
                  <c:v>23.31</c:v>
                </c:pt>
                <c:pt idx="164">
                  <c:v>23.31</c:v>
                </c:pt>
                <c:pt idx="165">
                  <c:v>23.3</c:v>
                </c:pt>
                <c:pt idx="166">
                  <c:v>23.29</c:v>
                </c:pt>
                <c:pt idx="167">
                  <c:v>23.28</c:v>
                </c:pt>
                <c:pt idx="168">
                  <c:v>23.28</c:v>
                </c:pt>
                <c:pt idx="169">
                  <c:v>23.27</c:v>
                </c:pt>
                <c:pt idx="170">
                  <c:v>23.27</c:v>
                </c:pt>
                <c:pt idx="171">
                  <c:v>23.26</c:v>
                </c:pt>
                <c:pt idx="172">
                  <c:v>23.26</c:v>
                </c:pt>
                <c:pt idx="173">
                  <c:v>23.26</c:v>
                </c:pt>
                <c:pt idx="174">
                  <c:v>23.25</c:v>
                </c:pt>
                <c:pt idx="175">
                  <c:v>23.24</c:v>
                </c:pt>
                <c:pt idx="176">
                  <c:v>23.24</c:v>
                </c:pt>
                <c:pt idx="177">
                  <c:v>23.23</c:v>
                </c:pt>
                <c:pt idx="178">
                  <c:v>23.23</c:v>
                </c:pt>
                <c:pt idx="179">
                  <c:v>23.23</c:v>
                </c:pt>
                <c:pt idx="180">
                  <c:v>23.22</c:v>
                </c:pt>
                <c:pt idx="181">
                  <c:v>23.21</c:v>
                </c:pt>
                <c:pt idx="182">
                  <c:v>23.21</c:v>
                </c:pt>
                <c:pt idx="183">
                  <c:v>23.2</c:v>
                </c:pt>
                <c:pt idx="184">
                  <c:v>23.2</c:v>
                </c:pt>
                <c:pt idx="185">
                  <c:v>23.2</c:v>
                </c:pt>
                <c:pt idx="186">
                  <c:v>23.19</c:v>
                </c:pt>
                <c:pt idx="187">
                  <c:v>23.19</c:v>
                </c:pt>
                <c:pt idx="188">
                  <c:v>23.18</c:v>
                </c:pt>
                <c:pt idx="189">
                  <c:v>23.18</c:v>
                </c:pt>
                <c:pt idx="190">
                  <c:v>23.18</c:v>
                </c:pt>
                <c:pt idx="191">
                  <c:v>23.18</c:v>
                </c:pt>
                <c:pt idx="192">
                  <c:v>23.17</c:v>
                </c:pt>
                <c:pt idx="193">
                  <c:v>23.16</c:v>
                </c:pt>
                <c:pt idx="194">
                  <c:v>23.16</c:v>
                </c:pt>
                <c:pt idx="195">
                  <c:v>23.16</c:v>
                </c:pt>
                <c:pt idx="196">
                  <c:v>23.16</c:v>
                </c:pt>
                <c:pt idx="197">
                  <c:v>23.16</c:v>
                </c:pt>
                <c:pt idx="198">
                  <c:v>23.16</c:v>
                </c:pt>
                <c:pt idx="199">
                  <c:v>23.16</c:v>
                </c:pt>
                <c:pt idx="200">
                  <c:v>23.16</c:v>
                </c:pt>
                <c:pt idx="201">
                  <c:v>23.16</c:v>
                </c:pt>
                <c:pt idx="202">
                  <c:v>23.15</c:v>
                </c:pt>
                <c:pt idx="203">
                  <c:v>23.15</c:v>
                </c:pt>
                <c:pt idx="204">
                  <c:v>23.16</c:v>
                </c:pt>
                <c:pt idx="205">
                  <c:v>23.15</c:v>
                </c:pt>
                <c:pt idx="206">
                  <c:v>23.15</c:v>
                </c:pt>
                <c:pt idx="207">
                  <c:v>23.15</c:v>
                </c:pt>
                <c:pt idx="208">
                  <c:v>23.15</c:v>
                </c:pt>
                <c:pt idx="209">
                  <c:v>23.14</c:v>
                </c:pt>
                <c:pt idx="210">
                  <c:v>23.14</c:v>
                </c:pt>
                <c:pt idx="211">
                  <c:v>23.14</c:v>
                </c:pt>
                <c:pt idx="212">
                  <c:v>23.14</c:v>
                </c:pt>
                <c:pt idx="213">
                  <c:v>23.14</c:v>
                </c:pt>
                <c:pt idx="214">
                  <c:v>23.13</c:v>
                </c:pt>
                <c:pt idx="215">
                  <c:v>23.13</c:v>
                </c:pt>
                <c:pt idx="216">
                  <c:v>23.13</c:v>
                </c:pt>
                <c:pt idx="217">
                  <c:v>23.12</c:v>
                </c:pt>
                <c:pt idx="218">
                  <c:v>23.12</c:v>
                </c:pt>
                <c:pt idx="219">
                  <c:v>23.12</c:v>
                </c:pt>
                <c:pt idx="220">
                  <c:v>23.11</c:v>
                </c:pt>
                <c:pt idx="221">
                  <c:v>23.11</c:v>
                </c:pt>
                <c:pt idx="222">
                  <c:v>23.11</c:v>
                </c:pt>
                <c:pt idx="223">
                  <c:v>23.11</c:v>
                </c:pt>
                <c:pt idx="224">
                  <c:v>23.11</c:v>
                </c:pt>
                <c:pt idx="225">
                  <c:v>23.11</c:v>
                </c:pt>
                <c:pt idx="226">
                  <c:v>23.11</c:v>
                </c:pt>
                <c:pt idx="227">
                  <c:v>23.11</c:v>
                </c:pt>
                <c:pt idx="228">
                  <c:v>23.11</c:v>
                </c:pt>
                <c:pt idx="229">
                  <c:v>23.11</c:v>
                </c:pt>
                <c:pt idx="230">
                  <c:v>23.11</c:v>
                </c:pt>
                <c:pt idx="231">
                  <c:v>23.11</c:v>
                </c:pt>
                <c:pt idx="232">
                  <c:v>23.11</c:v>
                </c:pt>
                <c:pt idx="233">
                  <c:v>23.11</c:v>
                </c:pt>
                <c:pt idx="234">
                  <c:v>23.11</c:v>
                </c:pt>
                <c:pt idx="235">
                  <c:v>23.11</c:v>
                </c:pt>
                <c:pt idx="236">
                  <c:v>23.11</c:v>
                </c:pt>
                <c:pt idx="237">
                  <c:v>23.1</c:v>
                </c:pt>
                <c:pt idx="238">
                  <c:v>23.1</c:v>
                </c:pt>
                <c:pt idx="239">
                  <c:v>23.1</c:v>
                </c:pt>
                <c:pt idx="240">
                  <c:v>23.1</c:v>
                </c:pt>
                <c:pt idx="241">
                  <c:v>23.1</c:v>
                </c:pt>
                <c:pt idx="242">
                  <c:v>23.1</c:v>
                </c:pt>
                <c:pt idx="243">
                  <c:v>23.1</c:v>
                </c:pt>
                <c:pt idx="244">
                  <c:v>23.09</c:v>
                </c:pt>
                <c:pt idx="245">
                  <c:v>23.09</c:v>
                </c:pt>
                <c:pt idx="246">
                  <c:v>23.09</c:v>
                </c:pt>
                <c:pt idx="247">
                  <c:v>23.09</c:v>
                </c:pt>
                <c:pt idx="248">
                  <c:v>23.09</c:v>
                </c:pt>
                <c:pt idx="249">
                  <c:v>23.09</c:v>
                </c:pt>
                <c:pt idx="250">
                  <c:v>23.09</c:v>
                </c:pt>
                <c:pt idx="251">
                  <c:v>23.09</c:v>
                </c:pt>
                <c:pt idx="252">
                  <c:v>23.09</c:v>
                </c:pt>
                <c:pt idx="253">
                  <c:v>23.09</c:v>
                </c:pt>
                <c:pt idx="254">
                  <c:v>23.09</c:v>
                </c:pt>
                <c:pt idx="255">
                  <c:v>23.09</c:v>
                </c:pt>
                <c:pt idx="256">
                  <c:v>23.09</c:v>
                </c:pt>
                <c:pt idx="257">
                  <c:v>23.09</c:v>
                </c:pt>
                <c:pt idx="258">
                  <c:v>23.09</c:v>
                </c:pt>
                <c:pt idx="259">
                  <c:v>23.09</c:v>
                </c:pt>
                <c:pt idx="260">
                  <c:v>23.09</c:v>
                </c:pt>
                <c:pt idx="261">
                  <c:v>23.09</c:v>
                </c:pt>
                <c:pt idx="262">
                  <c:v>23.09</c:v>
                </c:pt>
                <c:pt idx="263">
                  <c:v>23.09</c:v>
                </c:pt>
                <c:pt idx="264">
                  <c:v>23.09</c:v>
                </c:pt>
                <c:pt idx="265">
                  <c:v>23.09</c:v>
                </c:pt>
                <c:pt idx="266">
                  <c:v>23.09</c:v>
                </c:pt>
                <c:pt idx="267">
                  <c:v>23.09</c:v>
                </c:pt>
                <c:pt idx="268">
                  <c:v>23.09</c:v>
                </c:pt>
                <c:pt idx="269">
                  <c:v>23.09</c:v>
                </c:pt>
                <c:pt idx="270">
                  <c:v>23.09</c:v>
                </c:pt>
                <c:pt idx="271">
                  <c:v>23.09</c:v>
                </c:pt>
                <c:pt idx="272">
                  <c:v>23.09</c:v>
                </c:pt>
                <c:pt idx="273">
                  <c:v>23.09</c:v>
                </c:pt>
                <c:pt idx="274">
                  <c:v>23.09</c:v>
                </c:pt>
                <c:pt idx="275">
                  <c:v>23.09</c:v>
                </c:pt>
                <c:pt idx="276">
                  <c:v>23.09</c:v>
                </c:pt>
                <c:pt idx="277">
                  <c:v>23.09</c:v>
                </c:pt>
                <c:pt idx="278">
                  <c:v>23.09</c:v>
                </c:pt>
                <c:pt idx="279">
                  <c:v>23.09</c:v>
                </c:pt>
                <c:pt idx="280">
                  <c:v>23.09</c:v>
                </c:pt>
                <c:pt idx="281">
                  <c:v>23.09</c:v>
                </c:pt>
                <c:pt idx="282">
                  <c:v>23.09</c:v>
                </c:pt>
                <c:pt idx="283">
                  <c:v>23.09</c:v>
                </c:pt>
                <c:pt idx="284">
                  <c:v>23.09</c:v>
                </c:pt>
                <c:pt idx="285">
                  <c:v>23.09</c:v>
                </c:pt>
                <c:pt idx="286">
                  <c:v>23.09</c:v>
                </c:pt>
                <c:pt idx="287">
                  <c:v>23.09</c:v>
                </c:pt>
                <c:pt idx="288">
                  <c:v>23.09</c:v>
                </c:pt>
                <c:pt idx="289">
                  <c:v>23.09</c:v>
                </c:pt>
                <c:pt idx="290">
                  <c:v>23.09</c:v>
                </c:pt>
                <c:pt idx="291">
                  <c:v>23.09</c:v>
                </c:pt>
                <c:pt idx="292">
                  <c:v>23.09</c:v>
                </c:pt>
                <c:pt idx="293">
                  <c:v>23.09</c:v>
                </c:pt>
                <c:pt idx="294">
                  <c:v>23.09</c:v>
                </c:pt>
                <c:pt idx="295">
                  <c:v>23.09</c:v>
                </c:pt>
                <c:pt idx="296">
                  <c:v>23.09</c:v>
                </c:pt>
                <c:pt idx="297">
                  <c:v>23.09</c:v>
                </c:pt>
                <c:pt idx="298">
                  <c:v>23.09</c:v>
                </c:pt>
                <c:pt idx="299">
                  <c:v>23.09</c:v>
                </c:pt>
                <c:pt idx="300">
                  <c:v>23.09</c:v>
                </c:pt>
                <c:pt idx="301">
                  <c:v>23.09</c:v>
                </c:pt>
                <c:pt idx="302">
                  <c:v>23.09</c:v>
                </c:pt>
                <c:pt idx="303">
                  <c:v>23.09</c:v>
                </c:pt>
                <c:pt idx="304">
                  <c:v>23.09</c:v>
                </c:pt>
                <c:pt idx="305">
                  <c:v>23.09</c:v>
                </c:pt>
                <c:pt idx="306">
                  <c:v>23.09</c:v>
                </c:pt>
                <c:pt idx="307">
                  <c:v>23.09</c:v>
                </c:pt>
                <c:pt idx="308">
                  <c:v>23.09</c:v>
                </c:pt>
                <c:pt idx="309">
                  <c:v>23.09</c:v>
                </c:pt>
                <c:pt idx="310">
                  <c:v>23.09</c:v>
                </c:pt>
                <c:pt idx="311">
                  <c:v>23.09</c:v>
                </c:pt>
                <c:pt idx="312">
                  <c:v>23.09</c:v>
                </c:pt>
                <c:pt idx="313">
                  <c:v>23.09</c:v>
                </c:pt>
                <c:pt idx="314">
                  <c:v>23.09</c:v>
                </c:pt>
                <c:pt idx="315">
                  <c:v>23.09</c:v>
                </c:pt>
                <c:pt idx="316">
                  <c:v>23.09</c:v>
                </c:pt>
                <c:pt idx="317">
                  <c:v>23.09</c:v>
                </c:pt>
                <c:pt idx="318">
                  <c:v>23.09</c:v>
                </c:pt>
                <c:pt idx="319">
                  <c:v>23.09</c:v>
                </c:pt>
                <c:pt idx="320">
                  <c:v>23.09</c:v>
                </c:pt>
                <c:pt idx="321">
                  <c:v>23.09</c:v>
                </c:pt>
                <c:pt idx="322">
                  <c:v>23.09</c:v>
                </c:pt>
                <c:pt idx="323">
                  <c:v>23.08</c:v>
                </c:pt>
                <c:pt idx="324">
                  <c:v>23.08</c:v>
                </c:pt>
                <c:pt idx="325">
                  <c:v>23.08</c:v>
                </c:pt>
                <c:pt idx="326">
                  <c:v>23.08</c:v>
                </c:pt>
                <c:pt idx="327">
                  <c:v>23.08</c:v>
                </c:pt>
                <c:pt idx="328">
                  <c:v>23.08</c:v>
                </c:pt>
                <c:pt idx="329">
                  <c:v>23.08</c:v>
                </c:pt>
                <c:pt idx="330">
                  <c:v>23.08</c:v>
                </c:pt>
                <c:pt idx="331">
                  <c:v>23.08</c:v>
                </c:pt>
                <c:pt idx="332">
                  <c:v>23.08</c:v>
                </c:pt>
                <c:pt idx="333">
                  <c:v>23.08</c:v>
                </c:pt>
                <c:pt idx="334">
                  <c:v>23.07</c:v>
                </c:pt>
                <c:pt idx="335">
                  <c:v>23.07</c:v>
                </c:pt>
                <c:pt idx="336">
                  <c:v>23.08</c:v>
                </c:pt>
                <c:pt idx="337">
                  <c:v>23.07</c:v>
                </c:pt>
                <c:pt idx="338">
                  <c:v>23.08</c:v>
                </c:pt>
                <c:pt idx="339">
                  <c:v>23.07</c:v>
                </c:pt>
                <c:pt idx="340">
                  <c:v>23.07</c:v>
                </c:pt>
                <c:pt idx="341">
                  <c:v>23.07</c:v>
                </c:pt>
                <c:pt idx="342">
                  <c:v>23.07</c:v>
                </c:pt>
                <c:pt idx="343">
                  <c:v>23.07</c:v>
                </c:pt>
                <c:pt idx="344">
                  <c:v>23.07</c:v>
                </c:pt>
                <c:pt idx="345">
                  <c:v>23.07</c:v>
                </c:pt>
                <c:pt idx="346">
                  <c:v>23.07</c:v>
                </c:pt>
                <c:pt idx="347">
                  <c:v>23.07</c:v>
                </c:pt>
                <c:pt idx="348">
                  <c:v>23.07</c:v>
                </c:pt>
                <c:pt idx="349">
                  <c:v>23.07</c:v>
                </c:pt>
                <c:pt idx="350">
                  <c:v>23.07</c:v>
                </c:pt>
                <c:pt idx="351">
                  <c:v>23.07</c:v>
                </c:pt>
                <c:pt idx="352">
                  <c:v>23.07</c:v>
                </c:pt>
                <c:pt idx="353">
                  <c:v>23.07</c:v>
                </c:pt>
                <c:pt idx="354">
                  <c:v>23.07</c:v>
                </c:pt>
                <c:pt idx="355">
                  <c:v>23.07</c:v>
                </c:pt>
                <c:pt idx="356">
                  <c:v>23.07</c:v>
                </c:pt>
                <c:pt idx="357">
                  <c:v>23.07</c:v>
                </c:pt>
                <c:pt idx="358">
                  <c:v>23.08</c:v>
                </c:pt>
                <c:pt idx="359">
                  <c:v>23.09</c:v>
                </c:pt>
                <c:pt idx="360">
                  <c:v>23.09</c:v>
                </c:pt>
                <c:pt idx="361">
                  <c:v>23.09</c:v>
                </c:pt>
                <c:pt idx="362">
                  <c:v>23.09</c:v>
                </c:pt>
                <c:pt idx="363">
                  <c:v>23.1</c:v>
                </c:pt>
                <c:pt idx="364">
                  <c:v>23.1</c:v>
                </c:pt>
                <c:pt idx="365">
                  <c:v>23.1</c:v>
                </c:pt>
                <c:pt idx="366">
                  <c:v>23.11</c:v>
                </c:pt>
                <c:pt idx="367">
                  <c:v>23.11</c:v>
                </c:pt>
                <c:pt idx="368">
                  <c:v>23.11</c:v>
                </c:pt>
                <c:pt idx="369">
                  <c:v>23.11</c:v>
                </c:pt>
                <c:pt idx="370">
                  <c:v>23.12</c:v>
                </c:pt>
                <c:pt idx="371">
                  <c:v>23.12</c:v>
                </c:pt>
                <c:pt idx="372">
                  <c:v>23.11</c:v>
                </c:pt>
                <c:pt idx="373">
                  <c:v>23.11</c:v>
                </c:pt>
                <c:pt idx="374">
                  <c:v>23.09</c:v>
                </c:pt>
                <c:pt idx="375">
                  <c:v>23.09</c:v>
                </c:pt>
                <c:pt idx="376">
                  <c:v>23.06</c:v>
                </c:pt>
                <c:pt idx="377">
                  <c:v>23.03</c:v>
                </c:pt>
                <c:pt idx="378">
                  <c:v>22.99</c:v>
                </c:pt>
                <c:pt idx="379">
                  <c:v>22.96</c:v>
                </c:pt>
                <c:pt idx="380">
                  <c:v>22.92</c:v>
                </c:pt>
                <c:pt idx="381">
                  <c:v>22.87</c:v>
                </c:pt>
                <c:pt idx="382">
                  <c:v>22.83</c:v>
                </c:pt>
                <c:pt idx="383">
                  <c:v>22.79</c:v>
                </c:pt>
                <c:pt idx="384">
                  <c:v>22.74</c:v>
                </c:pt>
                <c:pt idx="385">
                  <c:v>22.7</c:v>
                </c:pt>
                <c:pt idx="386">
                  <c:v>22.64</c:v>
                </c:pt>
                <c:pt idx="387">
                  <c:v>22.6</c:v>
                </c:pt>
                <c:pt idx="388">
                  <c:v>22.55</c:v>
                </c:pt>
                <c:pt idx="389">
                  <c:v>22.5</c:v>
                </c:pt>
                <c:pt idx="390">
                  <c:v>22.45</c:v>
                </c:pt>
                <c:pt idx="391">
                  <c:v>22.4</c:v>
                </c:pt>
                <c:pt idx="392">
                  <c:v>22.35</c:v>
                </c:pt>
                <c:pt idx="393">
                  <c:v>22.29</c:v>
                </c:pt>
                <c:pt idx="394">
                  <c:v>22.24</c:v>
                </c:pt>
                <c:pt idx="395">
                  <c:v>22.19</c:v>
                </c:pt>
                <c:pt idx="396">
                  <c:v>22.13</c:v>
                </c:pt>
                <c:pt idx="397">
                  <c:v>22.08</c:v>
                </c:pt>
                <c:pt idx="398">
                  <c:v>22.03</c:v>
                </c:pt>
                <c:pt idx="399">
                  <c:v>21.98</c:v>
                </c:pt>
                <c:pt idx="400">
                  <c:v>21.94</c:v>
                </c:pt>
                <c:pt idx="401">
                  <c:v>21.89</c:v>
                </c:pt>
                <c:pt idx="402">
                  <c:v>21.85</c:v>
                </c:pt>
                <c:pt idx="403">
                  <c:v>21.81</c:v>
                </c:pt>
                <c:pt idx="404">
                  <c:v>21.76</c:v>
                </c:pt>
                <c:pt idx="405">
                  <c:v>21.72</c:v>
                </c:pt>
                <c:pt idx="406">
                  <c:v>21.69</c:v>
                </c:pt>
                <c:pt idx="407">
                  <c:v>21.65</c:v>
                </c:pt>
                <c:pt idx="408">
                  <c:v>21.61</c:v>
                </c:pt>
                <c:pt idx="409">
                  <c:v>21.58</c:v>
                </c:pt>
                <c:pt idx="410">
                  <c:v>21.55</c:v>
                </c:pt>
                <c:pt idx="411">
                  <c:v>21.52</c:v>
                </c:pt>
                <c:pt idx="412">
                  <c:v>21.5</c:v>
                </c:pt>
                <c:pt idx="413">
                  <c:v>21.47</c:v>
                </c:pt>
                <c:pt idx="414">
                  <c:v>21.45</c:v>
                </c:pt>
                <c:pt idx="415">
                  <c:v>21.43</c:v>
                </c:pt>
                <c:pt idx="416">
                  <c:v>21.42</c:v>
                </c:pt>
                <c:pt idx="417">
                  <c:v>21.4</c:v>
                </c:pt>
                <c:pt idx="418">
                  <c:v>21.4</c:v>
                </c:pt>
                <c:pt idx="419">
                  <c:v>21.39</c:v>
                </c:pt>
                <c:pt idx="420">
                  <c:v>21.38</c:v>
                </c:pt>
                <c:pt idx="421">
                  <c:v>21.38</c:v>
                </c:pt>
                <c:pt idx="422">
                  <c:v>21.38</c:v>
                </c:pt>
                <c:pt idx="423">
                  <c:v>21.37</c:v>
                </c:pt>
                <c:pt idx="424">
                  <c:v>21.37</c:v>
                </c:pt>
                <c:pt idx="425">
                  <c:v>21.37</c:v>
                </c:pt>
                <c:pt idx="426">
                  <c:v>21.36</c:v>
                </c:pt>
                <c:pt idx="427">
                  <c:v>21.35</c:v>
                </c:pt>
                <c:pt idx="428">
                  <c:v>21.35</c:v>
                </c:pt>
                <c:pt idx="429">
                  <c:v>21.34</c:v>
                </c:pt>
                <c:pt idx="430">
                  <c:v>21.33</c:v>
                </c:pt>
                <c:pt idx="431">
                  <c:v>21.31</c:v>
                </c:pt>
                <c:pt idx="432">
                  <c:v>21.29</c:v>
                </c:pt>
                <c:pt idx="433">
                  <c:v>21.27</c:v>
                </c:pt>
                <c:pt idx="434">
                  <c:v>21.25</c:v>
                </c:pt>
                <c:pt idx="435">
                  <c:v>21.22</c:v>
                </c:pt>
                <c:pt idx="436">
                  <c:v>21.19</c:v>
                </c:pt>
                <c:pt idx="437">
                  <c:v>21.17</c:v>
                </c:pt>
                <c:pt idx="438">
                  <c:v>21.15</c:v>
                </c:pt>
                <c:pt idx="439">
                  <c:v>21.12</c:v>
                </c:pt>
                <c:pt idx="440">
                  <c:v>21.09</c:v>
                </c:pt>
                <c:pt idx="441">
                  <c:v>21.06</c:v>
                </c:pt>
                <c:pt idx="442">
                  <c:v>21.04</c:v>
                </c:pt>
                <c:pt idx="443">
                  <c:v>21.02</c:v>
                </c:pt>
                <c:pt idx="444">
                  <c:v>20.99</c:v>
                </c:pt>
                <c:pt idx="445">
                  <c:v>20.98</c:v>
                </c:pt>
                <c:pt idx="446">
                  <c:v>20.96</c:v>
                </c:pt>
                <c:pt idx="447">
                  <c:v>20.96</c:v>
                </c:pt>
                <c:pt idx="448">
                  <c:v>20.94</c:v>
                </c:pt>
                <c:pt idx="449">
                  <c:v>20.93</c:v>
                </c:pt>
                <c:pt idx="450">
                  <c:v>20.91</c:v>
                </c:pt>
                <c:pt idx="451">
                  <c:v>20.9</c:v>
                </c:pt>
                <c:pt idx="452">
                  <c:v>20.89</c:v>
                </c:pt>
                <c:pt idx="453">
                  <c:v>20.88</c:v>
                </c:pt>
                <c:pt idx="454">
                  <c:v>20.86</c:v>
                </c:pt>
                <c:pt idx="455">
                  <c:v>20.85</c:v>
                </c:pt>
                <c:pt idx="456">
                  <c:v>20.83</c:v>
                </c:pt>
                <c:pt idx="457">
                  <c:v>20.82</c:v>
                </c:pt>
                <c:pt idx="458">
                  <c:v>20.8</c:v>
                </c:pt>
                <c:pt idx="459">
                  <c:v>20.79</c:v>
                </c:pt>
                <c:pt idx="460">
                  <c:v>20.78</c:v>
                </c:pt>
                <c:pt idx="461">
                  <c:v>20.76</c:v>
                </c:pt>
                <c:pt idx="462">
                  <c:v>20.75</c:v>
                </c:pt>
                <c:pt idx="463">
                  <c:v>20.74</c:v>
                </c:pt>
                <c:pt idx="464">
                  <c:v>20.72</c:v>
                </c:pt>
                <c:pt idx="465">
                  <c:v>20.71</c:v>
                </c:pt>
                <c:pt idx="466">
                  <c:v>20.69</c:v>
                </c:pt>
                <c:pt idx="467">
                  <c:v>20.68</c:v>
                </c:pt>
                <c:pt idx="468">
                  <c:v>20.67</c:v>
                </c:pt>
                <c:pt idx="469">
                  <c:v>20.66</c:v>
                </c:pt>
                <c:pt idx="470">
                  <c:v>20.64</c:v>
                </c:pt>
                <c:pt idx="471">
                  <c:v>20.63</c:v>
                </c:pt>
                <c:pt idx="472">
                  <c:v>20.62</c:v>
                </c:pt>
                <c:pt idx="473">
                  <c:v>20.61</c:v>
                </c:pt>
                <c:pt idx="474">
                  <c:v>20.59</c:v>
                </c:pt>
                <c:pt idx="475">
                  <c:v>20.58</c:v>
                </c:pt>
                <c:pt idx="476">
                  <c:v>20.57</c:v>
                </c:pt>
                <c:pt idx="477">
                  <c:v>20.56</c:v>
                </c:pt>
                <c:pt idx="478">
                  <c:v>20.54</c:v>
                </c:pt>
                <c:pt idx="479">
                  <c:v>20.54</c:v>
                </c:pt>
                <c:pt idx="480">
                  <c:v>20.52</c:v>
                </c:pt>
                <c:pt idx="481">
                  <c:v>20.51</c:v>
                </c:pt>
                <c:pt idx="482">
                  <c:v>20.5</c:v>
                </c:pt>
                <c:pt idx="483">
                  <c:v>20.48</c:v>
                </c:pt>
                <c:pt idx="484">
                  <c:v>20.48</c:v>
                </c:pt>
                <c:pt idx="485">
                  <c:v>20.46</c:v>
                </c:pt>
                <c:pt idx="486">
                  <c:v>20.46</c:v>
                </c:pt>
                <c:pt idx="487">
                  <c:v>20.440000000000001</c:v>
                </c:pt>
                <c:pt idx="488">
                  <c:v>20.43</c:v>
                </c:pt>
                <c:pt idx="489">
                  <c:v>20.420000000000002</c:v>
                </c:pt>
                <c:pt idx="490">
                  <c:v>20.399999999999999</c:v>
                </c:pt>
                <c:pt idx="491">
                  <c:v>20.39</c:v>
                </c:pt>
                <c:pt idx="492">
                  <c:v>20.38</c:v>
                </c:pt>
                <c:pt idx="493">
                  <c:v>20.38</c:v>
                </c:pt>
                <c:pt idx="494">
                  <c:v>20.38</c:v>
                </c:pt>
                <c:pt idx="495">
                  <c:v>20.37</c:v>
                </c:pt>
                <c:pt idx="496">
                  <c:v>20.37</c:v>
                </c:pt>
                <c:pt idx="497">
                  <c:v>20.37</c:v>
                </c:pt>
                <c:pt idx="498">
                  <c:v>20.36</c:v>
                </c:pt>
                <c:pt idx="499">
                  <c:v>20.350000000000001</c:v>
                </c:pt>
                <c:pt idx="500">
                  <c:v>20.34</c:v>
                </c:pt>
                <c:pt idx="501">
                  <c:v>20.329999999999998</c:v>
                </c:pt>
                <c:pt idx="502">
                  <c:v>20.309999999999999</c:v>
                </c:pt>
                <c:pt idx="503">
                  <c:v>20.3</c:v>
                </c:pt>
                <c:pt idx="504">
                  <c:v>20.29</c:v>
                </c:pt>
                <c:pt idx="505">
                  <c:v>20.27</c:v>
                </c:pt>
                <c:pt idx="506">
                  <c:v>20.260000000000002</c:v>
                </c:pt>
                <c:pt idx="507">
                  <c:v>20.25</c:v>
                </c:pt>
                <c:pt idx="508">
                  <c:v>20.239999999999998</c:v>
                </c:pt>
                <c:pt idx="509">
                  <c:v>20.22</c:v>
                </c:pt>
                <c:pt idx="510">
                  <c:v>20.21</c:v>
                </c:pt>
                <c:pt idx="511">
                  <c:v>20.190000000000001</c:v>
                </c:pt>
                <c:pt idx="512">
                  <c:v>20.170000000000002</c:v>
                </c:pt>
                <c:pt idx="513">
                  <c:v>20.16</c:v>
                </c:pt>
                <c:pt idx="514">
                  <c:v>20.14</c:v>
                </c:pt>
                <c:pt idx="515">
                  <c:v>20.11</c:v>
                </c:pt>
                <c:pt idx="516">
                  <c:v>20.100000000000001</c:v>
                </c:pt>
                <c:pt idx="517">
                  <c:v>20.079999999999998</c:v>
                </c:pt>
                <c:pt idx="518">
                  <c:v>20.07</c:v>
                </c:pt>
                <c:pt idx="519">
                  <c:v>20.059999999999999</c:v>
                </c:pt>
                <c:pt idx="520">
                  <c:v>20.05</c:v>
                </c:pt>
                <c:pt idx="521">
                  <c:v>20.04</c:v>
                </c:pt>
                <c:pt idx="522">
                  <c:v>20.03</c:v>
                </c:pt>
                <c:pt idx="523">
                  <c:v>20.03</c:v>
                </c:pt>
                <c:pt idx="524">
                  <c:v>20.02</c:v>
                </c:pt>
                <c:pt idx="525">
                  <c:v>20.010000000000002</c:v>
                </c:pt>
                <c:pt idx="526">
                  <c:v>20</c:v>
                </c:pt>
                <c:pt idx="527">
                  <c:v>19.989999999999998</c:v>
                </c:pt>
                <c:pt idx="528">
                  <c:v>19.98</c:v>
                </c:pt>
                <c:pt idx="529">
                  <c:v>19.97</c:v>
                </c:pt>
                <c:pt idx="530">
                  <c:v>19.96</c:v>
                </c:pt>
                <c:pt idx="531">
                  <c:v>19.96</c:v>
                </c:pt>
                <c:pt idx="532">
                  <c:v>19.95</c:v>
                </c:pt>
                <c:pt idx="533">
                  <c:v>19.940000000000001</c:v>
                </c:pt>
                <c:pt idx="534">
                  <c:v>19.93</c:v>
                </c:pt>
                <c:pt idx="535">
                  <c:v>19.91</c:v>
                </c:pt>
                <c:pt idx="536">
                  <c:v>19.91</c:v>
                </c:pt>
                <c:pt idx="537">
                  <c:v>19.899999999999999</c:v>
                </c:pt>
                <c:pt idx="538">
                  <c:v>19.91</c:v>
                </c:pt>
                <c:pt idx="539">
                  <c:v>19.91</c:v>
                </c:pt>
                <c:pt idx="540">
                  <c:v>19.91</c:v>
                </c:pt>
                <c:pt idx="541">
                  <c:v>19.899999999999999</c:v>
                </c:pt>
                <c:pt idx="542">
                  <c:v>19.89</c:v>
                </c:pt>
                <c:pt idx="543">
                  <c:v>19.89</c:v>
                </c:pt>
                <c:pt idx="544">
                  <c:v>19.89</c:v>
                </c:pt>
                <c:pt idx="545">
                  <c:v>19.88</c:v>
                </c:pt>
                <c:pt idx="546">
                  <c:v>19.87</c:v>
                </c:pt>
                <c:pt idx="547">
                  <c:v>19.87</c:v>
                </c:pt>
                <c:pt idx="548">
                  <c:v>19.86</c:v>
                </c:pt>
                <c:pt idx="549">
                  <c:v>19.850000000000001</c:v>
                </c:pt>
                <c:pt idx="550">
                  <c:v>19.850000000000001</c:v>
                </c:pt>
                <c:pt idx="551">
                  <c:v>19.850000000000001</c:v>
                </c:pt>
                <c:pt idx="552">
                  <c:v>19.850000000000001</c:v>
                </c:pt>
                <c:pt idx="553">
                  <c:v>19.84</c:v>
                </c:pt>
                <c:pt idx="554">
                  <c:v>19.850000000000001</c:v>
                </c:pt>
                <c:pt idx="555">
                  <c:v>19.850000000000001</c:v>
                </c:pt>
                <c:pt idx="556">
                  <c:v>19.850000000000001</c:v>
                </c:pt>
                <c:pt idx="557">
                  <c:v>19.850000000000001</c:v>
                </c:pt>
                <c:pt idx="558">
                  <c:v>19.84</c:v>
                </c:pt>
                <c:pt idx="559">
                  <c:v>19.84</c:v>
                </c:pt>
                <c:pt idx="560">
                  <c:v>19.84</c:v>
                </c:pt>
                <c:pt idx="561">
                  <c:v>19.84</c:v>
                </c:pt>
                <c:pt idx="562">
                  <c:v>19.84</c:v>
                </c:pt>
                <c:pt idx="563">
                  <c:v>19.84</c:v>
                </c:pt>
                <c:pt idx="564">
                  <c:v>19.84</c:v>
                </c:pt>
                <c:pt idx="565">
                  <c:v>19.84</c:v>
                </c:pt>
                <c:pt idx="566">
                  <c:v>19.84</c:v>
                </c:pt>
                <c:pt idx="567">
                  <c:v>19.84</c:v>
                </c:pt>
                <c:pt idx="568">
                  <c:v>19.84</c:v>
                </c:pt>
                <c:pt idx="569">
                  <c:v>19.84</c:v>
                </c:pt>
                <c:pt idx="570">
                  <c:v>19.84</c:v>
                </c:pt>
                <c:pt idx="571">
                  <c:v>19.829999999999998</c:v>
                </c:pt>
                <c:pt idx="572">
                  <c:v>19.829999999999998</c:v>
                </c:pt>
                <c:pt idx="573">
                  <c:v>19.829999999999998</c:v>
                </c:pt>
                <c:pt idx="574">
                  <c:v>19.829999999999998</c:v>
                </c:pt>
                <c:pt idx="575">
                  <c:v>19.84</c:v>
                </c:pt>
                <c:pt idx="576">
                  <c:v>19.84</c:v>
                </c:pt>
                <c:pt idx="577">
                  <c:v>19.86</c:v>
                </c:pt>
                <c:pt idx="578">
                  <c:v>19.86</c:v>
                </c:pt>
                <c:pt idx="579">
                  <c:v>19.86</c:v>
                </c:pt>
                <c:pt idx="580">
                  <c:v>19.87</c:v>
                </c:pt>
                <c:pt idx="581">
                  <c:v>19.87</c:v>
                </c:pt>
                <c:pt idx="582">
                  <c:v>19.87</c:v>
                </c:pt>
                <c:pt idx="583">
                  <c:v>19.87</c:v>
                </c:pt>
                <c:pt idx="584">
                  <c:v>19.87</c:v>
                </c:pt>
                <c:pt idx="585">
                  <c:v>19.87</c:v>
                </c:pt>
                <c:pt idx="586">
                  <c:v>19.88</c:v>
                </c:pt>
                <c:pt idx="587">
                  <c:v>19.88</c:v>
                </c:pt>
                <c:pt idx="588">
                  <c:v>19.88</c:v>
                </c:pt>
                <c:pt idx="589">
                  <c:v>19.89</c:v>
                </c:pt>
                <c:pt idx="590">
                  <c:v>19.899999999999999</c:v>
                </c:pt>
                <c:pt idx="591">
                  <c:v>19.91</c:v>
                </c:pt>
                <c:pt idx="592">
                  <c:v>19.91</c:v>
                </c:pt>
                <c:pt idx="593">
                  <c:v>19.920000000000002</c:v>
                </c:pt>
                <c:pt idx="594">
                  <c:v>19.93</c:v>
                </c:pt>
                <c:pt idx="595">
                  <c:v>19.940000000000001</c:v>
                </c:pt>
                <c:pt idx="596">
                  <c:v>19.940000000000001</c:v>
                </c:pt>
                <c:pt idx="597">
                  <c:v>19.940000000000001</c:v>
                </c:pt>
                <c:pt idx="598">
                  <c:v>19.95</c:v>
                </c:pt>
                <c:pt idx="599">
                  <c:v>19.96</c:v>
                </c:pt>
                <c:pt idx="600">
                  <c:v>19.97</c:v>
                </c:pt>
                <c:pt idx="601">
                  <c:v>19.98</c:v>
                </c:pt>
                <c:pt idx="602">
                  <c:v>20</c:v>
                </c:pt>
                <c:pt idx="603">
                  <c:v>20.02</c:v>
                </c:pt>
                <c:pt idx="604">
                  <c:v>20.05</c:v>
                </c:pt>
                <c:pt idx="605">
                  <c:v>20.07</c:v>
                </c:pt>
                <c:pt idx="606">
                  <c:v>20.079999999999998</c:v>
                </c:pt>
                <c:pt idx="607">
                  <c:v>20.09</c:v>
                </c:pt>
                <c:pt idx="608">
                  <c:v>20.09</c:v>
                </c:pt>
                <c:pt idx="609">
                  <c:v>20.100000000000001</c:v>
                </c:pt>
                <c:pt idx="610">
                  <c:v>20.100000000000001</c:v>
                </c:pt>
                <c:pt idx="611">
                  <c:v>20.11</c:v>
                </c:pt>
                <c:pt idx="612">
                  <c:v>20.11</c:v>
                </c:pt>
                <c:pt idx="613">
                  <c:v>20.12</c:v>
                </c:pt>
                <c:pt idx="614">
                  <c:v>20.12</c:v>
                </c:pt>
                <c:pt idx="615">
                  <c:v>20.12</c:v>
                </c:pt>
                <c:pt idx="616">
                  <c:v>20.12</c:v>
                </c:pt>
                <c:pt idx="617">
                  <c:v>20.12</c:v>
                </c:pt>
                <c:pt idx="618">
                  <c:v>20.12</c:v>
                </c:pt>
                <c:pt idx="619">
                  <c:v>20.11</c:v>
                </c:pt>
                <c:pt idx="620">
                  <c:v>20.100000000000001</c:v>
                </c:pt>
                <c:pt idx="621">
                  <c:v>20.09</c:v>
                </c:pt>
                <c:pt idx="622">
                  <c:v>20.079999999999998</c:v>
                </c:pt>
                <c:pt idx="623">
                  <c:v>20.079999999999998</c:v>
                </c:pt>
                <c:pt idx="624">
                  <c:v>20.079999999999998</c:v>
                </c:pt>
                <c:pt idx="625">
                  <c:v>20.07</c:v>
                </c:pt>
                <c:pt idx="626">
                  <c:v>20.07</c:v>
                </c:pt>
                <c:pt idx="627">
                  <c:v>20.07</c:v>
                </c:pt>
                <c:pt idx="628">
                  <c:v>20.07</c:v>
                </c:pt>
                <c:pt idx="629">
                  <c:v>20.07</c:v>
                </c:pt>
                <c:pt idx="630">
                  <c:v>20.07</c:v>
                </c:pt>
                <c:pt idx="631">
                  <c:v>20.07</c:v>
                </c:pt>
                <c:pt idx="632">
                  <c:v>20.079999999999998</c:v>
                </c:pt>
                <c:pt idx="633">
                  <c:v>20.079999999999998</c:v>
                </c:pt>
                <c:pt idx="634">
                  <c:v>20.079999999999998</c:v>
                </c:pt>
                <c:pt idx="635">
                  <c:v>20.079999999999998</c:v>
                </c:pt>
                <c:pt idx="636">
                  <c:v>20.079999999999998</c:v>
                </c:pt>
                <c:pt idx="637">
                  <c:v>20.09</c:v>
                </c:pt>
                <c:pt idx="638">
                  <c:v>20.09</c:v>
                </c:pt>
                <c:pt idx="639">
                  <c:v>20.100000000000001</c:v>
                </c:pt>
                <c:pt idx="640">
                  <c:v>20.100000000000001</c:v>
                </c:pt>
                <c:pt idx="641">
                  <c:v>20.100000000000001</c:v>
                </c:pt>
                <c:pt idx="642">
                  <c:v>20.100000000000001</c:v>
                </c:pt>
                <c:pt idx="643">
                  <c:v>20.11</c:v>
                </c:pt>
                <c:pt idx="644">
                  <c:v>20.11</c:v>
                </c:pt>
                <c:pt idx="645">
                  <c:v>20.11</c:v>
                </c:pt>
                <c:pt idx="646">
                  <c:v>20.11</c:v>
                </c:pt>
                <c:pt idx="647">
                  <c:v>20.11</c:v>
                </c:pt>
                <c:pt idx="648">
                  <c:v>20.11</c:v>
                </c:pt>
                <c:pt idx="649">
                  <c:v>20.11</c:v>
                </c:pt>
                <c:pt idx="650">
                  <c:v>20.12</c:v>
                </c:pt>
                <c:pt idx="651">
                  <c:v>20.12</c:v>
                </c:pt>
                <c:pt idx="652">
                  <c:v>20.12</c:v>
                </c:pt>
                <c:pt idx="653">
                  <c:v>20.12</c:v>
                </c:pt>
                <c:pt idx="654">
                  <c:v>20.12</c:v>
                </c:pt>
                <c:pt idx="655">
                  <c:v>20.12</c:v>
                </c:pt>
                <c:pt idx="656">
                  <c:v>20.12</c:v>
                </c:pt>
                <c:pt idx="657">
                  <c:v>20.13</c:v>
                </c:pt>
                <c:pt idx="658">
                  <c:v>20.13</c:v>
                </c:pt>
                <c:pt idx="659">
                  <c:v>20.14</c:v>
                </c:pt>
                <c:pt idx="660">
                  <c:v>20.14</c:v>
                </c:pt>
                <c:pt idx="661">
                  <c:v>20.14</c:v>
                </c:pt>
                <c:pt idx="662">
                  <c:v>20.14</c:v>
                </c:pt>
                <c:pt idx="663">
                  <c:v>20.14</c:v>
                </c:pt>
                <c:pt idx="664">
                  <c:v>20.13</c:v>
                </c:pt>
                <c:pt idx="665">
                  <c:v>20.13</c:v>
                </c:pt>
                <c:pt idx="666">
                  <c:v>20.12</c:v>
                </c:pt>
                <c:pt idx="667">
                  <c:v>20.12</c:v>
                </c:pt>
                <c:pt idx="668">
                  <c:v>20.12</c:v>
                </c:pt>
                <c:pt idx="669">
                  <c:v>20.12</c:v>
                </c:pt>
                <c:pt idx="670">
                  <c:v>20.12</c:v>
                </c:pt>
                <c:pt idx="671">
                  <c:v>20.12</c:v>
                </c:pt>
                <c:pt idx="672">
                  <c:v>20.11</c:v>
                </c:pt>
                <c:pt idx="673">
                  <c:v>20.11</c:v>
                </c:pt>
                <c:pt idx="674">
                  <c:v>20.12</c:v>
                </c:pt>
                <c:pt idx="675">
                  <c:v>20.12</c:v>
                </c:pt>
                <c:pt idx="676">
                  <c:v>20.13</c:v>
                </c:pt>
                <c:pt idx="677">
                  <c:v>20.13</c:v>
                </c:pt>
                <c:pt idx="678">
                  <c:v>20.13</c:v>
                </c:pt>
                <c:pt idx="679">
                  <c:v>20.14</c:v>
                </c:pt>
                <c:pt idx="680">
                  <c:v>20.14</c:v>
                </c:pt>
                <c:pt idx="681">
                  <c:v>20.149999999999999</c:v>
                </c:pt>
                <c:pt idx="682">
                  <c:v>20.16</c:v>
                </c:pt>
                <c:pt idx="683">
                  <c:v>20.18</c:v>
                </c:pt>
                <c:pt idx="684">
                  <c:v>20.190000000000001</c:v>
                </c:pt>
                <c:pt idx="685">
                  <c:v>20.2</c:v>
                </c:pt>
                <c:pt idx="686">
                  <c:v>20.21</c:v>
                </c:pt>
                <c:pt idx="687">
                  <c:v>20.22</c:v>
                </c:pt>
                <c:pt idx="688">
                  <c:v>20.22</c:v>
                </c:pt>
                <c:pt idx="689">
                  <c:v>20.23</c:v>
                </c:pt>
                <c:pt idx="690">
                  <c:v>20.239999999999998</c:v>
                </c:pt>
                <c:pt idx="691">
                  <c:v>20.239999999999998</c:v>
                </c:pt>
                <c:pt idx="692">
                  <c:v>20.260000000000002</c:v>
                </c:pt>
                <c:pt idx="693">
                  <c:v>20.27</c:v>
                </c:pt>
                <c:pt idx="694">
                  <c:v>20.28</c:v>
                </c:pt>
                <c:pt idx="695">
                  <c:v>20.3</c:v>
                </c:pt>
                <c:pt idx="696">
                  <c:v>20.32</c:v>
                </c:pt>
                <c:pt idx="697">
                  <c:v>20.34</c:v>
                </c:pt>
                <c:pt idx="698">
                  <c:v>20.350000000000001</c:v>
                </c:pt>
                <c:pt idx="699">
                  <c:v>20.36</c:v>
                </c:pt>
                <c:pt idx="700">
                  <c:v>20.37</c:v>
                </c:pt>
                <c:pt idx="701">
                  <c:v>20.39</c:v>
                </c:pt>
                <c:pt idx="702">
                  <c:v>20.399999999999999</c:v>
                </c:pt>
                <c:pt idx="703">
                  <c:v>20.41</c:v>
                </c:pt>
                <c:pt idx="704">
                  <c:v>20.420000000000002</c:v>
                </c:pt>
                <c:pt idx="705">
                  <c:v>20.420000000000002</c:v>
                </c:pt>
                <c:pt idx="706">
                  <c:v>20.43</c:v>
                </c:pt>
                <c:pt idx="707">
                  <c:v>20.43</c:v>
                </c:pt>
                <c:pt idx="708">
                  <c:v>20.43</c:v>
                </c:pt>
                <c:pt idx="709">
                  <c:v>20.43</c:v>
                </c:pt>
                <c:pt idx="710">
                  <c:v>20.43</c:v>
                </c:pt>
                <c:pt idx="711">
                  <c:v>20.43</c:v>
                </c:pt>
                <c:pt idx="712">
                  <c:v>20.420000000000002</c:v>
                </c:pt>
                <c:pt idx="713">
                  <c:v>20.420000000000002</c:v>
                </c:pt>
                <c:pt idx="714">
                  <c:v>20.420000000000002</c:v>
                </c:pt>
                <c:pt idx="715">
                  <c:v>20.41</c:v>
                </c:pt>
                <c:pt idx="716">
                  <c:v>20.399999999999999</c:v>
                </c:pt>
                <c:pt idx="717">
                  <c:v>20.39</c:v>
                </c:pt>
                <c:pt idx="718">
                  <c:v>20.39</c:v>
                </c:pt>
                <c:pt idx="719">
                  <c:v>20.39</c:v>
                </c:pt>
                <c:pt idx="720">
                  <c:v>20.39</c:v>
                </c:pt>
                <c:pt idx="721">
                  <c:v>20.38</c:v>
                </c:pt>
                <c:pt idx="722">
                  <c:v>20.38</c:v>
                </c:pt>
                <c:pt idx="723">
                  <c:v>20.37</c:v>
                </c:pt>
                <c:pt idx="724">
                  <c:v>20.38</c:v>
                </c:pt>
                <c:pt idx="725">
                  <c:v>20.39</c:v>
                </c:pt>
                <c:pt idx="726">
                  <c:v>20.39</c:v>
                </c:pt>
                <c:pt idx="727">
                  <c:v>20.39</c:v>
                </c:pt>
                <c:pt idx="728">
                  <c:v>20.39</c:v>
                </c:pt>
                <c:pt idx="729">
                  <c:v>20.39</c:v>
                </c:pt>
                <c:pt idx="730">
                  <c:v>20.39</c:v>
                </c:pt>
                <c:pt idx="731">
                  <c:v>20.39</c:v>
                </c:pt>
                <c:pt idx="732">
                  <c:v>20.39</c:v>
                </c:pt>
                <c:pt idx="733">
                  <c:v>20.39</c:v>
                </c:pt>
                <c:pt idx="734">
                  <c:v>20.39</c:v>
                </c:pt>
                <c:pt idx="735">
                  <c:v>20.38</c:v>
                </c:pt>
                <c:pt idx="736">
                  <c:v>20.37</c:v>
                </c:pt>
                <c:pt idx="737">
                  <c:v>20.37</c:v>
                </c:pt>
                <c:pt idx="738">
                  <c:v>20.36</c:v>
                </c:pt>
                <c:pt idx="739">
                  <c:v>20.36</c:v>
                </c:pt>
                <c:pt idx="740">
                  <c:v>20.350000000000001</c:v>
                </c:pt>
                <c:pt idx="741">
                  <c:v>20.34</c:v>
                </c:pt>
                <c:pt idx="742">
                  <c:v>20.329999999999998</c:v>
                </c:pt>
                <c:pt idx="743">
                  <c:v>20.32</c:v>
                </c:pt>
                <c:pt idx="744">
                  <c:v>20.32</c:v>
                </c:pt>
                <c:pt idx="745">
                  <c:v>20.3</c:v>
                </c:pt>
                <c:pt idx="746">
                  <c:v>20.3</c:v>
                </c:pt>
                <c:pt idx="747">
                  <c:v>20.28</c:v>
                </c:pt>
                <c:pt idx="748">
                  <c:v>20.27</c:v>
                </c:pt>
                <c:pt idx="749">
                  <c:v>20.25</c:v>
                </c:pt>
                <c:pt idx="750">
                  <c:v>20.239999999999998</c:v>
                </c:pt>
                <c:pt idx="751">
                  <c:v>20.23</c:v>
                </c:pt>
                <c:pt idx="752">
                  <c:v>20.22</c:v>
                </c:pt>
                <c:pt idx="753">
                  <c:v>20.21</c:v>
                </c:pt>
                <c:pt idx="754">
                  <c:v>20.2</c:v>
                </c:pt>
                <c:pt idx="755">
                  <c:v>20.190000000000001</c:v>
                </c:pt>
                <c:pt idx="756">
                  <c:v>20.18</c:v>
                </c:pt>
                <c:pt idx="757">
                  <c:v>20.170000000000002</c:v>
                </c:pt>
                <c:pt idx="758">
                  <c:v>20.170000000000002</c:v>
                </c:pt>
                <c:pt idx="759">
                  <c:v>20.16</c:v>
                </c:pt>
                <c:pt idx="760">
                  <c:v>20.16</c:v>
                </c:pt>
                <c:pt idx="761">
                  <c:v>20.149999999999999</c:v>
                </c:pt>
                <c:pt idx="762">
                  <c:v>20.14</c:v>
                </c:pt>
                <c:pt idx="763">
                  <c:v>20.14</c:v>
                </c:pt>
                <c:pt idx="764">
                  <c:v>20.14</c:v>
                </c:pt>
                <c:pt idx="765">
                  <c:v>20.16</c:v>
                </c:pt>
                <c:pt idx="766">
                  <c:v>20.190000000000001</c:v>
                </c:pt>
                <c:pt idx="767">
                  <c:v>20.22</c:v>
                </c:pt>
                <c:pt idx="768">
                  <c:v>20.239999999999998</c:v>
                </c:pt>
                <c:pt idx="769">
                  <c:v>20.27</c:v>
                </c:pt>
                <c:pt idx="770">
                  <c:v>20.3</c:v>
                </c:pt>
                <c:pt idx="771">
                  <c:v>20.309999999999999</c:v>
                </c:pt>
                <c:pt idx="772">
                  <c:v>20.309999999999999</c:v>
                </c:pt>
                <c:pt idx="773">
                  <c:v>20.309999999999999</c:v>
                </c:pt>
                <c:pt idx="774">
                  <c:v>20.3</c:v>
                </c:pt>
                <c:pt idx="775">
                  <c:v>20.3</c:v>
                </c:pt>
                <c:pt idx="776">
                  <c:v>20.28</c:v>
                </c:pt>
                <c:pt idx="777">
                  <c:v>20.27</c:v>
                </c:pt>
                <c:pt idx="778">
                  <c:v>20.260000000000002</c:v>
                </c:pt>
                <c:pt idx="779">
                  <c:v>20.239999999999998</c:v>
                </c:pt>
                <c:pt idx="780">
                  <c:v>20.23</c:v>
                </c:pt>
                <c:pt idx="781">
                  <c:v>20.22</c:v>
                </c:pt>
                <c:pt idx="782">
                  <c:v>20.21</c:v>
                </c:pt>
                <c:pt idx="783">
                  <c:v>20.2</c:v>
                </c:pt>
                <c:pt idx="784">
                  <c:v>20.190000000000001</c:v>
                </c:pt>
                <c:pt idx="785">
                  <c:v>20.18</c:v>
                </c:pt>
                <c:pt idx="786">
                  <c:v>20.170000000000002</c:v>
                </c:pt>
                <c:pt idx="787">
                  <c:v>20.16</c:v>
                </c:pt>
                <c:pt idx="788">
                  <c:v>20.14</c:v>
                </c:pt>
                <c:pt idx="789">
                  <c:v>20.13</c:v>
                </c:pt>
                <c:pt idx="790">
                  <c:v>20.11</c:v>
                </c:pt>
                <c:pt idx="791">
                  <c:v>20.09</c:v>
                </c:pt>
                <c:pt idx="792">
                  <c:v>20.079999999999998</c:v>
                </c:pt>
                <c:pt idx="793">
                  <c:v>20.059999999999999</c:v>
                </c:pt>
                <c:pt idx="794">
                  <c:v>20.04</c:v>
                </c:pt>
                <c:pt idx="795">
                  <c:v>20.03</c:v>
                </c:pt>
                <c:pt idx="796">
                  <c:v>20.010000000000002</c:v>
                </c:pt>
                <c:pt idx="797">
                  <c:v>20</c:v>
                </c:pt>
                <c:pt idx="798">
                  <c:v>19.989999999999998</c:v>
                </c:pt>
                <c:pt idx="799">
                  <c:v>19.98</c:v>
                </c:pt>
                <c:pt idx="800">
                  <c:v>19.989999999999998</c:v>
                </c:pt>
                <c:pt idx="801">
                  <c:v>19.989999999999998</c:v>
                </c:pt>
                <c:pt idx="802">
                  <c:v>20</c:v>
                </c:pt>
                <c:pt idx="803">
                  <c:v>20</c:v>
                </c:pt>
                <c:pt idx="804">
                  <c:v>20</c:v>
                </c:pt>
                <c:pt idx="805">
                  <c:v>20</c:v>
                </c:pt>
                <c:pt idx="806">
                  <c:v>20.010000000000002</c:v>
                </c:pt>
                <c:pt idx="807">
                  <c:v>20.010000000000002</c:v>
                </c:pt>
                <c:pt idx="808">
                  <c:v>20.02</c:v>
                </c:pt>
                <c:pt idx="809">
                  <c:v>20.03</c:v>
                </c:pt>
                <c:pt idx="810">
                  <c:v>20.03</c:v>
                </c:pt>
                <c:pt idx="811">
                  <c:v>20.04</c:v>
                </c:pt>
                <c:pt idx="812">
                  <c:v>20.05</c:v>
                </c:pt>
                <c:pt idx="813">
                  <c:v>20.059999999999999</c:v>
                </c:pt>
                <c:pt idx="814">
                  <c:v>20.059999999999999</c:v>
                </c:pt>
                <c:pt idx="815">
                  <c:v>20.05</c:v>
                </c:pt>
                <c:pt idx="816">
                  <c:v>20.04</c:v>
                </c:pt>
                <c:pt idx="817">
                  <c:v>20.03</c:v>
                </c:pt>
                <c:pt idx="818">
                  <c:v>20.02</c:v>
                </c:pt>
                <c:pt idx="819">
                  <c:v>20</c:v>
                </c:pt>
                <c:pt idx="820">
                  <c:v>19.989999999999998</c:v>
                </c:pt>
                <c:pt idx="821">
                  <c:v>19.98</c:v>
                </c:pt>
                <c:pt idx="822">
                  <c:v>19.96</c:v>
                </c:pt>
                <c:pt idx="823">
                  <c:v>19.940000000000001</c:v>
                </c:pt>
                <c:pt idx="824">
                  <c:v>19.93</c:v>
                </c:pt>
                <c:pt idx="825">
                  <c:v>19.91</c:v>
                </c:pt>
                <c:pt idx="826">
                  <c:v>19.899999999999999</c:v>
                </c:pt>
                <c:pt idx="827">
                  <c:v>19.89</c:v>
                </c:pt>
                <c:pt idx="828">
                  <c:v>19.88</c:v>
                </c:pt>
                <c:pt idx="829">
                  <c:v>19.88</c:v>
                </c:pt>
                <c:pt idx="830">
                  <c:v>19.87</c:v>
                </c:pt>
                <c:pt idx="831">
                  <c:v>19.87</c:v>
                </c:pt>
                <c:pt idx="832">
                  <c:v>19.87</c:v>
                </c:pt>
                <c:pt idx="833">
                  <c:v>19.88</c:v>
                </c:pt>
                <c:pt idx="834">
                  <c:v>19.88</c:v>
                </c:pt>
                <c:pt idx="835">
                  <c:v>19.89</c:v>
                </c:pt>
                <c:pt idx="836">
                  <c:v>19.89</c:v>
                </c:pt>
                <c:pt idx="837">
                  <c:v>19.89</c:v>
                </c:pt>
                <c:pt idx="838">
                  <c:v>19.89</c:v>
                </c:pt>
                <c:pt idx="839">
                  <c:v>19.89</c:v>
                </c:pt>
                <c:pt idx="840">
                  <c:v>19.89</c:v>
                </c:pt>
                <c:pt idx="841">
                  <c:v>19.89</c:v>
                </c:pt>
                <c:pt idx="842">
                  <c:v>19.88</c:v>
                </c:pt>
                <c:pt idx="843">
                  <c:v>19.88</c:v>
                </c:pt>
                <c:pt idx="844">
                  <c:v>19.88</c:v>
                </c:pt>
                <c:pt idx="845">
                  <c:v>19.88</c:v>
                </c:pt>
                <c:pt idx="846">
                  <c:v>19.88</c:v>
                </c:pt>
                <c:pt idx="847">
                  <c:v>19.89</c:v>
                </c:pt>
                <c:pt idx="848">
                  <c:v>19.89</c:v>
                </c:pt>
                <c:pt idx="849">
                  <c:v>19.899999999999999</c:v>
                </c:pt>
                <c:pt idx="850">
                  <c:v>19.91</c:v>
                </c:pt>
                <c:pt idx="851">
                  <c:v>19.93</c:v>
                </c:pt>
                <c:pt idx="852">
                  <c:v>19.940000000000001</c:v>
                </c:pt>
                <c:pt idx="853">
                  <c:v>19.96</c:v>
                </c:pt>
                <c:pt idx="854">
                  <c:v>19.96</c:v>
                </c:pt>
                <c:pt idx="855">
                  <c:v>19.98</c:v>
                </c:pt>
                <c:pt idx="856">
                  <c:v>19.989999999999998</c:v>
                </c:pt>
                <c:pt idx="857">
                  <c:v>20.010000000000002</c:v>
                </c:pt>
                <c:pt idx="858">
                  <c:v>20.02</c:v>
                </c:pt>
                <c:pt idx="859">
                  <c:v>20.03</c:v>
                </c:pt>
                <c:pt idx="860">
                  <c:v>20.03</c:v>
                </c:pt>
                <c:pt idx="861">
                  <c:v>20.03</c:v>
                </c:pt>
                <c:pt idx="862">
                  <c:v>20.04</c:v>
                </c:pt>
                <c:pt idx="863">
                  <c:v>20.04</c:v>
                </c:pt>
                <c:pt idx="864">
                  <c:v>20.03</c:v>
                </c:pt>
                <c:pt idx="865">
                  <c:v>20.03</c:v>
                </c:pt>
                <c:pt idx="866">
                  <c:v>20.03</c:v>
                </c:pt>
                <c:pt idx="867">
                  <c:v>20.03</c:v>
                </c:pt>
                <c:pt idx="868">
                  <c:v>20.03</c:v>
                </c:pt>
                <c:pt idx="869">
                  <c:v>20.02</c:v>
                </c:pt>
                <c:pt idx="870">
                  <c:v>20.010000000000002</c:v>
                </c:pt>
                <c:pt idx="871">
                  <c:v>20</c:v>
                </c:pt>
                <c:pt idx="872">
                  <c:v>19.989999999999998</c:v>
                </c:pt>
                <c:pt idx="873">
                  <c:v>19.98</c:v>
                </c:pt>
                <c:pt idx="874">
                  <c:v>19.98</c:v>
                </c:pt>
                <c:pt idx="875">
                  <c:v>19.96</c:v>
                </c:pt>
                <c:pt idx="876">
                  <c:v>19.96</c:v>
                </c:pt>
                <c:pt idx="877">
                  <c:v>19.95</c:v>
                </c:pt>
                <c:pt idx="878">
                  <c:v>19.940000000000001</c:v>
                </c:pt>
                <c:pt idx="879">
                  <c:v>19.940000000000001</c:v>
                </c:pt>
                <c:pt idx="880">
                  <c:v>19.940000000000001</c:v>
                </c:pt>
                <c:pt idx="881">
                  <c:v>19.940000000000001</c:v>
                </c:pt>
                <c:pt idx="882">
                  <c:v>19.940000000000001</c:v>
                </c:pt>
                <c:pt idx="883">
                  <c:v>19.940000000000001</c:v>
                </c:pt>
                <c:pt idx="884">
                  <c:v>19.940000000000001</c:v>
                </c:pt>
                <c:pt idx="885">
                  <c:v>19.93</c:v>
                </c:pt>
                <c:pt idx="886">
                  <c:v>19.91</c:v>
                </c:pt>
                <c:pt idx="887">
                  <c:v>19.91</c:v>
                </c:pt>
                <c:pt idx="888">
                  <c:v>19.899999999999999</c:v>
                </c:pt>
                <c:pt idx="889">
                  <c:v>19.89</c:v>
                </c:pt>
                <c:pt idx="890">
                  <c:v>19.88</c:v>
                </c:pt>
                <c:pt idx="891">
                  <c:v>19.87</c:v>
                </c:pt>
                <c:pt idx="892">
                  <c:v>19.86</c:v>
                </c:pt>
                <c:pt idx="893">
                  <c:v>19.84</c:v>
                </c:pt>
                <c:pt idx="894">
                  <c:v>19.84</c:v>
                </c:pt>
                <c:pt idx="895">
                  <c:v>19.829999999999998</c:v>
                </c:pt>
                <c:pt idx="896">
                  <c:v>19.82</c:v>
                </c:pt>
                <c:pt idx="897">
                  <c:v>19.809999999999999</c:v>
                </c:pt>
                <c:pt idx="898">
                  <c:v>19.809999999999999</c:v>
                </c:pt>
                <c:pt idx="899">
                  <c:v>19.8</c:v>
                </c:pt>
                <c:pt idx="900">
                  <c:v>19.79</c:v>
                </c:pt>
                <c:pt idx="901">
                  <c:v>19.8</c:v>
                </c:pt>
                <c:pt idx="902">
                  <c:v>19.82</c:v>
                </c:pt>
                <c:pt idx="903">
                  <c:v>19.84</c:v>
                </c:pt>
                <c:pt idx="904">
                  <c:v>19.87</c:v>
                </c:pt>
                <c:pt idx="905">
                  <c:v>19.899999999999999</c:v>
                </c:pt>
                <c:pt idx="906">
                  <c:v>19.93</c:v>
                </c:pt>
                <c:pt idx="907">
                  <c:v>19.96</c:v>
                </c:pt>
                <c:pt idx="908">
                  <c:v>20</c:v>
                </c:pt>
                <c:pt idx="909">
                  <c:v>20.03</c:v>
                </c:pt>
                <c:pt idx="910">
                  <c:v>20.059999999999999</c:v>
                </c:pt>
                <c:pt idx="911">
                  <c:v>20.079999999999998</c:v>
                </c:pt>
                <c:pt idx="912">
                  <c:v>20.11</c:v>
                </c:pt>
                <c:pt idx="913">
                  <c:v>20.14</c:v>
                </c:pt>
                <c:pt idx="914">
                  <c:v>20.16</c:v>
                </c:pt>
                <c:pt idx="915">
                  <c:v>20.170000000000002</c:v>
                </c:pt>
                <c:pt idx="916">
                  <c:v>20.190000000000001</c:v>
                </c:pt>
                <c:pt idx="917">
                  <c:v>20.190000000000001</c:v>
                </c:pt>
                <c:pt idx="918">
                  <c:v>20.2</c:v>
                </c:pt>
                <c:pt idx="919">
                  <c:v>20.2</c:v>
                </c:pt>
                <c:pt idx="920">
                  <c:v>20.2</c:v>
                </c:pt>
                <c:pt idx="921">
                  <c:v>20.190000000000001</c:v>
                </c:pt>
                <c:pt idx="922">
                  <c:v>20.190000000000001</c:v>
                </c:pt>
                <c:pt idx="923">
                  <c:v>20.190000000000001</c:v>
                </c:pt>
                <c:pt idx="924">
                  <c:v>20.190000000000001</c:v>
                </c:pt>
                <c:pt idx="925">
                  <c:v>20.190000000000001</c:v>
                </c:pt>
                <c:pt idx="926">
                  <c:v>20.18</c:v>
                </c:pt>
                <c:pt idx="927">
                  <c:v>20.170000000000002</c:v>
                </c:pt>
                <c:pt idx="928">
                  <c:v>20.16</c:v>
                </c:pt>
                <c:pt idx="929">
                  <c:v>20.16</c:v>
                </c:pt>
                <c:pt idx="930">
                  <c:v>20.149999999999999</c:v>
                </c:pt>
                <c:pt idx="931">
                  <c:v>20.14</c:v>
                </c:pt>
                <c:pt idx="932">
                  <c:v>20.14</c:v>
                </c:pt>
                <c:pt idx="933">
                  <c:v>20.14</c:v>
                </c:pt>
                <c:pt idx="934">
                  <c:v>20.14</c:v>
                </c:pt>
                <c:pt idx="935">
                  <c:v>20.14</c:v>
                </c:pt>
                <c:pt idx="936">
                  <c:v>20.13</c:v>
                </c:pt>
                <c:pt idx="937">
                  <c:v>20.13</c:v>
                </c:pt>
                <c:pt idx="938">
                  <c:v>20.13</c:v>
                </c:pt>
                <c:pt idx="939">
                  <c:v>20.14</c:v>
                </c:pt>
                <c:pt idx="940">
                  <c:v>20.14</c:v>
                </c:pt>
                <c:pt idx="941">
                  <c:v>20.14</c:v>
                </c:pt>
                <c:pt idx="942">
                  <c:v>20.14</c:v>
                </c:pt>
                <c:pt idx="943">
                  <c:v>20.14</c:v>
                </c:pt>
                <c:pt idx="944">
                  <c:v>20.14</c:v>
                </c:pt>
                <c:pt idx="945">
                  <c:v>20.149999999999999</c:v>
                </c:pt>
                <c:pt idx="946">
                  <c:v>20.16</c:v>
                </c:pt>
                <c:pt idx="947">
                  <c:v>20.16</c:v>
                </c:pt>
                <c:pt idx="948">
                  <c:v>20.16</c:v>
                </c:pt>
                <c:pt idx="949">
                  <c:v>20.170000000000002</c:v>
                </c:pt>
                <c:pt idx="950">
                  <c:v>20.18</c:v>
                </c:pt>
                <c:pt idx="951">
                  <c:v>20.190000000000001</c:v>
                </c:pt>
                <c:pt idx="952">
                  <c:v>20.190000000000001</c:v>
                </c:pt>
                <c:pt idx="953">
                  <c:v>20.190000000000001</c:v>
                </c:pt>
                <c:pt idx="954">
                  <c:v>20.21</c:v>
                </c:pt>
                <c:pt idx="955">
                  <c:v>20.21</c:v>
                </c:pt>
                <c:pt idx="956">
                  <c:v>20.22</c:v>
                </c:pt>
                <c:pt idx="957">
                  <c:v>20.23</c:v>
                </c:pt>
                <c:pt idx="958">
                  <c:v>20.239999999999998</c:v>
                </c:pt>
                <c:pt idx="959">
                  <c:v>20.239999999999998</c:v>
                </c:pt>
                <c:pt idx="960">
                  <c:v>20.239999999999998</c:v>
                </c:pt>
                <c:pt idx="961">
                  <c:v>20.239999999999998</c:v>
                </c:pt>
                <c:pt idx="962">
                  <c:v>20.239999999999998</c:v>
                </c:pt>
                <c:pt idx="963">
                  <c:v>20.239999999999998</c:v>
                </c:pt>
                <c:pt idx="964">
                  <c:v>20.23</c:v>
                </c:pt>
                <c:pt idx="965">
                  <c:v>20.22</c:v>
                </c:pt>
                <c:pt idx="966">
                  <c:v>20.22</c:v>
                </c:pt>
                <c:pt idx="967">
                  <c:v>20.22</c:v>
                </c:pt>
                <c:pt idx="968">
                  <c:v>20.21</c:v>
                </c:pt>
                <c:pt idx="969">
                  <c:v>20.2</c:v>
                </c:pt>
                <c:pt idx="970">
                  <c:v>20.190000000000001</c:v>
                </c:pt>
                <c:pt idx="971">
                  <c:v>20.190000000000001</c:v>
                </c:pt>
                <c:pt idx="972">
                  <c:v>20.18</c:v>
                </c:pt>
                <c:pt idx="973">
                  <c:v>20.170000000000002</c:v>
                </c:pt>
                <c:pt idx="974">
                  <c:v>20.170000000000002</c:v>
                </c:pt>
                <c:pt idx="975">
                  <c:v>20.170000000000002</c:v>
                </c:pt>
                <c:pt idx="976">
                  <c:v>20.170000000000002</c:v>
                </c:pt>
                <c:pt idx="977">
                  <c:v>20.18</c:v>
                </c:pt>
                <c:pt idx="978">
                  <c:v>20.190000000000001</c:v>
                </c:pt>
                <c:pt idx="979">
                  <c:v>20.2</c:v>
                </c:pt>
                <c:pt idx="980">
                  <c:v>20.2</c:v>
                </c:pt>
                <c:pt idx="981">
                  <c:v>20.21</c:v>
                </c:pt>
                <c:pt idx="982">
                  <c:v>20.22</c:v>
                </c:pt>
                <c:pt idx="983">
                  <c:v>20.239999999999998</c:v>
                </c:pt>
                <c:pt idx="984">
                  <c:v>20.25</c:v>
                </c:pt>
                <c:pt idx="985">
                  <c:v>20.25</c:v>
                </c:pt>
                <c:pt idx="986">
                  <c:v>20.25</c:v>
                </c:pt>
                <c:pt idx="987">
                  <c:v>20.25</c:v>
                </c:pt>
                <c:pt idx="988">
                  <c:v>20.25</c:v>
                </c:pt>
                <c:pt idx="989">
                  <c:v>20.25</c:v>
                </c:pt>
                <c:pt idx="990">
                  <c:v>20.25</c:v>
                </c:pt>
                <c:pt idx="991">
                  <c:v>20.25</c:v>
                </c:pt>
                <c:pt idx="992">
                  <c:v>20.239999999999998</c:v>
                </c:pt>
                <c:pt idx="993">
                  <c:v>20.239999999999998</c:v>
                </c:pt>
                <c:pt idx="994">
                  <c:v>20.239999999999998</c:v>
                </c:pt>
                <c:pt idx="995">
                  <c:v>20.23</c:v>
                </c:pt>
                <c:pt idx="996">
                  <c:v>20.22</c:v>
                </c:pt>
                <c:pt idx="997">
                  <c:v>20.22</c:v>
                </c:pt>
                <c:pt idx="998">
                  <c:v>20.2</c:v>
                </c:pt>
                <c:pt idx="999">
                  <c:v>20.190000000000001</c:v>
                </c:pt>
                <c:pt idx="1000">
                  <c:v>20.190000000000001</c:v>
                </c:pt>
                <c:pt idx="1001">
                  <c:v>20.190000000000001</c:v>
                </c:pt>
                <c:pt idx="1002">
                  <c:v>20.190000000000001</c:v>
                </c:pt>
                <c:pt idx="1003">
                  <c:v>20.190000000000001</c:v>
                </c:pt>
                <c:pt idx="1004">
                  <c:v>20.190000000000001</c:v>
                </c:pt>
                <c:pt idx="1005">
                  <c:v>20.2</c:v>
                </c:pt>
                <c:pt idx="1006">
                  <c:v>20.2</c:v>
                </c:pt>
                <c:pt idx="1007">
                  <c:v>20.21</c:v>
                </c:pt>
                <c:pt idx="1008">
                  <c:v>20.22</c:v>
                </c:pt>
                <c:pt idx="1009">
                  <c:v>20.22</c:v>
                </c:pt>
                <c:pt idx="1010">
                  <c:v>20.23</c:v>
                </c:pt>
                <c:pt idx="1011">
                  <c:v>20.23</c:v>
                </c:pt>
                <c:pt idx="1012">
                  <c:v>20.23</c:v>
                </c:pt>
                <c:pt idx="1013">
                  <c:v>20.239999999999998</c:v>
                </c:pt>
                <c:pt idx="1014">
                  <c:v>20.23</c:v>
                </c:pt>
                <c:pt idx="1015">
                  <c:v>20.23</c:v>
                </c:pt>
                <c:pt idx="1016">
                  <c:v>20.22</c:v>
                </c:pt>
                <c:pt idx="1017">
                  <c:v>20.22</c:v>
                </c:pt>
                <c:pt idx="1018">
                  <c:v>20.22</c:v>
                </c:pt>
                <c:pt idx="1019">
                  <c:v>20.23</c:v>
                </c:pt>
                <c:pt idx="1020">
                  <c:v>20.239999999999998</c:v>
                </c:pt>
                <c:pt idx="1021">
                  <c:v>20.239999999999998</c:v>
                </c:pt>
                <c:pt idx="1022">
                  <c:v>20.239999999999998</c:v>
                </c:pt>
                <c:pt idx="1023">
                  <c:v>20.239999999999998</c:v>
                </c:pt>
                <c:pt idx="1024">
                  <c:v>20.239999999999998</c:v>
                </c:pt>
                <c:pt idx="1025">
                  <c:v>20.23</c:v>
                </c:pt>
                <c:pt idx="1026">
                  <c:v>20.23</c:v>
                </c:pt>
                <c:pt idx="1027">
                  <c:v>20.22</c:v>
                </c:pt>
                <c:pt idx="1028">
                  <c:v>20.22</c:v>
                </c:pt>
                <c:pt idx="1029">
                  <c:v>20.22</c:v>
                </c:pt>
                <c:pt idx="1030">
                  <c:v>20.23</c:v>
                </c:pt>
                <c:pt idx="1031">
                  <c:v>20.23</c:v>
                </c:pt>
                <c:pt idx="1032">
                  <c:v>20.22</c:v>
                </c:pt>
                <c:pt idx="1033">
                  <c:v>20.22</c:v>
                </c:pt>
                <c:pt idx="1034">
                  <c:v>20.22</c:v>
                </c:pt>
                <c:pt idx="1035">
                  <c:v>20.22</c:v>
                </c:pt>
                <c:pt idx="1036">
                  <c:v>20.22</c:v>
                </c:pt>
                <c:pt idx="1037">
                  <c:v>20.22</c:v>
                </c:pt>
                <c:pt idx="1038">
                  <c:v>20.23</c:v>
                </c:pt>
                <c:pt idx="1039">
                  <c:v>20.239999999999998</c:v>
                </c:pt>
                <c:pt idx="1040">
                  <c:v>20.239999999999998</c:v>
                </c:pt>
                <c:pt idx="1041">
                  <c:v>20.239999999999998</c:v>
                </c:pt>
                <c:pt idx="1042">
                  <c:v>20.25</c:v>
                </c:pt>
                <c:pt idx="1043">
                  <c:v>20.260000000000002</c:v>
                </c:pt>
                <c:pt idx="1044">
                  <c:v>20.27</c:v>
                </c:pt>
                <c:pt idx="1045">
                  <c:v>20.27</c:v>
                </c:pt>
                <c:pt idx="1046">
                  <c:v>20.27</c:v>
                </c:pt>
                <c:pt idx="1047">
                  <c:v>20.27</c:v>
                </c:pt>
                <c:pt idx="1048">
                  <c:v>20.27</c:v>
                </c:pt>
                <c:pt idx="1049">
                  <c:v>20.27</c:v>
                </c:pt>
                <c:pt idx="1050">
                  <c:v>20.27</c:v>
                </c:pt>
                <c:pt idx="1051">
                  <c:v>20.27</c:v>
                </c:pt>
                <c:pt idx="1052">
                  <c:v>20.27</c:v>
                </c:pt>
                <c:pt idx="1053">
                  <c:v>20.27</c:v>
                </c:pt>
                <c:pt idx="1054">
                  <c:v>20.27</c:v>
                </c:pt>
                <c:pt idx="1055">
                  <c:v>20.27</c:v>
                </c:pt>
                <c:pt idx="1056">
                  <c:v>20.27</c:v>
                </c:pt>
                <c:pt idx="1057">
                  <c:v>20.27</c:v>
                </c:pt>
                <c:pt idx="1058">
                  <c:v>20.27</c:v>
                </c:pt>
                <c:pt idx="1059">
                  <c:v>20.260000000000002</c:v>
                </c:pt>
                <c:pt idx="1060">
                  <c:v>20.239999999999998</c:v>
                </c:pt>
                <c:pt idx="1061">
                  <c:v>20.23</c:v>
                </c:pt>
                <c:pt idx="1062">
                  <c:v>20.22</c:v>
                </c:pt>
                <c:pt idx="1063">
                  <c:v>20.22</c:v>
                </c:pt>
                <c:pt idx="1064">
                  <c:v>20.21</c:v>
                </c:pt>
                <c:pt idx="1065">
                  <c:v>20.21</c:v>
                </c:pt>
                <c:pt idx="1066">
                  <c:v>20.2</c:v>
                </c:pt>
                <c:pt idx="1067">
                  <c:v>20.2</c:v>
                </c:pt>
                <c:pt idx="1068">
                  <c:v>20.190000000000001</c:v>
                </c:pt>
                <c:pt idx="1069">
                  <c:v>20.190000000000001</c:v>
                </c:pt>
                <c:pt idx="1070">
                  <c:v>20.190000000000001</c:v>
                </c:pt>
                <c:pt idx="1071">
                  <c:v>20.190000000000001</c:v>
                </c:pt>
                <c:pt idx="1072">
                  <c:v>20.2</c:v>
                </c:pt>
                <c:pt idx="1073">
                  <c:v>20.2</c:v>
                </c:pt>
                <c:pt idx="1074">
                  <c:v>20.2</c:v>
                </c:pt>
                <c:pt idx="1075">
                  <c:v>20.2</c:v>
                </c:pt>
                <c:pt idx="1076">
                  <c:v>20.2</c:v>
                </c:pt>
                <c:pt idx="1077">
                  <c:v>20.2</c:v>
                </c:pt>
                <c:pt idx="1078">
                  <c:v>20.2</c:v>
                </c:pt>
                <c:pt idx="1079">
                  <c:v>20.21</c:v>
                </c:pt>
                <c:pt idx="1080">
                  <c:v>20.21</c:v>
                </c:pt>
                <c:pt idx="1081">
                  <c:v>20.21</c:v>
                </c:pt>
                <c:pt idx="1082">
                  <c:v>20.22</c:v>
                </c:pt>
                <c:pt idx="1083">
                  <c:v>20.22</c:v>
                </c:pt>
                <c:pt idx="1084">
                  <c:v>20.22</c:v>
                </c:pt>
                <c:pt idx="1085">
                  <c:v>20.22</c:v>
                </c:pt>
                <c:pt idx="1086">
                  <c:v>20.21</c:v>
                </c:pt>
                <c:pt idx="1087">
                  <c:v>20.21</c:v>
                </c:pt>
                <c:pt idx="1088">
                  <c:v>20.21</c:v>
                </c:pt>
                <c:pt idx="1089">
                  <c:v>20.21</c:v>
                </c:pt>
                <c:pt idx="1090">
                  <c:v>20.21</c:v>
                </c:pt>
                <c:pt idx="1091">
                  <c:v>20.2</c:v>
                </c:pt>
                <c:pt idx="1092">
                  <c:v>20.2</c:v>
                </c:pt>
                <c:pt idx="1093">
                  <c:v>20.190000000000001</c:v>
                </c:pt>
                <c:pt idx="1094">
                  <c:v>20.190000000000001</c:v>
                </c:pt>
                <c:pt idx="1095">
                  <c:v>20.190000000000001</c:v>
                </c:pt>
                <c:pt idx="1096">
                  <c:v>20.190000000000001</c:v>
                </c:pt>
                <c:pt idx="1097">
                  <c:v>20.190000000000001</c:v>
                </c:pt>
                <c:pt idx="1098">
                  <c:v>20.190000000000001</c:v>
                </c:pt>
                <c:pt idx="1099">
                  <c:v>20.190000000000001</c:v>
                </c:pt>
                <c:pt idx="1100">
                  <c:v>20.190000000000001</c:v>
                </c:pt>
                <c:pt idx="1101">
                  <c:v>20.190000000000001</c:v>
                </c:pt>
                <c:pt idx="1102">
                  <c:v>20.190000000000001</c:v>
                </c:pt>
                <c:pt idx="1103">
                  <c:v>20.190000000000001</c:v>
                </c:pt>
                <c:pt idx="1104">
                  <c:v>20.2</c:v>
                </c:pt>
                <c:pt idx="1105">
                  <c:v>20.21</c:v>
                </c:pt>
                <c:pt idx="1106">
                  <c:v>20.22</c:v>
                </c:pt>
                <c:pt idx="1107">
                  <c:v>20.22</c:v>
                </c:pt>
                <c:pt idx="1108">
                  <c:v>20.21</c:v>
                </c:pt>
                <c:pt idx="1109">
                  <c:v>20.21</c:v>
                </c:pt>
                <c:pt idx="1110">
                  <c:v>20.21</c:v>
                </c:pt>
                <c:pt idx="1111">
                  <c:v>20.22</c:v>
                </c:pt>
                <c:pt idx="1112">
                  <c:v>20.22</c:v>
                </c:pt>
                <c:pt idx="1113">
                  <c:v>20.239999999999998</c:v>
                </c:pt>
                <c:pt idx="1114">
                  <c:v>20.239999999999998</c:v>
                </c:pt>
                <c:pt idx="1115">
                  <c:v>20.260000000000002</c:v>
                </c:pt>
                <c:pt idx="1116">
                  <c:v>20.27</c:v>
                </c:pt>
                <c:pt idx="1117">
                  <c:v>20.28</c:v>
                </c:pt>
                <c:pt idx="1118">
                  <c:v>20.29</c:v>
                </c:pt>
                <c:pt idx="1119">
                  <c:v>20.3</c:v>
                </c:pt>
                <c:pt idx="1120">
                  <c:v>20.309999999999999</c:v>
                </c:pt>
                <c:pt idx="1121">
                  <c:v>20.32</c:v>
                </c:pt>
                <c:pt idx="1122">
                  <c:v>20.32</c:v>
                </c:pt>
                <c:pt idx="1123">
                  <c:v>20.329999999999998</c:v>
                </c:pt>
                <c:pt idx="1124">
                  <c:v>20.329999999999998</c:v>
                </c:pt>
                <c:pt idx="1125">
                  <c:v>20.34</c:v>
                </c:pt>
                <c:pt idx="1126">
                  <c:v>20.34</c:v>
                </c:pt>
                <c:pt idx="1127">
                  <c:v>20.34</c:v>
                </c:pt>
                <c:pt idx="1128">
                  <c:v>20.350000000000001</c:v>
                </c:pt>
                <c:pt idx="1129">
                  <c:v>20.350000000000001</c:v>
                </c:pt>
                <c:pt idx="1130">
                  <c:v>20.36</c:v>
                </c:pt>
                <c:pt idx="1131">
                  <c:v>20.37</c:v>
                </c:pt>
                <c:pt idx="1132">
                  <c:v>20.38</c:v>
                </c:pt>
                <c:pt idx="1133">
                  <c:v>20.39</c:v>
                </c:pt>
                <c:pt idx="1134">
                  <c:v>20.41</c:v>
                </c:pt>
                <c:pt idx="1135">
                  <c:v>20.420000000000002</c:v>
                </c:pt>
                <c:pt idx="1136">
                  <c:v>20.440000000000001</c:v>
                </c:pt>
                <c:pt idx="1137">
                  <c:v>20.46</c:v>
                </c:pt>
                <c:pt idx="1138">
                  <c:v>20.47</c:v>
                </c:pt>
                <c:pt idx="1139">
                  <c:v>20.49</c:v>
                </c:pt>
                <c:pt idx="1140">
                  <c:v>20.51</c:v>
                </c:pt>
                <c:pt idx="1141">
                  <c:v>20.52</c:v>
                </c:pt>
                <c:pt idx="1142">
                  <c:v>20.54</c:v>
                </c:pt>
                <c:pt idx="1143">
                  <c:v>20.55</c:v>
                </c:pt>
                <c:pt idx="1144">
                  <c:v>20.56</c:v>
                </c:pt>
                <c:pt idx="1145">
                  <c:v>20.56</c:v>
                </c:pt>
                <c:pt idx="1146">
                  <c:v>20.56</c:v>
                </c:pt>
                <c:pt idx="1147">
                  <c:v>20.56</c:v>
                </c:pt>
                <c:pt idx="1148">
                  <c:v>20.56</c:v>
                </c:pt>
                <c:pt idx="1149">
                  <c:v>20.55</c:v>
                </c:pt>
                <c:pt idx="1150">
                  <c:v>20.55</c:v>
                </c:pt>
                <c:pt idx="1151">
                  <c:v>20.55</c:v>
                </c:pt>
                <c:pt idx="1152">
                  <c:v>20.54</c:v>
                </c:pt>
                <c:pt idx="1153">
                  <c:v>20.53</c:v>
                </c:pt>
                <c:pt idx="1154">
                  <c:v>20.52</c:v>
                </c:pt>
                <c:pt idx="1155">
                  <c:v>20.51</c:v>
                </c:pt>
                <c:pt idx="1156">
                  <c:v>20.5</c:v>
                </c:pt>
                <c:pt idx="1157">
                  <c:v>20.5</c:v>
                </c:pt>
                <c:pt idx="1158">
                  <c:v>20.49</c:v>
                </c:pt>
                <c:pt idx="1159">
                  <c:v>20.48</c:v>
                </c:pt>
                <c:pt idx="1160">
                  <c:v>20.48</c:v>
                </c:pt>
                <c:pt idx="1161">
                  <c:v>20.47</c:v>
                </c:pt>
                <c:pt idx="1162">
                  <c:v>20.46</c:v>
                </c:pt>
                <c:pt idx="1163">
                  <c:v>20.46</c:v>
                </c:pt>
                <c:pt idx="1164">
                  <c:v>20.46</c:v>
                </c:pt>
                <c:pt idx="1165">
                  <c:v>20.46</c:v>
                </c:pt>
                <c:pt idx="1166">
                  <c:v>20.46</c:v>
                </c:pt>
                <c:pt idx="1167">
                  <c:v>20.47</c:v>
                </c:pt>
                <c:pt idx="1168">
                  <c:v>20.47</c:v>
                </c:pt>
                <c:pt idx="1169">
                  <c:v>20.47</c:v>
                </c:pt>
                <c:pt idx="1170">
                  <c:v>20.48</c:v>
                </c:pt>
                <c:pt idx="1171">
                  <c:v>20.48</c:v>
                </c:pt>
                <c:pt idx="1172">
                  <c:v>20.48</c:v>
                </c:pt>
                <c:pt idx="1173">
                  <c:v>20.48</c:v>
                </c:pt>
                <c:pt idx="1174">
                  <c:v>20.47</c:v>
                </c:pt>
                <c:pt idx="1175">
                  <c:v>20.47</c:v>
                </c:pt>
                <c:pt idx="1176">
                  <c:v>20.46</c:v>
                </c:pt>
                <c:pt idx="1177">
                  <c:v>20.46</c:v>
                </c:pt>
                <c:pt idx="1178">
                  <c:v>20.46</c:v>
                </c:pt>
                <c:pt idx="1179">
                  <c:v>20.45</c:v>
                </c:pt>
                <c:pt idx="1180">
                  <c:v>20.45</c:v>
                </c:pt>
                <c:pt idx="1181">
                  <c:v>20.440000000000001</c:v>
                </c:pt>
                <c:pt idx="1182">
                  <c:v>20.440000000000001</c:v>
                </c:pt>
                <c:pt idx="1183">
                  <c:v>20.43</c:v>
                </c:pt>
                <c:pt idx="1184">
                  <c:v>20.420000000000002</c:v>
                </c:pt>
                <c:pt idx="1185">
                  <c:v>20.420000000000002</c:v>
                </c:pt>
                <c:pt idx="1186">
                  <c:v>20.420000000000002</c:v>
                </c:pt>
                <c:pt idx="1187">
                  <c:v>20.43</c:v>
                </c:pt>
                <c:pt idx="1188">
                  <c:v>20.440000000000001</c:v>
                </c:pt>
                <c:pt idx="1189">
                  <c:v>20.46</c:v>
                </c:pt>
                <c:pt idx="1190">
                  <c:v>20.47</c:v>
                </c:pt>
                <c:pt idx="1191">
                  <c:v>20.49</c:v>
                </c:pt>
                <c:pt idx="1192">
                  <c:v>20.5</c:v>
                </c:pt>
                <c:pt idx="1193">
                  <c:v>20.51</c:v>
                </c:pt>
                <c:pt idx="1194">
                  <c:v>20.52</c:v>
                </c:pt>
                <c:pt idx="1195">
                  <c:v>20.53</c:v>
                </c:pt>
                <c:pt idx="1196">
                  <c:v>20.54</c:v>
                </c:pt>
                <c:pt idx="1197">
                  <c:v>20.55</c:v>
                </c:pt>
                <c:pt idx="1198">
                  <c:v>20.56</c:v>
                </c:pt>
                <c:pt idx="1199">
                  <c:v>20.56</c:v>
                </c:pt>
                <c:pt idx="1200">
                  <c:v>20.58</c:v>
                </c:pt>
                <c:pt idx="1201">
                  <c:v>20.59</c:v>
                </c:pt>
                <c:pt idx="1202">
                  <c:v>20.59</c:v>
                </c:pt>
                <c:pt idx="1203">
                  <c:v>20.6</c:v>
                </c:pt>
                <c:pt idx="1204">
                  <c:v>20.61</c:v>
                </c:pt>
                <c:pt idx="1205">
                  <c:v>20.62</c:v>
                </c:pt>
                <c:pt idx="1206">
                  <c:v>20.63</c:v>
                </c:pt>
                <c:pt idx="1207">
                  <c:v>20.64</c:v>
                </c:pt>
                <c:pt idx="1208">
                  <c:v>20.65</c:v>
                </c:pt>
                <c:pt idx="1209">
                  <c:v>20.65</c:v>
                </c:pt>
                <c:pt idx="1210">
                  <c:v>20.65</c:v>
                </c:pt>
                <c:pt idx="1211">
                  <c:v>20.65</c:v>
                </c:pt>
                <c:pt idx="1212">
                  <c:v>20.64</c:v>
                </c:pt>
                <c:pt idx="1213">
                  <c:v>20.64</c:v>
                </c:pt>
                <c:pt idx="1214">
                  <c:v>20.64</c:v>
                </c:pt>
                <c:pt idx="1215">
                  <c:v>20.64</c:v>
                </c:pt>
                <c:pt idx="1216">
                  <c:v>20.64</c:v>
                </c:pt>
                <c:pt idx="1217">
                  <c:v>20.63</c:v>
                </c:pt>
                <c:pt idx="1218">
                  <c:v>20.63</c:v>
                </c:pt>
                <c:pt idx="1219">
                  <c:v>20.63</c:v>
                </c:pt>
                <c:pt idx="1220">
                  <c:v>20.64</c:v>
                </c:pt>
                <c:pt idx="1221">
                  <c:v>20.64</c:v>
                </c:pt>
                <c:pt idx="1222">
                  <c:v>20.64</c:v>
                </c:pt>
                <c:pt idx="1223">
                  <c:v>20.64</c:v>
                </c:pt>
                <c:pt idx="1224">
                  <c:v>20.65</c:v>
                </c:pt>
                <c:pt idx="1225">
                  <c:v>20.65</c:v>
                </c:pt>
                <c:pt idx="1226">
                  <c:v>20.66</c:v>
                </c:pt>
                <c:pt idx="1227">
                  <c:v>20.66</c:v>
                </c:pt>
                <c:pt idx="1228">
                  <c:v>20.67</c:v>
                </c:pt>
                <c:pt idx="1229">
                  <c:v>20.67</c:v>
                </c:pt>
                <c:pt idx="1230">
                  <c:v>20.67</c:v>
                </c:pt>
                <c:pt idx="1231">
                  <c:v>20.67</c:v>
                </c:pt>
                <c:pt idx="1232">
                  <c:v>20.68</c:v>
                </c:pt>
                <c:pt idx="1233">
                  <c:v>20.68</c:v>
                </c:pt>
                <c:pt idx="1234">
                  <c:v>20.69</c:v>
                </c:pt>
                <c:pt idx="1235">
                  <c:v>20.69</c:v>
                </c:pt>
                <c:pt idx="1236">
                  <c:v>20.71</c:v>
                </c:pt>
                <c:pt idx="1237">
                  <c:v>20.72</c:v>
                </c:pt>
                <c:pt idx="1238">
                  <c:v>20.73</c:v>
                </c:pt>
                <c:pt idx="1239">
                  <c:v>20.74</c:v>
                </c:pt>
                <c:pt idx="1240">
                  <c:v>20.76</c:v>
                </c:pt>
                <c:pt idx="1241">
                  <c:v>20.77</c:v>
                </c:pt>
                <c:pt idx="1242">
                  <c:v>20.79</c:v>
                </c:pt>
                <c:pt idx="1243">
                  <c:v>20.8</c:v>
                </c:pt>
                <c:pt idx="1244">
                  <c:v>20.81</c:v>
                </c:pt>
                <c:pt idx="1245">
                  <c:v>20.83</c:v>
                </c:pt>
                <c:pt idx="1246">
                  <c:v>20.84</c:v>
                </c:pt>
                <c:pt idx="1247">
                  <c:v>20.86</c:v>
                </c:pt>
                <c:pt idx="1248">
                  <c:v>20.87</c:v>
                </c:pt>
                <c:pt idx="1249">
                  <c:v>20.88</c:v>
                </c:pt>
                <c:pt idx="1250">
                  <c:v>20.9</c:v>
                </c:pt>
                <c:pt idx="1251">
                  <c:v>20.91</c:v>
                </c:pt>
                <c:pt idx="1252">
                  <c:v>20.91</c:v>
                </c:pt>
                <c:pt idx="1253">
                  <c:v>20.93</c:v>
                </c:pt>
                <c:pt idx="1254">
                  <c:v>20.94</c:v>
                </c:pt>
                <c:pt idx="1255">
                  <c:v>20.94</c:v>
                </c:pt>
                <c:pt idx="1256">
                  <c:v>20.94</c:v>
                </c:pt>
                <c:pt idx="1257">
                  <c:v>20.93</c:v>
                </c:pt>
                <c:pt idx="1258">
                  <c:v>20.92</c:v>
                </c:pt>
                <c:pt idx="1259">
                  <c:v>20.92</c:v>
                </c:pt>
                <c:pt idx="1260">
                  <c:v>20.91</c:v>
                </c:pt>
                <c:pt idx="1261">
                  <c:v>20.9</c:v>
                </c:pt>
                <c:pt idx="1262">
                  <c:v>20.88</c:v>
                </c:pt>
                <c:pt idx="1263">
                  <c:v>20.88</c:v>
                </c:pt>
                <c:pt idx="1264">
                  <c:v>20.88</c:v>
                </c:pt>
                <c:pt idx="1265">
                  <c:v>20.86</c:v>
                </c:pt>
                <c:pt idx="1266">
                  <c:v>20.86</c:v>
                </c:pt>
                <c:pt idx="1267">
                  <c:v>20.84</c:v>
                </c:pt>
                <c:pt idx="1268">
                  <c:v>20.83</c:v>
                </c:pt>
                <c:pt idx="1269">
                  <c:v>20.99</c:v>
                </c:pt>
                <c:pt idx="1270">
                  <c:v>21.23</c:v>
                </c:pt>
                <c:pt idx="1271">
                  <c:v>21.5</c:v>
                </c:pt>
                <c:pt idx="1272">
                  <c:v>21.77</c:v>
                </c:pt>
                <c:pt idx="1273">
                  <c:v>22.04</c:v>
                </c:pt>
                <c:pt idx="1274">
                  <c:v>22.28</c:v>
                </c:pt>
                <c:pt idx="1275">
                  <c:v>22.51</c:v>
                </c:pt>
                <c:pt idx="1276">
                  <c:v>22.72</c:v>
                </c:pt>
                <c:pt idx="1277">
                  <c:v>22.92</c:v>
                </c:pt>
                <c:pt idx="1278">
                  <c:v>23.09</c:v>
                </c:pt>
                <c:pt idx="1279">
                  <c:v>23.27</c:v>
                </c:pt>
                <c:pt idx="1280">
                  <c:v>23.43</c:v>
                </c:pt>
                <c:pt idx="1281">
                  <c:v>23.57</c:v>
                </c:pt>
                <c:pt idx="1282">
                  <c:v>23.7</c:v>
                </c:pt>
                <c:pt idx="1283">
                  <c:v>23.82</c:v>
                </c:pt>
                <c:pt idx="1284">
                  <c:v>23.94</c:v>
                </c:pt>
                <c:pt idx="1285">
                  <c:v>24.04</c:v>
                </c:pt>
                <c:pt idx="1286">
                  <c:v>24.14</c:v>
                </c:pt>
                <c:pt idx="1287">
                  <c:v>24.22</c:v>
                </c:pt>
                <c:pt idx="1288">
                  <c:v>24.3</c:v>
                </c:pt>
                <c:pt idx="1289">
                  <c:v>24.38</c:v>
                </c:pt>
                <c:pt idx="1290">
                  <c:v>24.46</c:v>
                </c:pt>
                <c:pt idx="1291">
                  <c:v>24.52</c:v>
                </c:pt>
                <c:pt idx="1292">
                  <c:v>24.58</c:v>
                </c:pt>
                <c:pt idx="1293">
                  <c:v>24.64</c:v>
                </c:pt>
                <c:pt idx="1294">
                  <c:v>24.7</c:v>
                </c:pt>
                <c:pt idx="1295">
                  <c:v>24.75</c:v>
                </c:pt>
                <c:pt idx="1296">
                  <c:v>24.81</c:v>
                </c:pt>
                <c:pt idx="1297">
                  <c:v>24.86</c:v>
                </c:pt>
                <c:pt idx="1298">
                  <c:v>24.91</c:v>
                </c:pt>
                <c:pt idx="1299">
                  <c:v>24.96</c:v>
                </c:pt>
                <c:pt idx="1300">
                  <c:v>25</c:v>
                </c:pt>
                <c:pt idx="1301">
                  <c:v>25.04</c:v>
                </c:pt>
                <c:pt idx="1302">
                  <c:v>25.08</c:v>
                </c:pt>
                <c:pt idx="1303">
                  <c:v>25.12</c:v>
                </c:pt>
                <c:pt idx="1304">
                  <c:v>25.15</c:v>
                </c:pt>
                <c:pt idx="1305">
                  <c:v>25.17</c:v>
                </c:pt>
                <c:pt idx="1306">
                  <c:v>25.2</c:v>
                </c:pt>
                <c:pt idx="1307">
                  <c:v>25.23</c:v>
                </c:pt>
                <c:pt idx="1308">
                  <c:v>25.26</c:v>
                </c:pt>
                <c:pt idx="1309">
                  <c:v>25.29</c:v>
                </c:pt>
                <c:pt idx="1310">
                  <c:v>25.33</c:v>
                </c:pt>
                <c:pt idx="1311">
                  <c:v>25.35</c:v>
                </c:pt>
                <c:pt idx="1312">
                  <c:v>25.39</c:v>
                </c:pt>
                <c:pt idx="1313">
                  <c:v>25.42</c:v>
                </c:pt>
                <c:pt idx="1314">
                  <c:v>25.46</c:v>
                </c:pt>
                <c:pt idx="1315">
                  <c:v>25.5</c:v>
                </c:pt>
                <c:pt idx="1316">
                  <c:v>25.53</c:v>
                </c:pt>
                <c:pt idx="1317">
                  <c:v>25.57</c:v>
                </c:pt>
                <c:pt idx="1318">
                  <c:v>25.6</c:v>
                </c:pt>
                <c:pt idx="1319">
                  <c:v>25.63</c:v>
                </c:pt>
                <c:pt idx="1320">
                  <c:v>25.65</c:v>
                </c:pt>
                <c:pt idx="1321">
                  <c:v>25.67</c:v>
                </c:pt>
                <c:pt idx="1322">
                  <c:v>25.7</c:v>
                </c:pt>
                <c:pt idx="1323">
                  <c:v>25.72</c:v>
                </c:pt>
                <c:pt idx="1324">
                  <c:v>25.74</c:v>
                </c:pt>
                <c:pt idx="1325">
                  <c:v>25.76</c:v>
                </c:pt>
                <c:pt idx="1326">
                  <c:v>25.78</c:v>
                </c:pt>
                <c:pt idx="1327">
                  <c:v>25.8</c:v>
                </c:pt>
                <c:pt idx="1328">
                  <c:v>25.82</c:v>
                </c:pt>
                <c:pt idx="1329">
                  <c:v>25.84</c:v>
                </c:pt>
                <c:pt idx="1330">
                  <c:v>25.86</c:v>
                </c:pt>
                <c:pt idx="1331">
                  <c:v>25.87</c:v>
                </c:pt>
                <c:pt idx="1332">
                  <c:v>25.9</c:v>
                </c:pt>
                <c:pt idx="1333">
                  <c:v>25.92</c:v>
                </c:pt>
                <c:pt idx="1334">
                  <c:v>25.94</c:v>
                </c:pt>
                <c:pt idx="1335">
                  <c:v>25.95</c:v>
                </c:pt>
                <c:pt idx="1336">
                  <c:v>25.96</c:v>
                </c:pt>
                <c:pt idx="1337">
                  <c:v>25.97</c:v>
                </c:pt>
                <c:pt idx="1338">
                  <c:v>25.98</c:v>
                </c:pt>
                <c:pt idx="1339">
                  <c:v>25.99</c:v>
                </c:pt>
                <c:pt idx="1340">
                  <c:v>26.01</c:v>
                </c:pt>
                <c:pt idx="1341">
                  <c:v>26.02</c:v>
                </c:pt>
                <c:pt idx="1342">
                  <c:v>26.02</c:v>
                </c:pt>
                <c:pt idx="1343">
                  <c:v>26.02</c:v>
                </c:pt>
                <c:pt idx="1344">
                  <c:v>26.02</c:v>
                </c:pt>
                <c:pt idx="1345">
                  <c:v>26.02</c:v>
                </c:pt>
                <c:pt idx="1346">
                  <c:v>26.02</c:v>
                </c:pt>
                <c:pt idx="1347">
                  <c:v>26.02</c:v>
                </c:pt>
                <c:pt idx="1348">
                  <c:v>26.02</c:v>
                </c:pt>
                <c:pt idx="1349">
                  <c:v>26.01</c:v>
                </c:pt>
                <c:pt idx="1350">
                  <c:v>26.01</c:v>
                </c:pt>
                <c:pt idx="1351">
                  <c:v>26</c:v>
                </c:pt>
                <c:pt idx="1352">
                  <c:v>25.99</c:v>
                </c:pt>
                <c:pt idx="1353">
                  <c:v>25.99</c:v>
                </c:pt>
                <c:pt idx="1354">
                  <c:v>25.97</c:v>
                </c:pt>
                <c:pt idx="1355">
                  <c:v>25.97</c:v>
                </c:pt>
                <c:pt idx="1356">
                  <c:v>25.97</c:v>
                </c:pt>
                <c:pt idx="1357">
                  <c:v>25.96</c:v>
                </c:pt>
                <c:pt idx="1358">
                  <c:v>25.95</c:v>
                </c:pt>
                <c:pt idx="1359">
                  <c:v>25.95</c:v>
                </c:pt>
                <c:pt idx="1360">
                  <c:v>25.94</c:v>
                </c:pt>
                <c:pt idx="1361">
                  <c:v>25.93</c:v>
                </c:pt>
                <c:pt idx="1362">
                  <c:v>25.92</c:v>
                </c:pt>
                <c:pt idx="1363">
                  <c:v>25.91</c:v>
                </c:pt>
                <c:pt idx="1364">
                  <c:v>25.91</c:v>
                </c:pt>
                <c:pt idx="1365">
                  <c:v>25.9</c:v>
                </c:pt>
                <c:pt idx="1366">
                  <c:v>25.89</c:v>
                </c:pt>
                <c:pt idx="1367">
                  <c:v>25.88</c:v>
                </c:pt>
                <c:pt idx="1368">
                  <c:v>25.87</c:v>
                </c:pt>
                <c:pt idx="1369">
                  <c:v>25.87</c:v>
                </c:pt>
                <c:pt idx="1370">
                  <c:v>25.86</c:v>
                </c:pt>
                <c:pt idx="1371">
                  <c:v>25.86</c:v>
                </c:pt>
                <c:pt idx="1372">
                  <c:v>25.86</c:v>
                </c:pt>
                <c:pt idx="1373">
                  <c:v>25.86</c:v>
                </c:pt>
                <c:pt idx="1374">
                  <c:v>25.86</c:v>
                </c:pt>
                <c:pt idx="1375">
                  <c:v>25.87</c:v>
                </c:pt>
                <c:pt idx="1376">
                  <c:v>25.87</c:v>
                </c:pt>
                <c:pt idx="1377">
                  <c:v>25.87</c:v>
                </c:pt>
                <c:pt idx="1378">
                  <c:v>25.87</c:v>
                </c:pt>
                <c:pt idx="1379">
                  <c:v>25.87</c:v>
                </c:pt>
                <c:pt idx="1380">
                  <c:v>25.87</c:v>
                </c:pt>
                <c:pt idx="1381">
                  <c:v>25.87</c:v>
                </c:pt>
                <c:pt idx="1382">
                  <c:v>25.87</c:v>
                </c:pt>
                <c:pt idx="1383">
                  <c:v>25.87</c:v>
                </c:pt>
                <c:pt idx="1384">
                  <c:v>25.87</c:v>
                </c:pt>
                <c:pt idx="1385">
                  <c:v>25.87</c:v>
                </c:pt>
                <c:pt idx="1386">
                  <c:v>25.86</c:v>
                </c:pt>
                <c:pt idx="1387">
                  <c:v>25.85</c:v>
                </c:pt>
                <c:pt idx="1388">
                  <c:v>25.84</c:v>
                </c:pt>
                <c:pt idx="1389">
                  <c:v>25.84</c:v>
                </c:pt>
                <c:pt idx="1390">
                  <c:v>25.83</c:v>
                </c:pt>
                <c:pt idx="1391">
                  <c:v>25.82</c:v>
                </c:pt>
                <c:pt idx="1392">
                  <c:v>25.81</c:v>
                </c:pt>
                <c:pt idx="1393">
                  <c:v>25.8</c:v>
                </c:pt>
                <c:pt idx="1394">
                  <c:v>25.8</c:v>
                </c:pt>
                <c:pt idx="1395">
                  <c:v>25.79</c:v>
                </c:pt>
                <c:pt idx="1396">
                  <c:v>25.79</c:v>
                </c:pt>
                <c:pt idx="1397">
                  <c:v>25.79</c:v>
                </c:pt>
                <c:pt idx="1398">
                  <c:v>25.79</c:v>
                </c:pt>
                <c:pt idx="1399">
                  <c:v>25.79</c:v>
                </c:pt>
                <c:pt idx="1400">
                  <c:v>25.79</c:v>
                </c:pt>
                <c:pt idx="1401">
                  <c:v>25.8</c:v>
                </c:pt>
                <c:pt idx="1402">
                  <c:v>25.8</c:v>
                </c:pt>
                <c:pt idx="1403">
                  <c:v>25.79</c:v>
                </c:pt>
                <c:pt idx="1404">
                  <c:v>25.79</c:v>
                </c:pt>
                <c:pt idx="1405">
                  <c:v>25.79</c:v>
                </c:pt>
                <c:pt idx="1406">
                  <c:v>25.79</c:v>
                </c:pt>
                <c:pt idx="1407">
                  <c:v>25.79</c:v>
                </c:pt>
                <c:pt idx="1408">
                  <c:v>25.79</c:v>
                </c:pt>
                <c:pt idx="1409">
                  <c:v>25.8</c:v>
                </c:pt>
                <c:pt idx="1410">
                  <c:v>25.8</c:v>
                </c:pt>
                <c:pt idx="1411">
                  <c:v>25.81</c:v>
                </c:pt>
                <c:pt idx="1412">
                  <c:v>25.82</c:v>
                </c:pt>
                <c:pt idx="1413">
                  <c:v>25.82</c:v>
                </c:pt>
                <c:pt idx="1414">
                  <c:v>25.82</c:v>
                </c:pt>
                <c:pt idx="1415">
                  <c:v>25.83</c:v>
                </c:pt>
                <c:pt idx="1416">
                  <c:v>25.84</c:v>
                </c:pt>
                <c:pt idx="1417">
                  <c:v>25.84</c:v>
                </c:pt>
                <c:pt idx="1418">
                  <c:v>25.84</c:v>
                </c:pt>
                <c:pt idx="1419">
                  <c:v>25.83</c:v>
                </c:pt>
                <c:pt idx="1420">
                  <c:v>25.83</c:v>
                </c:pt>
                <c:pt idx="1421">
                  <c:v>25.82</c:v>
                </c:pt>
                <c:pt idx="1422">
                  <c:v>25.82</c:v>
                </c:pt>
                <c:pt idx="1423">
                  <c:v>25.81</c:v>
                </c:pt>
                <c:pt idx="1424">
                  <c:v>25.81</c:v>
                </c:pt>
                <c:pt idx="1425">
                  <c:v>25.8</c:v>
                </c:pt>
                <c:pt idx="1426">
                  <c:v>25.8</c:v>
                </c:pt>
                <c:pt idx="1427">
                  <c:v>25.8</c:v>
                </c:pt>
                <c:pt idx="1428">
                  <c:v>25.8</c:v>
                </c:pt>
                <c:pt idx="1429">
                  <c:v>25.8</c:v>
                </c:pt>
                <c:pt idx="1430">
                  <c:v>25.8</c:v>
                </c:pt>
                <c:pt idx="1431">
                  <c:v>25.81</c:v>
                </c:pt>
                <c:pt idx="1432">
                  <c:v>25.81</c:v>
                </c:pt>
                <c:pt idx="1433">
                  <c:v>25.82</c:v>
                </c:pt>
                <c:pt idx="1434">
                  <c:v>25.82</c:v>
                </c:pt>
                <c:pt idx="1435">
                  <c:v>25.82</c:v>
                </c:pt>
                <c:pt idx="1436">
                  <c:v>25.82</c:v>
                </c:pt>
                <c:pt idx="1437">
                  <c:v>25.82</c:v>
                </c:pt>
                <c:pt idx="1438">
                  <c:v>25.81</c:v>
                </c:pt>
                <c:pt idx="1439">
                  <c:v>25.81</c:v>
                </c:pt>
                <c:pt idx="1440">
                  <c:v>25.8</c:v>
                </c:pt>
                <c:pt idx="1441">
                  <c:v>25.79</c:v>
                </c:pt>
                <c:pt idx="1442">
                  <c:v>25.78</c:v>
                </c:pt>
                <c:pt idx="1443">
                  <c:v>25.76</c:v>
                </c:pt>
                <c:pt idx="1444">
                  <c:v>25.75</c:v>
                </c:pt>
                <c:pt idx="1445">
                  <c:v>25.73</c:v>
                </c:pt>
                <c:pt idx="1446">
                  <c:v>25.72</c:v>
                </c:pt>
                <c:pt idx="1447">
                  <c:v>25.7</c:v>
                </c:pt>
                <c:pt idx="1448">
                  <c:v>25.68</c:v>
                </c:pt>
                <c:pt idx="1449">
                  <c:v>25.67</c:v>
                </c:pt>
                <c:pt idx="1450">
                  <c:v>25.65</c:v>
                </c:pt>
                <c:pt idx="1451">
                  <c:v>25.65</c:v>
                </c:pt>
                <c:pt idx="1452">
                  <c:v>25.64</c:v>
                </c:pt>
                <c:pt idx="1453">
                  <c:v>25.63</c:v>
                </c:pt>
                <c:pt idx="1454">
                  <c:v>25.63</c:v>
                </c:pt>
                <c:pt idx="1455">
                  <c:v>25.62</c:v>
                </c:pt>
                <c:pt idx="1456">
                  <c:v>25.62</c:v>
                </c:pt>
                <c:pt idx="1457">
                  <c:v>25.61</c:v>
                </c:pt>
                <c:pt idx="1458">
                  <c:v>25.6</c:v>
                </c:pt>
                <c:pt idx="1459">
                  <c:v>25.6</c:v>
                </c:pt>
                <c:pt idx="1460">
                  <c:v>25.6</c:v>
                </c:pt>
                <c:pt idx="1461">
                  <c:v>25.6</c:v>
                </c:pt>
                <c:pt idx="1462">
                  <c:v>25.59</c:v>
                </c:pt>
                <c:pt idx="1463">
                  <c:v>25.59</c:v>
                </c:pt>
                <c:pt idx="1464">
                  <c:v>25.6</c:v>
                </c:pt>
                <c:pt idx="1465">
                  <c:v>25.6</c:v>
                </c:pt>
                <c:pt idx="1466">
                  <c:v>25.6</c:v>
                </c:pt>
                <c:pt idx="1467">
                  <c:v>25.6</c:v>
                </c:pt>
                <c:pt idx="1468">
                  <c:v>25.61</c:v>
                </c:pt>
                <c:pt idx="1469">
                  <c:v>25.62</c:v>
                </c:pt>
                <c:pt idx="1470">
                  <c:v>25.62</c:v>
                </c:pt>
                <c:pt idx="1471">
                  <c:v>25.63</c:v>
                </c:pt>
                <c:pt idx="1472">
                  <c:v>25.63</c:v>
                </c:pt>
                <c:pt idx="1473">
                  <c:v>25.62</c:v>
                </c:pt>
                <c:pt idx="1474">
                  <c:v>25.62</c:v>
                </c:pt>
                <c:pt idx="1475">
                  <c:v>25.62</c:v>
                </c:pt>
                <c:pt idx="1476">
                  <c:v>25.62</c:v>
                </c:pt>
                <c:pt idx="1477">
                  <c:v>25.62</c:v>
                </c:pt>
                <c:pt idx="1478">
                  <c:v>25.63</c:v>
                </c:pt>
                <c:pt idx="1479">
                  <c:v>25.63</c:v>
                </c:pt>
                <c:pt idx="1480">
                  <c:v>25.64</c:v>
                </c:pt>
                <c:pt idx="1481">
                  <c:v>25.64</c:v>
                </c:pt>
                <c:pt idx="1482">
                  <c:v>25.65</c:v>
                </c:pt>
                <c:pt idx="1483">
                  <c:v>25.65</c:v>
                </c:pt>
                <c:pt idx="1484">
                  <c:v>25.65</c:v>
                </c:pt>
                <c:pt idx="1485">
                  <c:v>25.65</c:v>
                </c:pt>
                <c:pt idx="1486">
                  <c:v>25.65</c:v>
                </c:pt>
                <c:pt idx="1487">
                  <c:v>25.65</c:v>
                </c:pt>
                <c:pt idx="1488">
                  <c:v>25.65</c:v>
                </c:pt>
                <c:pt idx="1489">
                  <c:v>25.65</c:v>
                </c:pt>
                <c:pt idx="1490">
                  <c:v>25.65</c:v>
                </c:pt>
                <c:pt idx="1491">
                  <c:v>25.66</c:v>
                </c:pt>
                <c:pt idx="1492">
                  <c:v>25.67</c:v>
                </c:pt>
                <c:pt idx="1493">
                  <c:v>25.67</c:v>
                </c:pt>
                <c:pt idx="1494">
                  <c:v>25.68</c:v>
                </c:pt>
                <c:pt idx="1495">
                  <c:v>25.7</c:v>
                </c:pt>
                <c:pt idx="1496">
                  <c:v>25.7</c:v>
                </c:pt>
                <c:pt idx="1497">
                  <c:v>25.71</c:v>
                </c:pt>
                <c:pt idx="1498">
                  <c:v>25.72</c:v>
                </c:pt>
                <c:pt idx="1499">
                  <c:v>25.72</c:v>
                </c:pt>
                <c:pt idx="1500">
                  <c:v>25.73</c:v>
                </c:pt>
                <c:pt idx="1501">
                  <c:v>25.74</c:v>
                </c:pt>
                <c:pt idx="1502">
                  <c:v>25.75</c:v>
                </c:pt>
                <c:pt idx="1503">
                  <c:v>25.76</c:v>
                </c:pt>
                <c:pt idx="1504">
                  <c:v>25.77</c:v>
                </c:pt>
                <c:pt idx="1505">
                  <c:v>25.79</c:v>
                </c:pt>
                <c:pt idx="1506">
                  <c:v>25.8</c:v>
                </c:pt>
                <c:pt idx="1507">
                  <c:v>25.82</c:v>
                </c:pt>
                <c:pt idx="1508">
                  <c:v>25.82</c:v>
                </c:pt>
                <c:pt idx="1509">
                  <c:v>25.82</c:v>
                </c:pt>
                <c:pt idx="1510">
                  <c:v>25.82</c:v>
                </c:pt>
                <c:pt idx="1511">
                  <c:v>25.83</c:v>
                </c:pt>
                <c:pt idx="1512">
                  <c:v>25.83</c:v>
                </c:pt>
                <c:pt idx="1513">
                  <c:v>25.83</c:v>
                </c:pt>
                <c:pt idx="1514">
                  <c:v>25.83</c:v>
                </c:pt>
                <c:pt idx="1515">
                  <c:v>25.82</c:v>
                </c:pt>
                <c:pt idx="1516">
                  <c:v>25.82</c:v>
                </c:pt>
                <c:pt idx="1517">
                  <c:v>25.82</c:v>
                </c:pt>
                <c:pt idx="1518">
                  <c:v>25.82</c:v>
                </c:pt>
                <c:pt idx="1519">
                  <c:v>25.82</c:v>
                </c:pt>
                <c:pt idx="1520">
                  <c:v>25.81</c:v>
                </c:pt>
                <c:pt idx="1521">
                  <c:v>25.8</c:v>
                </c:pt>
                <c:pt idx="1522">
                  <c:v>25.8</c:v>
                </c:pt>
                <c:pt idx="1523">
                  <c:v>25.79</c:v>
                </c:pt>
                <c:pt idx="1524">
                  <c:v>25.79</c:v>
                </c:pt>
                <c:pt idx="1525">
                  <c:v>25.79</c:v>
                </c:pt>
                <c:pt idx="1526">
                  <c:v>25.79</c:v>
                </c:pt>
                <c:pt idx="1527">
                  <c:v>25.79</c:v>
                </c:pt>
                <c:pt idx="1528">
                  <c:v>25.79</c:v>
                </c:pt>
                <c:pt idx="1529">
                  <c:v>25.79</c:v>
                </c:pt>
                <c:pt idx="1530">
                  <c:v>25.79</c:v>
                </c:pt>
                <c:pt idx="1531">
                  <c:v>25.79</c:v>
                </c:pt>
                <c:pt idx="1532">
                  <c:v>25.79</c:v>
                </c:pt>
                <c:pt idx="1533">
                  <c:v>25.79</c:v>
                </c:pt>
                <c:pt idx="1534">
                  <c:v>25.79</c:v>
                </c:pt>
                <c:pt idx="1535">
                  <c:v>25.8</c:v>
                </c:pt>
                <c:pt idx="1536">
                  <c:v>25.8</c:v>
                </c:pt>
                <c:pt idx="1537">
                  <c:v>25.81</c:v>
                </c:pt>
                <c:pt idx="1538">
                  <c:v>25.82</c:v>
                </c:pt>
                <c:pt idx="1539">
                  <c:v>25.82</c:v>
                </c:pt>
                <c:pt idx="1540">
                  <c:v>25.82</c:v>
                </c:pt>
                <c:pt idx="1541">
                  <c:v>25.83</c:v>
                </c:pt>
                <c:pt idx="1542">
                  <c:v>25.83</c:v>
                </c:pt>
                <c:pt idx="1543">
                  <c:v>25.84</c:v>
                </c:pt>
                <c:pt idx="1544">
                  <c:v>25.84</c:v>
                </c:pt>
                <c:pt idx="1545">
                  <c:v>25.84</c:v>
                </c:pt>
                <c:pt idx="1546">
                  <c:v>25.84</c:v>
                </c:pt>
                <c:pt idx="1547">
                  <c:v>25.84</c:v>
                </c:pt>
                <c:pt idx="1548">
                  <c:v>25.84</c:v>
                </c:pt>
                <c:pt idx="1549">
                  <c:v>25.84</c:v>
                </c:pt>
                <c:pt idx="1550">
                  <c:v>25.84</c:v>
                </c:pt>
                <c:pt idx="1551">
                  <c:v>25.84</c:v>
                </c:pt>
                <c:pt idx="1552">
                  <c:v>25.84</c:v>
                </c:pt>
                <c:pt idx="1553">
                  <c:v>25.84</c:v>
                </c:pt>
                <c:pt idx="1554">
                  <c:v>25.84</c:v>
                </c:pt>
                <c:pt idx="1555">
                  <c:v>25.84</c:v>
                </c:pt>
                <c:pt idx="1556">
                  <c:v>25.84</c:v>
                </c:pt>
                <c:pt idx="1557">
                  <c:v>25.84</c:v>
                </c:pt>
                <c:pt idx="1558">
                  <c:v>25.84</c:v>
                </c:pt>
                <c:pt idx="1559">
                  <c:v>25.84</c:v>
                </c:pt>
                <c:pt idx="1560">
                  <c:v>25.84</c:v>
                </c:pt>
                <c:pt idx="1561">
                  <c:v>25.84</c:v>
                </c:pt>
                <c:pt idx="1562">
                  <c:v>25.85</c:v>
                </c:pt>
                <c:pt idx="1563">
                  <c:v>25.86</c:v>
                </c:pt>
                <c:pt idx="1564">
                  <c:v>25.86</c:v>
                </c:pt>
                <c:pt idx="1565">
                  <c:v>25.87</c:v>
                </c:pt>
                <c:pt idx="1566">
                  <c:v>25.87</c:v>
                </c:pt>
                <c:pt idx="1567">
                  <c:v>25.89</c:v>
                </c:pt>
                <c:pt idx="1568">
                  <c:v>25.9</c:v>
                </c:pt>
                <c:pt idx="1569">
                  <c:v>25.92</c:v>
                </c:pt>
                <c:pt idx="1570">
                  <c:v>25.94</c:v>
                </c:pt>
                <c:pt idx="1571">
                  <c:v>25.96</c:v>
                </c:pt>
                <c:pt idx="1572">
                  <c:v>25.97</c:v>
                </c:pt>
                <c:pt idx="1573">
                  <c:v>25.99</c:v>
                </c:pt>
                <c:pt idx="1574">
                  <c:v>26</c:v>
                </c:pt>
                <c:pt idx="1575">
                  <c:v>26.02</c:v>
                </c:pt>
                <c:pt idx="1576">
                  <c:v>26.04</c:v>
                </c:pt>
                <c:pt idx="1577">
                  <c:v>26.04</c:v>
                </c:pt>
                <c:pt idx="1578">
                  <c:v>26.06</c:v>
                </c:pt>
                <c:pt idx="1579">
                  <c:v>26.07</c:v>
                </c:pt>
                <c:pt idx="1580">
                  <c:v>26.08</c:v>
                </c:pt>
                <c:pt idx="1581">
                  <c:v>26.08</c:v>
                </c:pt>
                <c:pt idx="1582">
                  <c:v>26.08</c:v>
                </c:pt>
                <c:pt idx="1583">
                  <c:v>26.08</c:v>
                </c:pt>
                <c:pt idx="1584">
                  <c:v>26.08</c:v>
                </c:pt>
                <c:pt idx="1585">
                  <c:v>26.08</c:v>
                </c:pt>
                <c:pt idx="1586">
                  <c:v>26.07</c:v>
                </c:pt>
                <c:pt idx="1587">
                  <c:v>26.06</c:v>
                </c:pt>
                <c:pt idx="1588">
                  <c:v>26.05</c:v>
                </c:pt>
                <c:pt idx="1589">
                  <c:v>26.04</c:v>
                </c:pt>
                <c:pt idx="1590">
                  <c:v>26.02</c:v>
                </c:pt>
                <c:pt idx="1591">
                  <c:v>26.01</c:v>
                </c:pt>
                <c:pt idx="1592">
                  <c:v>25.99</c:v>
                </c:pt>
                <c:pt idx="1593">
                  <c:v>25.98</c:v>
                </c:pt>
                <c:pt idx="1594">
                  <c:v>25.96</c:v>
                </c:pt>
                <c:pt idx="1595">
                  <c:v>25.95</c:v>
                </c:pt>
                <c:pt idx="1596">
                  <c:v>25.93</c:v>
                </c:pt>
                <c:pt idx="1597">
                  <c:v>25.92</c:v>
                </c:pt>
                <c:pt idx="1598">
                  <c:v>25.9</c:v>
                </c:pt>
                <c:pt idx="1599">
                  <c:v>25.88</c:v>
                </c:pt>
                <c:pt idx="1600">
                  <c:v>25.87</c:v>
                </c:pt>
                <c:pt idx="1601">
                  <c:v>25.85</c:v>
                </c:pt>
                <c:pt idx="1602">
                  <c:v>25.85</c:v>
                </c:pt>
                <c:pt idx="1603">
                  <c:v>25.84</c:v>
                </c:pt>
                <c:pt idx="1604">
                  <c:v>25.85</c:v>
                </c:pt>
                <c:pt idx="1605">
                  <c:v>25.84</c:v>
                </c:pt>
                <c:pt idx="1606">
                  <c:v>25.85</c:v>
                </c:pt>
                <c:pt idx="1607">
                  <c:v>25.84</c:v>
                </c:pt>
                <c:pt idx="1608">
                  <c:v>25.85</c:v>
                </c:pt>
                <c:pt idx="1609">
                  <c:v>25.85</c:v>
                </c:pt>
                <c:pt idx="1610">
                  <c:v>25.84</c:v>
                </c:pt>
                <c:pt idx="1611">
                  <c:v>25.84</c:v>
                </c:pt>
                <c:pt idx="1612">
                  <c:v>25.83</c:v>
                </c:pt>
                <c:pt idx="1613">
                  <c:v>25.82</c:v>
                </c:pt>
                <c:pt idx="1614">
                  <c:v>25.82</c:v>
                </c:pt>
                <c:pt idx="1615">
                  <c:v>25.8</c:v>
                </c:pt>
                <c:pt idx="1616">
                  <c:v>25.79</c:v>
                </c:pt>
                <c:pt idx="1617">
                  <c:v>25.77</c:v>
                </c:pt>
                <c:pt idx="1618">
                  <c:v>25.75</c:v>
                </c:pt>
                <c:pt idx="1619">
                  <c:v>25.74</c:v>
                </c:pt>
                <c:pt idx="1620">
                  <c:v>25.72</c:v>
                </c:pt>
                <c:pt idx="1621">
                  <c:v>25.7</c:v>
                </c:pt>
                <c:pt idx="1622">
                  <c:v>25.7</c:v>
                </c:pt>
                <c:pt idx="1623">
                  <c:v>25.68</c:v>
                </c:pt>
                <c:pt idx="1624">
                  <c:v>25.67</c:v>
                </c:pt>
                <c:pt idx="1625">
                  <c:v>25.66</c:v>
                </c:pt>
                <c:pt idx="1626">
                  <c:v>25.65</c:v>
                </c:pt>
                <c:pt idx="1627">
                  <c:v>25.64</c:v>
                </c:pt>
                <c:pt idx="1628">
                  <c:v>25.63</c:v>
                </c:pt>
                <c:pt idx="1629">
                  <c:v>25.62</c:v>
                </c:pt>
                <c:pt idx="1630">
                  <c:v>25.6</c:v>
                </c:pt>
                <c:pt idx="1631">
                  <c:v>25.6</c:v>
                </c:pt>
                <c:pt idx="1632">
                  <c:v>25.58</c:v>
                </c:pt>
                <c:pt idx="1633">
                  <c:v>25.58</c:v>
                </c:pt>
                <c:pt idx="1634">
                  <c:v>25.58</c:v>
                </c:pt>
                <c:pt idx="1635">
                  <c:v>25.58</c:v>
                </c:pt>
                <c:pt idx="1636">
                  <c:v>25.58</c:v>
                </c:pt>
                <c:pt idx="1637">
                  <c:v>25.58</c:v>
                </c:pt>
                <c:pt idx="1638">
                  <c:v>25.59</c:v>
                </c:pt>
                <c:pt idx="1639">
                  <c:v>25.6</c:v>
                </c:pt>
                <c:pt idx="1640">
                  <c:v>25.6</c:v>
                </c:pt>
                <c:pt idx="1641">
                  <c:v>25.62</c:v>
                </c:pt>
                <c:pt idx="1642">
                  <c:v>25.63</c:v>
                </c:pt>
                <c:pt idx="1643">
                  <c:v>25.65</c:v>
                </c:pt>
                <c:pt idx="1644">
                  <c:v>25.67</c:v>
                </c:pt>
                <c:pt idx="1645">
                  <c:v>25.7</c:v>
                </c:pt>
                <c:pt idx="1646">
                  <c:v>25.72</c:v>
                </c:pt>
                <c:pt idx="1647">
                  <c:v>25.74</c:v>
                </c:pt>
                <c:pt idx="1648">
                  <c:v>25.78</c:v>
                </c:pt>
                <c:pt idx="1649">
                  <c:v>25.81</c:v>
                </c:pt>
                <c:pt idx="1650">
                  <c:v>25.84</c:v>
                </c:pt>
                <c:pt idx="1651">
                  <c:v>25.87</c:v>
                </c:pt>
                <c:pt idx="1652">
                  <c:v>25.9</c:v>
                </c:pt>
                <c:pt idx="1653">
                  <c:v>25.92</c:v>
                </c:pt>
                <c:pt idx="1654">
                  <c:v>25.94</c:v>
                </c:pt>
                <c:pt idx="1655">
                  <c:v>25.95</c:v>
                </c:pt>
                <c:pt idx="1656">
                  <c:v>25.96</c:v>
                </c:pt>
                <c:pt idx="1657">
                  <c:v>25.97</c:v>
                </c:pt>
                <c:pt idx="1658">
                  <c:v>25.97</c:v>
                </c:pt>
                <c:pt idx="1659">
                  <c:v>25.97</c:v>
                </c:pt>
                <c:pt idx="1660">
                  <c:v>25.97</c:v>
                </c:pt>
                <c:pt idx="1661">
                  <c:v>25.97</c:v>
                </c:pt>
                <c:pt idx="1662">
                  <c:v>25.97</c:v>
                </c:pt>
                <c:pt idx="1663">
                  <c:v>25.97</c:v>
                </c:pt>
                <c:pt idx="1664">
                  <c:v>25.96</c:v>
                </c:pt>
                <c:pt idx="1665">
                  <c:v>25.95</c:v>
                </c:pt>
                <c:pt idx="1666">
                  <c:v>25.93</c:v>
                </c:pt>
                <c:pt idx="1667">
                  <c:v>25.92</c:v>
                </c:pt>
                <c:pt idx="1668">
                  <c:v>25.92</c:v>
                </c:pt>
                <c:pt idx="1669">
                  <c:v>25.92</c:v>
                </c:pt>
                <c:pt idx="1670">
                  <c:v>25.92</c:v>
                </c:pt>
                <c:pt idx="1671">
                  <c:v>25.93</c:v>
                </c:pt>
                <c:pt idx="1672">
                  <c:v>25.95</c:v>
                </c:pt>
                <c:pt idx="1673">
                  <c:v>25.96</c:v>
                </c:pt>
                <c:pt idx="1674">
                  <c:v>25.97</c:v>
                </c:pt>
                <c:pt idx="1675">
                  <c:v>25.98</c:v>
                </c:pt>
                <c:pt idx="1676">
                  <c:v>25.99</c:v>
                </c:pt>
                <c:pt idx="1677">
                  <c:v>26</c:v>
                </c:pt>
                <c:pt idx="1678">
                  <c:v>26.01</c:v>
                </c:pt>
                <c:pt idx="1679">
                  <c:v>26.01</c:v>
                </c:pt>
                <c:pt idx="1680">
                  <c:v>26.02</c:v>
                </c:pt>
                <c:pt idx="1681">
                  <c:v>26.02</c:v>
                </c:pt>
                <c:pt idx="1682">
                  <c:v>26.02</c:v>
                </c:pt>
                <c:pt idx="1683">
                  <c:v>26.03</c:v>
                </c:pt>
                <c:pt idx="1684">
                  <c:v>26.03</c:v>
                </c:pt>
                <c:pt idx="1685">
                  <c:v>26.03</c:v>
                </c:pt>
                <c:pt idx="1686">
                  <c:v>26.03</c:v>
                </c:pt>
                <c:pt idx="1687">
                  <c:v>26.02</c:v>
                </c:pt>
                <c:pt idx="1688">
                  <c:v>26.02</c:v>
                </c:pt>
                <c:pt idx="1689">
                  <c:v>26.03</c:v>
                </c:pt>
                <c:pt idx="1690">
                  <c:v>26.03</c:v>
                </c:pt>
                <c:pt idx="1691">
                  <c:v>26.04</c:v>
                </c:pt>
                <c:pt idx="1692">
                  <c:v>26.04</c:v>
                </c:pt>
                <c:pt idx="1693">
                  <c:v>26.05</c:v>
                </c:pt>
                <c:pt idx="1694">
                  <c:v>26.05</c:v>
                </c:pt>
                <c:pt idx="1695">
                  <c:v>26.06</c:v>
                </c:pt>
                <c:pt idx="1696">
                  <c:v>26.06</c:v>
                </c:pt>
                <c:pt idx="1697">
                  <c:v>26.05</c:v>
                </c:pt>
                <c:pt idx="1698">
                  <c:v>26.04</c:v>
                </c:pt>
                <c:pt idx="1699">
                  <c:v>26.04</c:v>
                </c:pt>
                <c:pt idx="1700">
                  <c:v>26.03</c:v>
                </c:pt>
                <c:pt idx="1701">
                  <c:v>26.02</c:v>
                </c:pt>
                <c:pt idx="1702">
                  <c:v>26.01</c:v>
                </c:pt>
                <c:pt idx="1703">
                  <c:v>25.99</c:v>
                </c:pt>
                <c:pt idx="1704">
                  <c:v>25.98</c:v>
                </c:pt>
                <c:pt idx="1705">
                  <c:v>25.97</c:v>
                </c:pt>
                <c:pt idx="1706">
                  <c:v>25.97</c:v>
                </c:pt>
                <c:pt idx="1707">
                  <c:v>25.96</c:v>
                </c:pt>
                <c:pt idx="1708">
                  <c:v>25.96</c:v>
                </c:pt>
                <c:pt idx="1709">
                  <c:v>25.97</c:v>
                </c:pt>
                <c:pt idx="1710">
                  <c:v>25.97</c:v>
                </c:pt>
                <c:pt idx="1711">
                  <c:v>25.97</c:v>
                </c:pt>
                <c:pt idx="1712">
                  <c:v>25.98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7A-4258-9563-C7420E5711E9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Sheet1!$C$1:$C$1713</c:f>
              <c:numCache>
                <c:formatCode>0.00E+00</c:formatCode>
                <c:ptCount val="1713"/>
                <c:pt idx="0">
                  <c:v>24.57</c:v>
                </c:pt>
                <c:pt idx="1">
                  <c:v>24.54</c:v>
                </c:pt>
                <c:pt idx="2">
                  <c:v>24.52</c:v>
                </c:pt>
                <c:pt idx="3">
                  <c:v>24.51</c:v>
                </c:pt>
                <c:pt idx="4">
                  <c:v>24.49</c:v>
                </c:pt>
                <c:pt idx="5">
                  <c:v>24.47</c:v>
                </c:pt>
                <c:pt idx="6">
                  <c:v>24.45</c:v>
                </c:pt>
                <c:pt idx="7">
                  <c:v>24.43</c:v>
                </c:pt>
                <c:pt idx="8">
                  <c:v>24.41</c:v>
                </c:pt>
                <c:pt idx="9">
                  <c:v>24.4</c:v>
                </c:pt>
                <c:pt idx="10">
                  <c:v>24.38</c:v>
                </c:pt>
                <c:pt idx="11">
                  <c:v>24.37</c:v>
                </c:pt>
                <c:pt idx="12">
                  <c:v>24.35</c:v>
                </c:pt>
                <c:pt idx="13">
                  <c:v>24.34</c:v>
                </c:pt>
                <c:pt idx="14">
                  <c:v>24.32</c:v>
                </c:pt>
                <c:pt idx="15">
                  <c:v>24.31</c:v>
                </c:pt>
                <c:pt idx="16">
                  <c:v>24.3</c:v>
                </c:pt>
                <c:pt idx="17">
                  <c:v>24.29</c:v>
                </c:pt>
                <c:pt idx="18">
                  <c:v>24.28</c:v>
                </c:pt>
                <c:pt idx="19">
                  <c:v>24.39</c:v>
                </c:pt>
                <c:pt idx="20">
                  <c:v>24.91</c:v>
                </c:pt>
                <c:pt idx="21">
                  <c:v>26.82</c:v>
                </c:pt>
                <c:pt idx="22">
                  <c:v>27.76</c:v>
                </c:pt>
                <c:pt idx="23">
                  <c:v>28.27</c:v>
                </c:pt>
                <c:pt idx="24">
                  <c:v>28.51</c:v>
                </c:pt>
                <c:pt idx="25">
                  <c:v>28.65</c:v>
                </c:pt>
                <c:pt idx="26">
                  <c:v>28.71</c:v>
                </c:pt>
                <c:pt idx="27">
                  <c:v>28.74</c:v>
                </c:pt>
                <c:pt idx="28">
                  <c:v>28.74</c:v>
                </c:pt>
                <c:pt idx="29">
                  <c:v>28.74</c:v>
                </c:pt>
                <c:pt idx="30">
                  <c:v>28.73</c:v>
                </c:pt>
                <c:pt idx="31">
                  <c:v>28.71</c:v>
                </c:pt>
                <c:pt idx="32">
                  <c:v>28.7</c:v>
                </c:pt>
                <c:pt idx="33">
                  <c:v>27.89</c:v>
                </c:pt>
                <c:pt idx="34">
                  <c:v>27.13</c:v>
                </c:pt>
                <c:pt idx="35">
                  <c:v>26.52</c:v>
                </c:pt>
                <c:pt idx="36">
                  <c:v>26.07</c:v>
                </c:pt>
                <c:pt idx="37">
                  <c:v>25.72</c:v>
                </c:pt>
                <c:pt idx="38">
                  <c:v>25.45</c:v>
                </c:pt>
                <c:pt idx="39">
                  <c:v>25.24</c:v>
                </c:pt>
                <c:pt idx="40">
                  <c:v>25.09</c:v>
                </c:pt>
                <c:pt idx="41">
                  <c:v>24.95</c:v>
                </c:pt>
                <c:pt idx="42">
                  <c:v>24.83</c:v>
                </c:pt>
                <c:pt idx="43">
                  <c:v>24.74</c:v>
                </c:pt>
                <c:pt idx="44">
                  <c:v>24.66</c:v>
                </c:pt>
                <c:pt idx="45">
                  <c:v>24.59</c:v>
                </c:pt>
                <c:pt idx="46">
                  <c:v>24.54</c:v>
                </c:pt>
                <c:pt idx="47">
                  <c:v>24.48</c:v>
                </c:pt>
                <c:pt idx="48">
                  <c:v>24.44</c:v>
                </c:pt>
                <c:pt idx="49">
                  <c:v>24.4</c:v>
                </c:pt>
                <c:pt idx="50">
                  <c:v>24.37</c:v>
                </c:pt>
                <c:pt idx="51">
                  <c:v>24.34</c:v>
                </c:pt>
                <c:pt idx="52">
                  <c:v>24.31</c:v>
                </c:pt>
                <c:pt idx="53">
                  <c:v>24.29</c:v>
                </c:pt>
                <c:pt idx="54">
                  <c:v>24.27</c:v>
                </c:pt>
                <c:pt idx="55">
                  <c:v>24.24</c:v>
                </c:pt>
                <c:pt idx="56">
                  <c:v>24.22</c:v>
                </c:pt>
                <c:pt idx="57">
                  <c:v>24.21</c:v>
                </c:pt>
                <c:pt idx="58">
                  <c:v>24.19</c:v>
                </c:pt>
                <c:pt idx="59">
                  <c:v>24.17</c:v>
                </c:pt>
                <c:pt idx="60">
                  <c:v>24.16</c:v>
                </c:pt>
                <c:pt idx="61">
                  <c:v>24.14</c:v>
                </c:pt>
                <c:pt idx="62">
                  <c:v>24.13</c:v>
                </c:pt>
                <c:pt idx="63">
                  <c:v>24.11</c:v>
                </c:pt>
                <c:pt idx="64">
                  <c:v>24.1</c:v>
                </c:pt>
                <c:pt idx="65">
                  <c:v>24.09</c:v>
                </c:pt>
                <c:pt idx="66">
                  <c:v>24.07</c:v>
                </c:pt>
                <c:pt idx="67">
                  <c:v>24.06</c:v>
                </c:pt>
                <c:pt idx="68">
                  <c:v>24.05</c:v>
                </c:pt>
                <c:pt idx="69">
                  <c:v>24.04</c:v>
                </c:pt>
                <c:pt idx="70">
                  <c:v>24.03</c:v>
                </c:pt>
                <c:pt idx="71">
                  <c:v>24.02</c:v>
                </c:pt>
                <c:pt idx="72">
                  <c:v>24</c:v>
                </c:pt>
                <c:pt idx="73">
                  <c:v>24</c:v>
                </c:pt>
                <c:pt idx="74">
                  <c:v>23.98</c:v>
                </c:pt>
                <c:pt idx="75">
                  <c:v>23.98</c:v>
                </c:pt>
                <c:pt idx="76">
                  <c:v>23.97</c:v>
                </c:pt>
                <c:pt idx="77">
                  <c:v>23.96</c:v>
                </c:pt>
                <c:pt idx="78">
                  <c:v>23.95</c:v>
                </c:pt>
                <c:pt idx="79">
                  <c:v>23.94</c:v>
                </c:pt>
                <c:pt idx="80">
                  <c:v>23.94</c:v>
                </c:pt>
                <c:pt idx="81">
                  <c:v>23.93</c:v>
                </c:pt>
                <c:pt idx="82">
                  <c:v>23.92</c:v>
                </c:pt>
                <c:pt idx="83">
                  <c:v>23.91</c:v>
                </c:pt>
                <c:pt idx="84">
                  <c:v>23.91</c:v>
                </c:pt>
                <c:pt idx="85">
                  <c:v>23.9</c:v>
                </c:pt>
                <c:pt idx="86">
                  <c:v>23.89</c:v>
                </c:pt>
                <c:pt idx="87">
                  <c:v>23.89</c:v>
                </c:pt>
                <c:pt idx="88">
                  <c:v>23.89</c:v>
                </c:pt>
                <c:pt idx="89">
                  <c:v>23.88</c:v>
                </c:pt>
                <c:pt idx="90">
                  <c:v>23.87</c:v>
                </c:pt>
                <c:pt idx="91">
                  <c:v>23.87</c:v>
                </c:pt>
                <c:pt idx="92">
                  <c:v>23.87</c:v>
                </c:pt>
                <c:pt idx="93">
                  <c:v>23.86</c:v>
                </c:pt>
                <c:pt idx="94">
                  <c:v>23.85</c:v>
                </c:pt>
                <c:pt idx="95">
                  <c:v>23.85</c:v>
                </c:pt>
                <c:pt idx="96">
                  <c:v>23.84</c:v>
                </c:pt>
                <c:pt idx="97">
                  <c:v>23.84</c:v>
                </c:pt>
                <c:pt idx="98">
                  <c:v>23.84</c:v>
                </c:pt>
                <c:pt idx="99">
                  <c:v>23.84</c:v>
                </c:pt>
                <c:pt idx="100">
                  <c:v>23.84</c:v>
                </c:pt>
                <c:pt idx="101">
                  <c:v>23.83</c:v>
                </c:pt>
                <c:pt idx="102">
                  <c:v>23.83</c:v>
                </c:pt>
                <c:pt idx="103">
                  <c:v>23.82</c:v>
                </c:pt>
                <c:pt idx="104">
                  <c:v>23.82</c:v>
                </c:pt>
                <c:pt idx="105">
                  <c:v>23.82</c:v>
                </c:pt>
                <c:pt idx="106">
                  <c:v>23.82</c:v>
                </c:pt>
                <c:pt idx="107">
                  <c:v>23.82</c:v>
                </c:pt>
                <c:pt idx="108">
                  <c:v>23.82</c:v>
                </c:pt>
                <c:pt idx="109">
                  <c:v>23.82</c:v>
                </c:pt>
                <c:pt idx="110">
                  <c:v>23.82</c:v>
                </c:pt>
                <c:pt idx="111">
                  <c:v>23.83</c:v>
                </c:pt>
                <c:pt idx="112">
                  <c:v>23.83</c:v>
                </c:pt>
                <c:pt idx="113">
                  <c:v>23.83</c:v>
                </c:pt>
                <c:pt idx="114">
                  <c:v>23.82</c:v>
                </c:pt>
                <c:pt idx="115">
                  <c:v>23.82</c:v>
                </c:pt>
                <c:pt idx="116">
                  <c:v>23.82</c:v>
                </c:pt>
                <c:pt idx="117">
                  <c:v>23.82</c:v>
                </c:pt>
                <c:pt idx="118">
                  <c:v>23.82</c:v>
                </c:pt>
                <c:pt idx="119">
                  <c:v>23.81</c:v>
                </c:pt>
                <c:pt idx="120">
                  <c:v>23.81</c:v>
                </c:pt>
                <c:pt idx="121">
                  <c:v>23.81</c:v>
                </c:pt>
                <c:pt idx="122">
                  <c:v>23.8</c:v>
                </c:pt>
                <c:pt idx="123">
                  <c:v>23.8</c:v>
                </c:pt>
                <c:pt idx="124">
                  <c:v>23.8</c:v>
                </c:pt>
                <c:pt idx="125">
                  <c:v>23.8</c:v>
                </c:pt>
                <c:pt idx="126">
                  <c:v>23.79</c:v>
                </c:pt>
                <c:pt idx="127">
                  <c:v>23.79</c:v>
                </c:pt>
                <c:pt idx="128">
                  <c:v>23.78</c:v>
                </c:pt>
                <c:pt idx="129">
                  <c:v>23.78</c:v>
                </c:pt>
                <c:pt idx="130">
                  <c:v>23.78</c:v>
                </c:pt>
                <c:pt idx="131">
                  <c:v>23.77</c:v>
                </c:pt>
                <c:pt idx="132">
                  <c:v>23.77</c:v>
                </c:pt>
                <c:pt idx="133">
                  <c:v>23.76</c:v>
                </c:pt>
                <c:pt idx="134">
                  <c:v>23.76</c:v>
                </c:pt>
                <c:pt idx="135">
                  <c:v>23.76</c:v>
                </c:pt>
                <c:pt idx="136">
                  <c:v>23.76</c:v>
                </c:pt>
                <c:pt idx="137">
                  <c:v>23.76</c:v>
                </c:pt>
                <c:pt idx="138">
                  <c:v>23.77</c:v>
                </c:pt>
                <c:pt idx="139">
                  <c:v>23.78</c:v>
                </c:pt>
                <c:pt idx="140">
                  <c:v>23.8</c:v>
                </c:pt>
                <c:pt idx="141">
                  <c:v>23.8</c:v>
                </c:pt>
                <c:pt idx="142">
                  <c:v>23.82</c:v>
                </c:pt>
                <c:pt idx="143">
                  <c:v>23.83</c:v>
                </c:pt>
                <c:pt idx="144">
                  <c:v>23.84</c:v>
                </c:pt>
                <c:pt idx="145">
                  <c:v>23.86</c:v>
                </c:pt>
                <c:pt idx="146">
                  <c:v>23.88</c:v>
                </c:pt>
                <c:pt idx="147">
                  <c:v>23.89</c:v>
                </c:pt>
                <c:pt idx="148">
                  <c:v>23.91</c:v>
                </c:pt>
                <c:pt idx="149">
                  <c:v>23.91</c:v>
                </c:pt>
                <c:pt idx="150">
                  <c:v>23.92</c:v>
                </c:pt>
                <c:pt idx="151">
                  <c:v>23.93</c:v>
                </c:pt>
                <c:pt idx="152">
                  <c:v>23.94</c:v>
                </c:pt>
                <c:pt idx="153">
                  <c:v>23.94</c:v>
                </c:pt>
                <c:pt idx="154">
                  <c:v>23.95</c:v>
                </c:pt>
                <c:pt idx="155">
                  <c:v>23.95</c:v>
                </c:pt>
                <c:pt idx="156">
                  <c:v>23.96</c:v>
                </c:pt>
                <c:pt idx="157">
                  <c:v>23.95</c:v>
                </c:pt>
                <c:pt idx="158">
                  <c:v>23.95</c:v>
                </c:pt>
                <c:pt idx="159">
                  <c:v>23.94</c:v>
                </c:pt>
                <c:pt idx="160">
                  <c:v>23.94</c:v>
                </c:pt>
                <c:pt idx="161">
                  <c:v>23.94</c:v>
                </c:pt>
                <c:pt idx="162">
                  <c:v>23.93</c:v>
                </c:pt>
                <c:pt idx="163">
                  <c:v>23.92</c:v>
                </c:pt>
                <c:pt idx="164">
                  <c:v>23.91</c:v>
                </c:pt>
                <c:pt idx="165">
                  <c:v>23.91</c:v>
                </c:pt>
                <c:pt idx="166">
                  <c:v>23.91</c:v>
                </c:pt>
                <c:pt idx="167">
                  <c:v>23.9</c:v>
                </c:pt>
                <c:pt idx="168">
                  <c:v>23.89</c:v>
                </c:pt>
                <c:pt idx="169">
                  <c:v>23.89</c:v>
                </c:pt>
                <c:pt idx="170">
                  <c:v>23.88</c:v>
                </c:pt>
                <c:pt idx="171">
                  <c:v>23.87</c:v>
                </c:pt>
                <c:pt idx="172">
                  <c:v>23.87</c:v>
                </c:pt>
                <c:pt idx="173">
                  <c:v>23.86</c:v>
                </c:pt>
                <c:pt idx="174">
                  <c:v>23.85</c:v>
                </c:pt>
                <c:pt idx="175">
                  <c:v>23.85</c:v>
                </c:pt>
                <c:pt idx="176">
                  <c:v>23.84</c:v>
                </c:pt>
                <c:pt idx="177">
                  <c:v>23.84</c:v>
                </c:pt>
                <c:pt idx="178">
                  <c:v>23.83</c:v>
                </c:pt>
                <c:pt idx="179">
                  <c:v>23.83</c:v>
                </c:pt>
                <c:pt idx="180">
                  <c:v>23.83</c:v>
                </c:pt>
                <c:pt idx="181">
                  <c:v>23.82</c:v>
                </c:pt>
                <c:pt idx="182">
                  <c:v>23.82</c:v>
                </c:pt>
                <c:pt idx="183">
                  <c:v>23.82</c:v>
                </c:pt>
                <c:pt idx="184">
                  <c:v>23.81</c:v>
                </c:pt>
                <c:pt idx="185">
                  <c:v>23.81</c:v>
                </c:pt>
                <c:pt idx="186">
                  <c:v>23.8</c:v>
                </c:pt>
                <c:pt idx="187">
                  <c:v>23.8</c:v>
                </c:pt>
                <c:pt idx="188">
                  <c:v>23.8</c:v>
                </c:pt>
                <c:pt idx="189">
                  <c:v>23.8</c:v>
                </c:pt>
                <c:pt idx="190">
                  <c:v>23.79</c:v>
                </c:pt>
                <c:pt idx="191">
                  <c:v>23.78</c:v>
                </c:pt>
                <c:pt idx="192">
                  <c:v>23.78</c:v>
                </c:pt>
                <c:pt idx="193">
                  <c:v>23.78</c:v>
                </c:pt>
                <c:pt idx="194">
                  <c:v>23.78</c:v>
                </c:pt>
                <c:pt idx="195">
                  <c:v>23.77</c:v>
                </c:pt>
                <c:pt idx="196">
                  <c:v>23.77</c:v>
                </c:pt>
                <c:pt idx="197">
                  <c:v>23.76</c:v>
                </c:pt>
                <c:pt idx="198">
                  <c:v>23.75</c:v>
                </c:pt>
                <c:pt idx="199">
                  <c:v>23.75</c:v>
                </c:pt>
                <c:pt idx="200">
                  <c:v>23.75</c:v>
                </c:pt>
                <c:pt idx="201">
                  <c:v>23.75</c:v>
                </c:pt>
                <c:pt idx="202">
                  <c:v>23.74</c:v>
                </c:pt>
                <c:pt idx="203">
                  <c:v>23.74</c:v>
                </c:pt>
                <c:pt idx="204">
                  <c:v>23.74</c:v>
                </c:pt>
                <c:pt idx="205">
                  <c:v>23.73</c:v>
                </c:pt>
                <c:pt idx="206">
                  <c:v>23.73</c:v>
                </c:pt>
                <c:pt idx="207">
                  <c:v>23.73</c:v>
                </c:pt>
                <c:pt idx="208">
                  <c:v>23.73</c:v>
                </c:pt>
                <c:pt idx="209">
                  <c:v>23.73</c:v>
                </c:pt>
                <c:pt idx="210">
                  <c:v>23.72</c:v>
                </c:pt>
                <c:pt idx="211">
                  <c:v>23.72</c:v>
                </c:pt>
                <c:pt idx="212">
                  <c:v>23.72</c:v>
                </c:pt>
                <c:pt idx="213">
                  <c:v>23.72</c:v>
                </c:pt>
                <c:pt idx="214">
                  <c:v>23.71</c:v>
                </c:pt>
                <c:pt idx="215">
                  <c:v>23.71</c:v>
                </c:pt>
                <c:pt idx="216">
                  <c:v>23.71</c:v>
                </c:pt>
                <c:pt idx="217">
                  <c:v>23.71</c:v>
                </c:pt>
                <c:pt idx="218">
                  <c:v>23.7</c:v>
                </c:pt>
                <c:pt idx="219">
                  <c:v>23.69</c:v>
                </c:pt>
                <c:pt idx="220">
                  <c:v>23.68</c:v>
                </c:pt>
                <c:pt idx="221">
                  <c:v>23.68</c:v>
                </c:pt>
                <c:pt idx="222">
                  <c:v>23.68</c:v>
                </c:pt>
                <c:pt idx="223">
                  <c:v>23.68</c:v>
                </c:pt>
                <c:pt idx="224">
                  <c:v>23.68</c:v>
                </c:pt>
                <c:pt idx="225">
                  <c:v>23.68</c:v>
                </c:pt>
                <c:pt idx="226">
                  <c:v>23.67</c:v>
                </c:pt>
                <c:pt idx="227">
                  <c:v>23.67</c:v>
                </c:pt>
                <c:pt idx="228">
                  <c:v>23.67</c:v>
                </c:pt>
                <c:pt idx="229">
                  <c:v>23.67</c:v>
                </c:pt>
                <c:pt idx="230">
                  <c:v>23.67</c:v>
                </c:pt>
                <c:pt idx="231">
                  <c:v>23.66</c:v>
                </c:pt>
                <c:pt idx="232">
                  <c:v>23.66</c:v>
                </c:pt>
                <c:pt idx="233">
                  <c:v>23.66</c:v>
                </c:pt>
                <c:pt idx="234">
                  <c:v>23.66</c:v>
                </c:pt>
                <c:pt idx="235">
                  <c:v>23.66</c:v>
                </c:pt>
                <c:pt idx="236">
                  <c:v>23.66</c:v>
                </c:pt>
                <c:pt idx="237">
                  <c:v>23.66</c:v>
                </c:pt>
                <c:pt idx="238">
                  <c:v>23.66</c:v>
                </c:pt>
                <c:pt idx="239">
                  <c:v>23.65</c:v>
                </c:pt>
                <c:pt idx="240">
                  <c:v>23.65</c:v>
                </c:pt>
                <c:pt idx="241">
                  <c:v>23.65</c:v>
                </c:pt>
                <c:pt idx="242">
                  <c:v>23.65</c:v>
                </c:pt>
                <c:pt idx="243">
                  <c:v>23.65</c:v>
                </c:pt>
                <c:pt idx="244">
                  <c:v>23.65</c:v>
                </c:pt>
                <c:pt idx="245">
                  <c:v>23.64</c:v>
                </c:pt>
                <c:pt idx="246">
                  <c:v>23.64</c:v>
                </c:pt>
                <c:pt idx="247">
                  <c:v>23.64</c:v>
                </c:pt>
                <c:pt idx="248">
                  <c:v>23.64</c:v>
                </c:pt>
                <c:pt idx="249">
                  <c:v>23.64</c:v>
                </c:pt>
                <c:pt idx="250">
                  <c:v>23.63</c:v>
                </c:pt>
                <c:pt idx="251">
                  <c:v>23.63</c:v>
                </c:pt>
                <c:pt idx="252">
                  <c:v>23.63</c:v>
                </c:pt>
                <c:pt idx="253">
                  <c:v>23.63</c:v>
                </c:pt>
                <c:pt idx="254">
                  <c:v>23.63</c:v>
                </c:pt>
                <c:pt idx="255">
                  <c:v>23.63</c:v>
                </c:pt>
                <c:pt idx="256">
                  <c:v>23.63</c:v>
                </c:pt>
                <c:pt idx="257">
                  <c:v>23.63</c:v>
                </c:pt>
                <c:pt idx="258">
                  <c:v>23.63</c:v>
                </c:pt>
                <c:pt idx="259">
                  <c:v>23.63</c:v>
                </c:pt>
                <c:pt idx="260">
                  <c:v>23.63</c:v>
                </c:pt>
                <c:pt idx="261">
                  <c:v>23.63</c:v>
                </c:pt>
                <c:pt idx="262">
                  <c:v>23.63</c:v>
                </c:pt>
                <c:pt idx="263">
                  <c:v>23.63</c:v>
                </c:pt>
                <c:pt idx="264">
                  <c:v>23.63</c:v>
                </c:pt>
                <c:pt idx="265">
                  <c:v>23.63</c:v>
                </c:pt>
                <c:pt idx="266">
                  <c:v>23.62</c:v>
                </c:pt>
                <c:pt idx="267">
                  <c:v>23.62</c:v>
                </c:pt>
                <c:pt idx="268">
                  <c:v>23.62</c:v>
                </c:pt>
                <c:pt idx="269">
                  <c:v>23.61</c:v>
                </c:pt>
                <c:pt idx="270">
                  <c:v>23.61</c:v>
                </c:pt>
                <c:pt idx="271">
                  <c:v>23.61</c:v>
                </c:pt>
                <c:pt idx="272">
                  <c:v>23.61</c:v>
                </c:pt>
                <c:pt idx="273">
                  <c:v>23.61</c:v>
                </c:pt>
                <c:pt idx="274">
                  <c:v>23.6</c:v>
                </c:pt>
                <c:pt idx="275">
                  <c:v>23.6</c:v>
                </c:pt>
                <c:pt idx="276">
                  <c:v>23.6</c:v>
                </c:pt>
                <c:pt idx="277">
                  <c:v>23.6</c:v>
                </c:pt>
                <c:pt idx="278">
                  <c:v>23.6</c:v>
                </c:pt>
                <c:pt idx="279">
                  <c:v>23.6</c:v>
                </c:pt>
                <c:pt idx="280">
                  <c:v>23.6</c:v>
                </c:pt>
                <c:pt idx="281">
                  <c:v>23.6</c:v>
                </c:pt>
                <c:pt idx="282">
                  <c:v>23.6</c:v>
                </c:pt>
                <c:pt idx="283">
                  <c:v>23.6</c:v>
                </c:pt>
                <c:pt idx="284">
                  <c:v>23.6</c:v>
                </c:pt>
                <c:pt idx="285">
                  <c:v>23.61</c:v>
                </c:pt>
                <c:pt idx="286">
                  <c:v>23.6</c:v>
                </c:pt>
                <c:pt idx="287">
                  <c:v>23.6</c:v>
                </c:pt>
                <c:pt idx="288">
                  <c:v>23.6</c:v>
                </c:pt>
                <c:pt idx="289">
                  <c:v>23.6</c:v>
                </c:pt>
                <c:pt idx="290">
                  <c:v>23.6</c:v>
                </c:pt>
                <c:pt idx="291">
                  <c:v>23.6</c:v>
                </c:pt>
                <c:pt idx="292">
                  <c:v>23.6</c:v>
                </c:pt>
                <c:pt idx="293">
                  <c:v>23.6</c:v>
                </c:pt>
                <c:pt idx="294">
                  <c:v>23.6</c:v>
                </c:pt>
                <c:pt idx="295">
                  <c:v>23.6</c:v>
                </c:pt>
                <c:pt idx="296">
                  <c:v>23.6</c:v>
                </c:pt>
                <c:pt idx="297">
                  <c:v>23.6</c:v>
                </c:pt>
                <c:pt idx="298">
                  <c:v>23.6</c:v>
                </c:pt>
                <c:pt idx="299">
                  <c:v>23.6</c:v>
                </c:pt>
                <c:pt idx="300">
                  <c:v>23.6</c:v>
                </c:pt>
                <c:pt idx="301">
                  <c:v>23.6</c:v>
                </c:pt>
                <c:pt idx="302">
                  <c:v>23.6</c:v>
                </c:pt>
                <c:pt idx="303">
                  <c:v>23.6</c:v>
                </c:pt>
                <c:pt idx="304">
                  <c:v>23.6</c:v>
                </c:pt>
                <c:pt idx="305">
                  <c:v>23.6</c:v>
                </c:pt>
                <c:pt idx="306">
                  <c:v>23.6</c:v>
                </c:pt>
                <c:pt idx="307">
                  <c:v>23.6</c:v>
                </c:pt>
                <c:pt idx="308">
                  <c:v>23.6</c:v>
                </c:pt>
                <c:pt idx="309">
                  <c:v>23.6</c:v>
                </c:pt>
                <c:pt idx="310">
                  <c:v>23.6</c:v>
                </c:pt>
                <c:pt idx="311">
                  <c:v>23.59</c:v>
                </c:pt>
                <c:pt idx="312">
                  <c:v>23.6</c:v>
                </c:pt>
                <c:pt idx="313">
                  <c:v>23.59</c:v>
                </c:pt>
                <c:pt idx="314">
                  <c:v>23.59</c:v>
                </c:pt>
                <c:pt idx="315">
                  <c:v>23.59</c:v>
                </c:pt>
                <c:pt idx="316">
                  <c:v>23.59</c:v>
                </c:pt>
                <c:pt idx="317">
                  <c:v>23.59</c:v>
                </c:pt>
                <c:pt idx="318">
                  <c:v>23.59</c:v>
                </c:pt>
                <c:pt idx="319">
                  <c:v>23.58</c:v>
                </c:pt>
                <c:pt idx="320">
                  <c:v>23.58</c:v>
                </c:pt>
                <c:pt idx="321">
                  <c:v>23.58</c:v>
                </c:pt>
                <c:pt idx="322">
                  <c:v>23.58</c:v>
                </c:pt>
                <c:pt idx="323">
                  <c:v>23.58</c:v>
                </c:pt>
                <c:pt idx="324">
                  <c:v>23.58</c:v>
                </c:pt>
                <c:pt idx="325">
                  <c:v>23.58</c:v>
                </c:pt>
                <c:pt idx="326">
                  <c:v>23.58</c:v>
                </c:pt>
                <c:pt idx="327">
                  <c:v>23.58</c:v>
                </c:pt>
                <c:pt idx="328">
                  <c:v>23.58</c:v>
                </c:pt>
                <c:pt idx="329">
                  <c:v>23.58</c:v>
                </c:pt>
                <c:pt idx="330">
                  <c:v>23.58</c:v>
                </c:pt>
                <c:pt idx="331">
                  <c:v>23.58</c:v>
                </c:pt>
                <c:pt idx="332">
                  <c:v>23.58</c:v>
                </c:pt>
                <c:pt idx="333">
                  <c:v>23.58</c:v>
                </c:pt>
                <c:pt idx="334">
                  <c:v>23.58</c:v>
                </c:pt>
                <c:pt idx="335">
                  <c:v>23.58</c:v>
                </c:pt>
                <c:pt idx="336">
                  <c:v>23.58</c:v>
                </c:pt>
                <c:pt idx="337">
                  <c:v>23.57</c:v>
                </c:pt>
                <c:pt idx="338">
                  <c:v>23.57</c:v>
                </c:pt>
                <c:pt idx="339">
                  <c:v>23.57</c:v>
                </c:pt>
                <c:pt idx="340">
                  <c:v>23.57</c:v>
                </c:pt>
                <c:pt idx="341">
                  <c:v>23.57</c:v>
                </c:pt>
                <c:pt idx="342">
                  <c:v>23.57</c:v>
                </c:pt>
                <c:pt idx="343">
                  <c:v>23.57</c:v>
                </c:pt>
                <c:pt idx="344">
                  <c:v>23.57</c:v>
                </c:pt>
                <c:pt idx="345">
                  <c:v>23.57</c:v>
                </c:pt>
                <c:pt idx="346">
                  <c:v>23.57</c:v>
                </c:pt>
                <c:pt idx="347">
                  <c:v>23.57</c:v>
                </c:pt>
                <c:pt idx="348">
                  <c:v>23.56</c:v>
                </c:pt>
                <c:pt idx="349">
                  <c:v>23.56</c:v>
                </c:pt>
                <c:pt idx="350">
                  <c:v>23.56</c:v>
                </c:pt>
                <c:pt idx="351">
                  <c:v>23.56</c:v>
                </c:pt>
                <c:pt idx="352">
                  <c:v>23.56</c:v>
                </c:pt>
                <c:pt idx="353">
                  <c:v>23.56</c:v>
                </c:pt>
                <c:pt idx="354">
                  <c:v>23.55</c:v>
                </c:pt>
                <c:pt idx="355">
                  <c:v>23.55</c:v>
                </c:pt>
                <c:pt idx="356">
                  <c:v>23.56</c:v>
                </c:pt>
                <c:pt idx="357">
                  <c:v>23.57</c:v>
                </c:pt>
                <c:pt idx="358">
                  <c:v>23.57</c:v>
                </c:pt>
                <c:pt idx="359">
                  <c:v>23.57</c:v>
                </c:pt>
                <c:pt idx="360">
                  <c:v>23.56</c:v>
                </c:pt>
                <c:pt idx="361">
                  <c:v>23.56</c:v>
                </c:pt>
                <c:pt idx="362">
                  <c:v>23.56</c:v>
                </c:pt>
                <c:pt idx="363">
                  <c:v>23.56</c:v>
                </c:pt>
                <c:pt idx="364">
                  <c:v>23.56</c:v>
                </c:pt>
                <c:pt idx="365">
                  <c:v>23.57</c:v>
                </c:pt>
                <c:pt idx="366">
                  <c:v>23.57</c:v>
                </c:pt>
                <c:pt idx="367">
                  <c:v>23.57</c:v>
                </c:pt>
                <c:pt idx="368">
                  <c:v>23.58</c:v>
                </c:pt>
                <c:pt idx="369">
                  <c:v>23.58</c:v>
                </c:pt>
                <c:pt idx="370">
                  <c:v>23.58</c:v>
                </c:pt>
                <c:pt idx="371">
                  <c:v>23.58</c:v>
                </c:pt>
                <c:pt idx="372">
                  <c:v>23.57</c:v>
                </c:pt>
                <c:pt idx="373">
                  <c:v>23.55</c:v>
                </c:pt>
                <c:pt idx="374">
                  <c:v>23.54</c:v>
                </c:pt>
                <c:pt idx="375">
                  <c:v>23.52</c:v>
                </c:pt>
                <c:pt idx="376">
                  <c:v>23.5</c:v>
                </c:pt>
                <c:pt idx="377">
                  <c:v>23.48</c:v>
                </c:pt>
                <c:pt idx="378">
                  <c:v>23.45</c:v>
                </c:pt>
                <c:pt idx="379">
                  <c:v>23.42</c:v>
                </c:pt>
                <c:pt idx="380">
                  <c:v>23.38</c:v>
                </c:pt>
                <c:pt idx="381">
                  <c:v>23.34</c:v>
                </c:pt>
                <c:pt idx="382">
                  <c:v>23.31</c:v>
                </c:pt>
                <c:pt idx="383">
                  <c:v>23.27</c:v>
                </c:pt>
                <c:pt idx="384">
                  <c:v>23.23</c:v>
                </c:pt>
                <c:pt idx="385">
                  <c:v>23.2</c:v>
                </c:pt>
                <c:pt idx="386">
                  <c:v>23.17</c:v>
                </c:pt>
                <c:pt idx="387">
                  <c:v>23.14</c:v>
                </c:pt>
                <c:pt idx="388">
                  <c:v>23.1</c:v>
                </c:pt>
                <c:pt idx="389">
                  <c:v>23.07</c:v>
                </c:pt>
                <c:pt idx="390">
                  <c:v>23.03</c:v>
                </c:pt>
                <c:pt idx="391">
                  <c:v>22.99</c:v>
                </c:pt>
                <c:pt idx="392">
                  <c:v>22.96</c:v>
                </c:pt>
                <c:pt idx="393">
                  <c:v>22.93</c:v>
                </c:pt>
                <c:pt idx="394">
                  <c:v>22.9</c:v>
                </c:pt>
                <c:pt idx="395">
                  <c:v>22.87</c:v>
                </c:pt>
                <c:pt idx="396">
                  <c:v>22.84</c:v>
                </c:pt>
                <c:pt idx="397">
                  <c:v>22.81</c:v>
                </c:pt>
                <c:pt idx="398">
                  <c:v>22.78</c:v>
                </c:pt>
                <c:pt idx="399">
                  <c:v>22.76</c:v>
                </c:pt>
                <c:pt idx="400">
                  <c:v>22.72</c:v>
                </c:pt>
                <c:pt idx="401">
                  <c:v>22.7</c:v>
                </c:pt>
                <c:pt idx="402">
                  <c:v>22.67</c:v>
                </c:pt>
                <c:pt idx="403">
                  <c:v>22.64</c:v>
                </c:pt>
                <c:pt idx="404">
                  <c:v>22.62</c:v>
                </c:pt>
                <c:pt idx="405">
                  <c:v>22.59</c:v>
                </c:pt>
                <c:pt idx="406">
                  <c:v>22.57</c:v>
                </c:pt>
                <c:pt idx="407">
                  <c:v>22.55</c:v>
                </c:pt>
                <c:pt idx="408">
                  <c:v>22.54</c:v>
                </c:pt>
                <c:pt idx="409">
                  <c:v>22.51</c:v>
                </c:pt>
                <c:pt idx="410">
                  <c:v>22.49</c:v>
                </c:pt>
                <c:pt idx="411">
                  <c:v>22.48</c:v>
                </c:pt>
                <c:pt idx="412">
                  <c:v>22.46</c:v>
                </c:pt>
                <c:pt idx="413">
                  <c:v>22.43</c:v>
                </c:pt>
                <c:pt idx="414">
                  <c:v>22.42</c:v>
                </c:pt>
                <c:pt idx="415">
                  <c:v>22.4</c:v>
                </c:pt>
                <c:pt idx="416">
                  <c:v>22.38</c:v>
                </c:pt>
                <c:pt idx="417">
                  <c:v>22.37</c:v>
                </c:pt>
                <c:pt idx="418">
                  <c:v>22.36</c:v>
                </c:pt>
                <c:pt idx="419">
                  <c:v>22.34</c:v>
                </c:pt>
                <c:pt idx="420">
                  <c:v>22.33</c:v>
                </c:pt>
                <c:pt idx="421">
                  <c:v>22.31</c:v>
                </c:pt>
                <c:pt idx="422">
                  <c:v>22.31</c:v>
                </c:pt>
                <c:pt idx="423">
                  <c:v>22.29</c:v>
                </c:pt>
                <c:pt idx="424">
                  <c:v>22.28</c:v>
                </c:pt>
                <c:pt idx="425">
                  <c:v>22.27</c:v>
                </c:pt>
                <c:pt idx="426">
                  <c:v>22.25</c:v>
                </c:pt>
                <c:pt idx="427">
                  <c:v>22.24</c:v>
                </c:pt>
                <c:pt idx="428">
                  <c:v>22.22</c:v>
                </c:pt>
                <c:pt idx="429">
                  <c:v>22.2</c:v>
                </c:pt>
                <c:pt idx="430">
                  <c:v>22.19</c:v>
                </c:pt>
                <c:pt idx="431">
                  <c:v>22.18</c:v>
                </c:pt>
                <c:pt idx="432">
                  <c:v>22.16</c:v>
                </c:pt>
                <c:pt idx="433">
                  <c:v>22.15</c:v>
                </c:pt>
                <c:pt idx="434">
                  <c:v>22.14</c:v>
                </c:pt>
                <c:pt idx="435">
                  <c:v>22.12</c:v>
                </c:pt>
                <c:pt idx="436">
                  <c:v>22.11</c:v>
                </c:pt>
                <c:pt idx="437">
                  <c:v>22.11</c:v>
                </c:pt>
                <c:pt idx="438">
                  <c:v>22.09</c:v>
                </c:pt>
                <c:pt idx="439">
                  <c:v>22.08</c:v>
                </c:pt>
                <c:pt idx="440">
                  <c:v>22.08</c:v>
                </c:pt>
                <c:pt idx="441">
                  <c:v>22.06</c:v>
                </c:pt>
                <c:pt idx="442">
                  <c:v>22.05</c:v>
                </c:pt>
                <c:pt idx="443">
                  <c:v>22.04</c:v>
                </c:pt>
                <c:pt idx="444">
                  <c:v>22.03</c:v>
                </c:pt>
                <c:pt idx="445">
                  <c:v>22.03</c:v>
                </c:pt>
                <c:pt idx="446">
                  <c:v>22.02</c:v>
                </c:pt>
                <c:pt idx="447">
                  <c:v>22.02</c:v>
                </c:pt>
                <c:pt idx="448">
                  <c:v>22</c:v>
                </c:pt>
                <c:pt idx="449">
                  <c:v>21.99</c:v>
                </c:pt>
                <c:pt idx="450">
                  <c:v>21.97</c:v>
                </c:pt>
                <c:pt idx="451">
                  <c:v>21.96</c:v>
                </c:pt>
                <c:pt idx="452">
                  <c:v>21.95</c:v>
                </c:pt>
                <c:pt idx="453">
                  <c:v>21.93</c:v>
                </c:pt>
                <c:pt idx="454">
                  <c:v>21.92</c:v>
                </c:pt>
                <c:pt idx="455">
                  <c:v>21.9</c:v>
                </c:pt>
                <c:pt idx="456">
                  <c:v>21.88</c:v>
                </c:pt>
                <c:pt idx="457">
                  <c:v>21.87</c:v>
                </c:pt>
                <c:pt idx="458">
                  <c:v>21.85</c:v>
                </c:pt>
                <c:pt idx="459">
                  <c:v>21.84</c:v>
                </c:pt>
                <c:pt idx="460">
                  <c:v>21.83</c:v>
                </c:pt>
                <c:pt idx="461">
                  <c:v>21.82</c:v>
                </c:pt>
                <c:pt idx="462">
                  <c:v>21.81</c:v>
                </c:pt>
                <c:pt idx="463">
                  <c:v>21.79</c:v>
                </c:pt>
                <c:pt idx="464">
                  <c:v>21.79</c:v>
                </c:pt>
                <c:pt idx="465">
                  <c:v>21.77</c:v>
                </c:pt>
                <c:pt idx="466">
                  <c:v>21.76</c:v>
                </c:pt>
                <c:pt idx="467">
                  <c:v>21.75</c:v>
                </c:pt>
                <c:pt idx="468">
                  <c:v>21.74</c:v>
                </c:pt>
                <c:pt idx="469">
                  <c:v>21.72</c:v>
                </c:pt>
                <c:pt idx="470">
                  <c:v>21.72</c:v>
                </c:pt>
                <c:pt idx="471">
                  <c:v>21.71</c:v>
                </c:pt>
                <c:pt idx="472">
                  <c:v>21.7</c:v>
                </c:pt>
                <c:pt idx="473">
                  <c:v>21.68</c:v>
                </c:pt>
                <c:pt idx="474">
                  <c:v>21.67</c:v>
                </c:pt>
                <c:pt idx="475">
                  <c:v>21.66</c:v>
                </c:pt>
                <c:pt idx="476">
                  <c:v>21.65</c:v>
                </c:pt>
                <c:pt idx="477">
                  <c:v>21.64</c:v>
                </c:pt>
                <c:pt idx="478">
                  <c:v>21.63</c:v>
                </c:pt>
                <c:pt idx="479">
                  <c:v>21.61</c:v>
                </c:pt>
                <c:pt idx="480">
                  <c:v>21.6</c:v>
                </c:pt>
                <c:pt idx="481">
                  <c:v>21.58</c:v>
                </c:pt>
                <c:pt idx="482">
                  <c:v>21.57</c:v>
                </c:pt>
                <c:pt idx="483">
                  <c:v>21.55</c:v>
                </c:pt>
                <c:pt idx="484">
                  <c:v>21.55</c:v>
                </c:pt>
                <c:pt idx="485">
                  <c:v>21.53</c:v>
                </c:pt>
                <c:pt idx="486">
                  <c:v>21.52</c:v>
                </c:pt>
                <c:pt idx="487">
                  <c:v>21.51</c:v>
                </c:pt>
                <c:pt idx="488">
                  <c:v>21.49</c:v>
                </c:pt>
                <c:pt idx="489">
                  <c:v>21.47</c:v>
                </c:pt>
                <c:pt idx="490">
                  <c:v>21.47</c:v>
                </c:pt>
                <c:pt idx="491">
                  <c:v>21.45</c:v>
                </c:pt>
                <c:pt idx="492">
                  <c:v>21.44</c:v>
                </c:pt>
                <c:pt idx="493">
                  <c:v>21.42</c:v>
                </c:pt>
                <c:pt idx="494">
                  <c:v>21.41</c:v>
                </c:pt>
                <c:pt idx="495">
                  <c:v>21.4</c:v>
                </c:pt>
                <c:pt idx="496">
                  <c:v>21.38</c:v>
                </c:pt>
                <c:pt idx="497">
                  <c:v>21.38</c:v>
                </c:pt>
                <c:pt idx="498">
                  <c:v>21.36</c:v>
                </c:pt>
                <c:pt idx="499">
                  <c:v>21.35</c:v>
                </c:pt>
                <c:pt idx="500">
                  <c:v>21.33</c:v>
                </c:pt>
                <c:pt idx="501">
                  <c:v>21.32</c:v>
                </c:pt>
                <c:pt idx="502">
                  <c:v>21.31</c:v>
                </c:pt>
                <c:pt idx="503">
                  <c:v>21.3</c:v>
                </c:pt>
                <c:pt idx="504">
                  <c:v>21.29</c:v>
                </c:pt>
                <c:pt idx="505">
                  <c:v>21.28</c:v>
                </c:pt>
                <c:pt idx="506">
                  <c:v>21.27</c:v>
                </c:pt>
                <c:pt idx="507">
                  <c:v>21.26</c:v>
                </c:pt>
                <c:pt idx="508">
                  <c:v>21.24</c:v>
                </c:pt>
                <c:pt idx="509">
                  <c:v>21.23</c:v>
                </c:pt>
                <c:pt idx="510">
                  <c:v>21.22</c:v>
                </c:pt>
                <c:pt idx="511">
                  <c:v>21.21</c:v>
                </c:pt>
                <c:pt idx="512">
                  <c:v>21.19</c:v>
                </c:pt>
                <c:pt idx="513">
                  <c:v>21.19</c:v>
                </c:pt>
                <c:pt idx="514">
                  <c:v>21.17</c:v>
                </c:pt>
                <c:pt idx="515">
                  <c:v>21.17</c:v>
                </c:pt>
                <c:pt idx="516">
                  <c:v>21.16</c:v>
                </c:pt>
                <c:pt idx="517">
                  <c:v>21.15</c:v>
                </c:pt>
                <c:pt idx="518">
                  <c:v>21.14</c:v>
                </c:pt>
                <c:pt idx="519">
                  <c:v>21.12</c:v>
                </c:pt>
                <c:pt idx="520">
                  <c:v>21.12</c:v>
                </c:pt>
                <c:pt idx="521">
                  <c:v>21.11</c:v>
                </c:pt>
                <c:pt idx="522">
                  <c:v>21.1</c:v>
                </c:pt>
                <c:pt idx="523">
                  <c:v>21.1</c:v>
                </c:pt>
                <c:pt idx="524">
                  <c:v>21.08</c:v>
                </c:pt>
                <c:pt idx="525">
                  <c:v>21.07</c:v>
                </c:pt>
                <c:pt idx="526">
                  <c:v>21.07</c:v>
                </c:pt>
                <c:pt idx="527">
                  <c:v>21.05</c:v>
                </c:pt>
                <c:pt idx="528">
                  <c:v>21.04</c:v>
                </c:pt>
                <c:pt idx="529">
                  <c:v>21.02</c:v>
                </c:pt>
                <c:pt idx="530">
                  <c:v>21.01</c:v>
                </c:pt>
                <c:pt idx="531">
                  <c:v>20.99</c:v>
                </c:pt>
                <c:pt idx="532">
                  <c:v>20.99</c:v>
                </c:pt>
                <c:pt idx="533">
                  <c:v>20.98</c:v>
                </c:pt>
                <c:pt idx="534">
                  <c:v>20.97</c:v>
                </c:pt>
                <c:pt idx="535">
                  <c:v>20.97</c:v>
                </c:pt>
                <c:pt idx="536">
                  <c:v>20.96</c:v>
                </c:pt>
                <c:pt idx="537">
                  <c:v>20.95</c:v>
                </c:pt>
                <c:pt idx="538">
                  <c:v>20.94</c:v>
                </c:pt>
                <c:pt idx="539">
                  <c:v>20.94</c:v>
                </c:pt>
                <c:pt idx="540">
                  <c:v>20.92</c:v>
                </c:pt>
                <c:pt idx="541">
                  <c:v>20.91</c:v>
                </c:pt>
                <c:pt idx="542">
                  <c:v>20.89</c:v>
                </c:pt>
                <c:pt idx="543">
                  <c:v>20.88</c:v>
                </c:pt>
                <c:pt idx="544">
                  <c:v>20.87</c:v>
                </c:pt>
                <c:pt idx="545">
                  <c:v>20.86</c:v>
                </c:pt>
                <c:pt idx="546">
                  <c:v>20.86</c:v>
                </c:pt>
                <c:pt idx="547">
                  <c:v>20.85</c:v>
                </c:pt>
                <c:pt idx="548">
                  <c:v>20.83</c:v>
                </c:pt>
                <c:pt idx="549">
                  <c:v>20.83</c:v>
                </c:pt>
                <c:pt idx="550">
                  <c:v>20.83</c:v>
                </c:pt>
                <c:pt idx="551">
                  <c:v>20.82</c:v>
                </c:pt>
                <c:pt idx="552">
                  <c:v>20.82</c:v>
                </c:pt>
                <c:pt idx="553">
                  <c:v>20.81</c:v>
                </c:pt>
                <c:pt idx="554">
                  <c:v>20.8</c:v>
                </c:pt>
                <c:pt idx="555">
                  <c:v>20.8</c:v>
                </c:pt>
                <c:pt idx="556">
                  <c:v>20.79</c:v>
                </c:pt>
                <c:pt idx="557">
                  <c:v>20.78</c:v>
                </c:pt>
                <c:pt idx="558">
                  <c:v>20.79</c:v>
                </c:pt>
                <c:pt idx="559">
                  <c:v>20.79</c:v>
                </c:pt>
                <c:pt idx="560">
                  <c:v>20.78</c:v>
                </c:pt>
                <c:pt idx="561">
                  <c:v>20.78</c:v>
                </c:pt>
                <c:pt idx="562">
                  <c:v>20.78</c:v>
                </c:pt>
                <c:pt idx="563">
                  <c:v>20.77</c:v>
                </c:pt>
                <c:pt idx="564">
                  <c:v>20.76</c:v>
                </c:pt>
                <c:pt idx="565">
                  <c:v>20.77</c:v>
                </c:pt>
                <c:pt idx="566">
                  <c:v>20.77</c:v>
                </c:pt>
                <c:pt idx="567">
                  <c:v>20.77</c:v>
                </c:pt>
                <c:pt idx="568">
                  <c:v>20.77</c:v>
                </c:pt>
                <c:pt idx="569">
                  <c:v>20.76</c:v>
                </c:pt>
                <c:pt idx="570">
                  <c:v>20.77</c:v>
                </c:pt>
                <c:pt idx="571">
                  <c:v>20.78</c:v>
                </c:pt>
                <c:pt idx="572">
                  <c:v>20.78</c:v>
                </c:pt>
                <c:pt idx="573">
                  <c:v>20.79</c:v>
                </c:pt>
                <c:pt idx="574">
                  <c:v>20.8</c:v>
                </c:pt>
                <c:pt idx="575">
                  <c:v>20.8</c:v>
                </c:pt>
                <c:pt idx="576">
                  <c:v>20.8</c:v>
                </c:pt>
                <c:pt idx="577">
                  <c:v>20.81</c:v>
                </c:pt>
                <c:pt idx="578">
                  <c:v>20.81</c:v>
                </c:pt>
                <c:pt idx="579">
                  <c:v>20.81</c:v>
                </c:pt>
                <c:pt idx="580">
                  <c:v>20.81</c:v>
                </c:pt>
                <c:pt idx="581">
                  <c:v>20.81</c:v>
                </c:pt>
                <c:pt idx="582">
                  <c:v>20.81</c:v>
                </c:pt>
                <c:pt idx="583">
                  <c:v>20.81</c:v>
                </c:pt>
                <c:pt idx="584">
                  <c:v>20.81</c:v>
                </c:pt>
                <c:pt idx="585">
                  <c:v>20.82</c:v>
                </c:pt>
                <c:pt idx="586">
                  <c:v>20.82</c:v>
                </c:pt>
                <c:pt idx="587">
                  <c:v>20.83</c:v>
                </c:pt>
                <c:pt idx="588">
                  <c:v>20.83</c:v>
                </c:pt>
                <c:pt idx="589">
                  <c:v>20.83</c:v>
                </c:pt>
                <c:pt idx="590">
                  <c:v>20.84</c:v>
                </c:pt>
                <c:pt idx="591">
                  <c:v>20.85</c:v>
                </c:pt>
                <c:pt idx="592">
                  <c:v>20.86</c:v>
                </c:pt>
                <c:pt idx="593">
                  <c:v>20.87</c:v>
                </c:pt>
                <c:pt idx="594">
                  <c:v>20.88</c:v>
                </c:pt>
                <c:pt idx="595">
                  <c:v>20.88</c:v>
                </c:pt>
                <c:pt idx="596">
                  <c:v>20.9</c:v>
                </c:pt>
                <c:pt idx="597">
                  <c:v>20.91</c:v>
                </c:pt>
                <c:pt idx="598">
                  <c:v>20.91</c:v>
                </c:pt>
                <c:pt idx="599">
                  <c:v>20.91</c:v>
                </c:pt>
                <c:pt idx="600">
                  <c:v>20.91</c:v>
                </c:pt>
                <c:pt idx="601">
                  <c:v>20.91</c:v>
                </c:pt>
                <c:pt idx="602">
                  <c:v>20.91</c:v>
                </c:pt>
                <c:pt idx="603">
                  <c:v>20.91</c:v>
                </c:pt>
                <c:pt idx="604">
                  <c:v>20.91</c:v>
                </c:pt>
                <c:pt idx="605">
                  <c:v>20.91</c:v>
                </c:pt>
                <c:pt idx="606">
                  <c:v>20.92</c:v>
                </c:pt>
                <c:pt idx="607">
                  <c:v>20.92</c:v>
                </c:pt>
                <c:pt idx="608">
                  <c:v>20.91</c:v>
                </c:pt>
                <c:pt idx="609">
                  <c:v>20.91</c:v>
                </c:pt>
                <c:pt idx="610">
                  <c:v>20.91</c:v>
                </c:pt>
                <c:pt idx="611">
                  <c:v>20.89</c:v>
                </c:pt>
                <c:pt idx="612">
                  <c:v>20.89</c:v>
                </c:pt>
                <c:pt idx="613">
                  <c:v>20.89</c:v>
                </c:pt>
                <c:pt idx="614">
                  <c:v>20.89</c:v>
                </c:pt>
                <c:pt idx="615">
                  <c:v>20.89</c:v>
                </c:pt>
                <c:pt idx="616">
                  <c:v>20.9</c:v>
                </c:pt>
                <c:pt idx="617">
                  <c:v>20.9</c:v>
                </c:pt>
                <c:pt idx="618">
                  <c:v>20.91</c:v>
                </c:pt>
                <c:pt idx="619">
                  <c:v>20.9</c:v>
                </c:pt>
                <c:pt idx="620">
                  <c:v>20.9</c:v>
                </c:pt>
                <c:pt idx="621">
                  <c:v>20.9</c:v>
                </c:pt>
                <c:pt idx="622">
                  <c:v>20.89</c:v>
                </c:pt>
                <c:pt idx="623">
                  <c:v>20.89</c:v>
                </c:pt>
                <c:pt idx="624">
                  <c:v>20.89</c:v>
                </c:pt>
                <c:pt idx="625">
                  <c:v>20.89</c:v>
                </c:pt>
                <c:pt idx="626">
                  <c:v>20.89</c:v>
                </c:pt>
                <c:pt idx="627">
                  <c:v>20.89</c:v>
                </c:pt>
                <c:pt idx="628">
                  <c:v>20.9</c:v>
                </c:pt>
                <c:pt idx="629">
                  <c:v>20.9</c:v>
                </c:pt>
                <c:pt idx="630">
                  <c:v>20.91</c:v>
                </c:pt>
                <c:pt idx="631">
                  <c:v>20.91</c:v>
                </c:pt>
                <c:pt idx="632">
                  <c:v>20.91</c:v>
                </c:pt>
                <c:pt idx="633">
                  <c:v>20.91</c:v>
                </c:pt>
                <c:pt idx="634">
                  <c:v>20.91</c:v>
                </c:pt>
                <c:pt idx="635">
                  <c:v>20.93</c:v>
                </c:pt>
                <c:pt idx="636">
                  <c:v>20.94</c:v>
                </c:pt>
                <c:pt idx="637">
                  <c:v>20.94</c:v>
                </c:pt>
                <c:pt idx="638">
                  <c:v>20.94</c:v>
                </c:pt>
                <c:pt idx="639">
                  <c:v>20.95</c:v>
                </c:pt>
                <c:pt idx="640">
                  <c:v>20.95</c:v>
                </c:pt>
                <c:pt idx="641">
                  <c:v>20.95</c:v>
                </c:pt>
                <c:pt idx="642">
                  <c:v>20.95</c:v>
                </c:pt>
                <c:pt idx="643">
                  <c:v>20.96</c:v>
                </c:pt>
                <c:pt idx="644">
                  <c:v>20.97</c:v>
                </c:pt>
                <c:pt idx="645">
                  <c:v>20.97</c:v>
                </c:pt>
                <c:pt idx="646">
                  <c:v>20.97</c:v>
                </c:pt>
                <c:pt idx="647">
                  <c:v>20.97</c:v>
                </c:pt>
                <c:pt idx="648">
                  <c:v>20.97</c:v>
                </c:pt>
                <c:pt idx="649">
                  <c:v>20.97</c:v>
                </c:pt>
                <c:pt idx="650">
                  <c:v>20.98</c:v>
                </c:pt>
                <c:pt idx="651">
                  <c:v>20.98</c:v>
                </c:pt>
                <c:pt idx="652">
                  <c:v>20.99</c:v>
                </c:pt>
                <c:pt idx="653">
                  <c:v>20.99</c:v>
                </c:pt>
                <c:pt idx="654">
                  <c:v>21</c:v>
                </c:pt>
                <c:pt idx="655">
                  <c:v>21.01</c:v>
                </c:pt>
                <c:pt idx="656">
                  <c:v>21.02</c:v>
                </c:pt>
                <c:pt idx="657">
                  <c:v>21.02</c:v>
                </c:pt>
                <c:pt idx="658">
                  <c:v>21.03</c:v>
                </c:pt>
                <c:pt idx="659">
                  <c:v>21.04</c:v>
                </c:pt>
                <c:pt idx="660">
                  <c:v>21.05</c:v>
                </c:pt>
                <c:pt idx="661">
                  <c:v>21.05</c:v>
                </c:pt>
                <c:pt idx="662">
                  <c:v>21.07</c:v>
                </c:pt>
                <c:pt idx="663">
                  <c:v>21.07</c:v>
                </c:pt>
                <c:pt idx="664">
                  <c:v>21.08</c:v>
                </c:pt>
                <c:pt idx="665">
                  <c:v>21.08</c:v>
                </c:pt>
                <c:pt idx="666">
                  <c:v>21.08</c:v>
                </c:pt>
                <c:pt idx="667">
                  <c:v>21.08</c:v>
                </c:pt>
                <c:pt idx="668">
                  <c:v>21.09</c:v>
                </c:pt>
                <c:pt idx="669">
                  <c:v>21.09</c:v>
                </c:pt>
                <c:pt idx="670">
                  <c:v>21.09</c:v>
                </c:pt>
                <c:pt idx="671">
                  <c:v>21.09</c:v>
                </c:pt>
                <c:pt idx="672">
                  <c:v>21.09</c:v>
                </c:pt>
                <c:pt idx="673">
                  <c:v>21.1</c:v>
                </c:pt>
                <c:pt idx="674">
                  <c:v>21.1</c:v>
                </c:pt>
                <c:pt idx="675">
                  <c:v>21.1</c:v>
                </c:pt>
                <c:pt idx="676">
                  <c:v>21.09</c:v>
                </c:pt>
                <c:pt idx="677">
                  <c:v>21.09</c:v>
                </c:pt>
                <c:pt idx="678">
                  <c:v>21.08</c:v>
                </c:pt>
                <c:pt idx="679">
                  <c:v>21.08</c:v>
                </c:pt>
                <c:pt idx="680">
                  <c:v>21.09</c:v>
                </c:pt>
                <c:pt idx="681">
                  <c:v>21.08</c:v>
                </c:pt>
                <c:pt idx="682">
                  <c:v>21.09</c:v>
                </c:pt>
                <c:pt idx="683">
                  <c:v>21.1</c:v>
                </c:pt>
                <c:pt idx="684">
                  <c:v>21.1</c:v>
                </c:pt>
                <c:pt idx="685">
                  <c:v>21.1</c:v>
                </c:pt>
                <c:pt idx="686">
                  <c:v>21.1</c:v>
                </c:pt>
                <c:pt idx="687">
                  <c:v>21.1</c:v>
                </c:pt>
                <c:pt idx="688">
                  <c:v>21.1</c:v>
                </c:pt>
                <c:pt idx="689">
                  <c:v>21.1</c:v>
                </c:pt>
                <c:pt idx="690">
                  <c:v>21.1</c:v>
                </c:pt>
                <c:pt idx="691">
                  <c:v>21.1</c:v>
                </c:pt>
                <c:pt idx="692">
                  <c:v>21.1</c:v>
                </c:pt>
                <c:pt idx="693">
                  <c:v>21.11</c:v>
                </c:pt>
                <c:pt idx="694">
                  <c:v>21.11</c:v>
                </c:pt>
                <c:pt idx="695">
                  <c:v>21.11</c:v>
                </c:pt>
                <c:pt idx="696">
                  <c:v>21.11</c:v>
                </c:pt>
                <c:pt idx="697">
                  <c:v>21.11</c:v>
                </c:pt>
                <c:pt idx="698">
                  <c:v>21.11</c:v>
                </c:pt>
                <c:pt idx="699">
                  <c:v>21.1</c:v>
                </c:pt>
                <c:pt idx="700">
                  <c:v>21.11</c:v>
                </c:pt>
                <c:pt idx="701">
                  <c:v>21.11</c:v>
                </c:pt>
                <c:pt idx="702">
                  <c:v>21.11</c:v>
                </c:pt>
                <c:pt idx="703">
                  <c:v>21.11</c:v>
                </c:pt>
                <c:pt idx="704">
                  <c:v>21.12</c:v>
                </c:pt>
                <c:pt idx="705">
                  <c:v>21.12</c:v>
                </c:pt>
                <c:pt idx="706">
                  <c:v>21.12</c:v>
                </c:pt>
                <c:pt idx="707">
                  <c:v>21.12</c:v>
                </c:pt>
                <c:pt idx="708">
                  <c:v>21.12</c:v>
                </c:pt>
                <c:pt idx="709">
                  <c:v>21.12</c:v>
                </c:pt>
                <c:pt idx="710">
                  <c:v>21.12</c:v>
                </c:pt>
                <c:pt idx="711">
                  <c:v>21.13</c:v>
                </c:pt>
                <c:pt idx="712">
                  <c:v>21.13</c:v>
                </c:pt>
                <c:pt idx="713">
                  <c:v>21.14</c:v>
                </c:pt>
                <c:pt idx="714">
                  <c:v>21.15</c:v>
                </c:pt>
                <c:pt idx="715">
                  <c:v>21.14</c:v>
                </c:pt>
                <c:pt idx="716">
                  <c:v>21.14</c:v>
                </c:pt>
                <c:pt idx="717">
                  <c:v>21.13</c:v>
                </c:pt>
                <c:pt idx="718">
                  <c:v>21.13</c:v>
                </c:pt>
                <c:pt idx="719">
                  <c:v>21.13</c:v>
                </c:pt>
                <c:pt idx="720">
                  <c:v>21.13</c:v>
                </c:pt>
                <c:pt idx="721">
                  <c:v>21.13</c:v>
                </c:pt>
                <c:pt idx="722">
                  <c:v>21.12</c:v>
                </c:pt>
                <c:pt idx="723">
                  <c:v>21.12</c:v>
                </c:pt>
                <c:pt idx="724">
                  <c:v>21.12</c:v>
                </c:pt>
                <c:pt idx="725">
                  <c:v>21.12</c:v>
                </c:pt>
                <c:pt idx="726">
                  <c:v>21.12</c:v>
                </c:pt>
                <c:pt idx="727">
                  <c:v>21.12</c:v>
                </c:pt>
                <c:pt idx="728">
                  <c:v>21.12</c:v>
                </c:pt>
                <c:pt idx="729">
                  <c:v>21.12</c:v>
                </c:pt>
                <c:pt idx="730">
                  <c:v>21.12</c:v>
                </c:pt>
                <c:pt idx="731">
                  <c:v>21.12</c:v>
                </c:pt>
                <c:pt idx="732">
                  <c:v>21.12</c:v>
                </c:pt>
                <c:pt idx="733">
                  <c:v>21.12</c:v>
                </c:pt>
                <c:pt idx="734">
                  <c:v>21.11</c:v>
                </c:pt>
                <c:pt idx="735">
                  <c:v>21.1</c:v>
                </c:pt>
                <c:pt idx="736">
                  <c:v>21.1</c:v>
                </c:pt>
                <c:pt idx="737">
                  <c:v>21.1</c:v>
                </c:pt>
                <c:pt idx="738">
                  <c:v>21.1</c:v>
                </c:pt>
                <c:pt idx="739">
                  <c:v>21.09</c:v>
                </c:pt>
                <c:pt idx="740">
                  <c:v>21.08</c:v>
                </c:pt>
                <c:pt idx="741">
                  <c:v>21.07</c:v>
                </c:pt>
                <c:pt idx="742">
                  <c:v>21.07</c:v>
                </c:pt>
                <c:pt idx="743">
                  <c:v>21.06</c:v>
                </c:pt>
                <c:pt idx="744">
                  <c:v>21.04</c:v>
                </c:pt>
                <c:pt idx="745">
                  <c:v>21.04</c:v>
                </c:pt>
                <c:pt idx="746">
                  <c:v>21.03</c:v>
                </c:pt>
                <c:pt idx="747">
                  <c:v>21.02</c:v>
                </c:pt>
                <c:pt idx="748">
                  <c:v>21.02</c:v>
                </c:pt>
                <c:pt idx="749">
                  <c:v>21.02</c:v>
                </c:pt>
                <c:pt idx="750">
                  <c:v>21.01</c:v>
                </c:pt>
                <c:pt idx="751">
                  <c:v>21.01</c:v>
                </c:pt>
                <c:pt idx="752">
                  <c:v>21</c:v>
                </c:pt>
                <c:pt idx="753">
                  <c:v>20.99</c:v>
                </c:pt>
                <c:pt idx="754">
                  <c:v>20.99</c:v>
                </c:pt>
                <c:pt idx="755">
                  <c:v>20.98</c:v>
                </c:pt>
                <c:pt idx="756">
                  <c:v>20.98</c:v>
                </c:pt>
                <c:pt idx="757">
                  <c:v>20.97</c:v>
                </c:pt>
                <c:pt idx="758">
                  <c:v>20.96</c:v>
                </c:pt>
                <c:pt idx="759">
                  <c:v>20.96</c:v>
                </c:pt>
                <c:pt idx="760">
                  <c:v>20.94</c:v>
                </c:pt>
                <c:pt idx="761">
                  <c:v>20.94</c:v>
                </c:pt>
                <c:pt idx="762">
                  <c:v>20.94</c:v>
                </c:pt>
                <c:pt idx="763">
                  <c:v>20.94</c:v>
                </c:pt>
                <c:pt idx="764">
                  <c:v>20.94</c:v>
                </c:pt>
                <c:pt idx="765">
                  <c:v>20.94</c:v>
                </c:pt>
                <c:pt idx="766">
                  <c:v>20.94</c:v>
                </c:pt>
                <c:pt idx="767">
                  <c:v>20.93</c:v>
                </c:pt>
                <c:pt idx="768">
                  <c:v>20.93</c:v>
                </c:pt>
                <c:pt idx="769">
                  <c:v>20.93</c:v>
                </c:pt>
                <c:pt idx="770">
                  <c:v>20.92</c:v>
                </c:pt>
                <c:pt idx="771">
                  <c:v>20.92</c:v>
                </c:pt>
                <c:pt idx="772">
                  <c:v>20.91</c:v>
                </c:pt>
                <c:pt idx="773">
                  <c:v>20.91</c:v>
                </c:pt>
                <c:pt idx="774">
                  <c:v>20.91</c:v>
                </c:pt>
                <c:pt idx="775">
                  <c:v>20.91</c:v>
                </c:pt>
                <c:pt idx="776">
                  <c:v>20.91</c:v>
                </c:pt>
                <c:pt idx="777">
                  <c:v>20.9</c:v>
                </c:pt>
                <c:pt idx="778">
                  <c:v>20.9</c:v>
                </c:pt>
                <c:pt idx="779">
                  <c:v>20.9</c:v>
                </c:pt>
                <c:pt idx="780">
                  <c:v>20.9</c:v>
                </c:pt>
                <c:pt idx="781">
                  <c:v>20.9</c:v>
                </c:pt>
                <c:pt idx="782">
                  <c:v>20.89</c:v>
                </c:pt>
                <c:pt idx="783">
                  <c:v>20.88</c:v>
                </c:pt>
                <c:pt idx="784">
                  <c:v>20.88</c:v>
                </c:pt>
                <c:pt idx="785">
                  <c:v>20.88</c:v>
                </c:pt>
                <c:pt idx="786">
                  <c:v>20.87</c:v>
                </c:pt>
                <c:pt idx="787">
                  <c:v>20.87</c:v>
                </c:pt>
                <c:pt idx="788">
                  <c:v>20.87</c:v>
                </c:pt>
                <c:pt idx="789">
                  <c:v>20.86</c:v>
                </c:pt>
                <c:pt idx="790">
                  <c:v>20.86</c:v>
                </c:pt>
                <c:pt idx="791">
                  <c:v>20.86</c:v>
                </c:pt>
                <c:pt idx="792">
                  <c:v>20.85</c:v>
                </c:pt>
                <c:pt idx="793">
                  <c:v>20.85</c:v>
                </c:pt>
                <c:pt idx="794">
                  <c:v>20.84</c:v>
                </c:pt>
                <c:pt idx="795">
                  <c:v>20.85</c:v>
                </c:pt>
                <c:pt idx="796">
                  <c:v>20.85</c:v>
                </c:pt>
                <c:pt idx="797">
                  <c:v>20.85</c:v>
                </c:pt>
                <c:pt idx="798">
                  <c:v>20.85</c:v>
                </c:pt>
                <c:pt idx="799">
                  <c:v>20.86</c:v>
                </c:pt>
                <c:pt idx="800">
                  <c:v>20.86</c:v>
                </c:pt>
                <c:pt idx="801">
                  <c:v>20.86</c:v>
                </c:pt>
                <c:pt idx="802">
                  <c:v>20.86</c:v>
                </c:pt>
                <c:pt idx="803">
                  <c:v>20.88</c:v>
                </c:pt>
                <c:pt idx="804">
                  <c:v>20.9</c:v>
                </c:pt>
                <c:pt idx="805">
                  <c:v>20.92</c:v>
                </c:pt>
                <c:pt idx="806">
                  <c:v>20.94</c:v>
                </c:pt>
                <c:pt idx="807">
                  <c:v>20.96</c:v>
                </c:pt>
                <c:pt idx="808">
                  <c:v>20.96</c:v>
                </c:pt>
                <c:pt idx="809">
                  <c:v>20.95</c:v>
                </c:pt>
                <c:pt idx="810">
                  <c:v>20.94</c:v>
                </c:pt>
                <c:pt idx="811">
                  <c:v>20.93</c:v>
                </c:pt>
                <c:pt idx="812">
                  <c:v>20.93</c:v>
                </c:pt>
                <c:pt idx="813">
                  <c:v>20.93</c:v>
                </c:pt>
                <c:pt idx="814">
                  <c:v>20.93</c:v>
                </c:pt>
                <c:pt idx="815">
                  <c:v>20.93</c:v>
                </c:pt>
                <c:pt idx="816">
                  <c:v>20.93</c:v>
                </c:pt>
                <c:pt idx="817">
                  <c:v>20.92</c:v>
                </c:pt>
                <c:pt idx="818">
                  <c:v>20.91</c:v>
                </c:pt>
                <c:pt idx="819">
                  <c:v>20.91</c:v>
                </c:pt>
                <c:pt idx="820">
                  <c:v>20.91</c:v>
                </c:pt>
                <c:pt idx="821">
                  <c:v>20.91</c:v>
                </c:pt>
                <c:pt idx="822">
                  <c:v>20.9</c:v>
                </c:pt>
                <c:pt idx="823">
                  <c:v>20.91</c:v>
                </c:pt>
                <c:pt idx="824">
                  <c:v>20.91</c:v>
                </c:pt>
                <c:pt idx="825">
                  <c:v>20.91</c:v>
                </c:pt>
                <c:pt idx="826">
                  <c:v>20.91</c:v>
                </c:pt>
                <c:pt idx="827">
                  <c:v>20.91</c:v>
                </c:pt>
                <c:pt idx="828">
                  <c:v>20.91</c:v>
                </c:pt>
                <c:pt idx="829">
                  <c:v>20.91</c:v>
                </c:pt>
                <c:pt idx="830">
                  <c:v>20.92</c:v>
                </c:pt>
                <c:pt idx="831">
                  <c:v>20.94</c:v>
                </c:pt>
                <c:pt idx="832">
                  <c:v>20.94</c:v>
                </c:pt>
                <c:pt idx="833">
                  <c:v>20.94</c:v>
                </c:pt>
                <c:pt idx="834">
                  <c:v>20.94</c:v>
                </c:pt>
                <c:pt idx="835">
                  <c:v>20.94</c:v>
                </c:pt>
                <c:pt idx="836">
                  <c:v>20.95</c:v>
                </c:pt>
                <c:pt idx="837">
                  <c:v>20.96</c:v>
                </c:pt>
                <c:pt idx="838">
                  <c:v>20.96</c:v>
                </c:pt>
                <c:pt idx="839">
                  <c:v>20.96</c:v>
                </c:pt>
                <c:pt idx="840">
                  <c:v>20.96</c:v>
                </c:pt>
                <c:pt idx="841">
                  <c:v>20.96</c:v>
                </c:pt>
                <c:pt idx="842">
                  <c:v>20.96</c:v>
                </c:pt>
                <c:pt idx="843">
                  <c:v>20.96</c:v>
                </c:pt>
                <c:pt idx="844">
                  <c:v>20.96</c:v>
                </c:pt>
                <c:pt idx="845">
                  <c:v>20.95</c:v>
                </c:pt>
                <c:pt idx="846">
                  <c:v>20.95</c:v>
                </c:pt>
                <c:pt idx="847">
                  <c:v>20.94</c:v>
                </c:pt>
                <c:pt idx="848">
                  <c:v>20.94</c:v>
                </c:pt>
                <c:pt idx="849">
                  <c:v>20.94</c:v>
                </c:pt>
                <c:pt idx="850">
                  <c:v>20.96</c:v>
                </c:pt>
                <c:pt idx="851">
                  <c:v>20.96</c:v>
                </c:pt>
                <c:pt idx="852">
                  <c:v>20.96</c:v>
                </c:pt>
                <c:pt idx="853">
                  <c:v>20.97</c:v>
                </c:pt>
                <c:pt idx="854">
                  <c:v>20.97</c:v>
                </c:pt>
                <c:pt idx="855">
                  <c:v>20.97</c:v>
                </c:pt>
                <c:pt idx="856">
                  <c:v>20.97</c:v>
                </c:pt>
                <c:pt idx="857">
                  <c:v>20.97</c:v>
                </c:pt>
                <c:pt idx="858">
                  <c:v>20.97</c:v>
                </c:pt>
                <c:pt idx="859">
                  <c:v>20.96</c:v>
                </c:pt>
                <c:pt idx="860">
                  <c:v>20.96</c:v>
                </c:pt>
                <c:pt idx="861">
                  <c:v>20.96</c:v>
                </c:pt>
                <c:pt idx="862">
                  <c:v>20.95</c:v>
                </c:pt>
                <c:pt idx="863">
                  <c:v>20.95</c:v>
                </c:pt>
                <c:pt idx="864">
                  <c:v>20.95</c:v>
                </c:pt>
                <c:pt idx="865">
                  <c:v>20.94</c:v>
                </c:pt>
                <c:pt idx="866">
                  <c:v>20.94</c:v>
                </c:pt>
                <c:pt idx="867">
                  <c:v>20.94</c:v>
                </c:pt>
                <c:pt idx="868">
                  <c:v>20.94</c:v>
                </c:pt>
                <c:pt idx="869">
                  <c:v>20.94</c:v>
                </c:pt>
                <c:pt idx="870">
                  <c:v>20.94</c:v>
                </c:pt>
                <c:pt idx="871">
                  <c:v>20.94</c:v>
                </c:pt>
                <c:pt idx="872">
                  <c:v>20.94</c:v>
                </c:pt>
                <c:pt idx="873">
                  <c:v>20.94</c:v>
                </c:pt>
                <c:pt idx="874">
                  <c:v>20.94</c:v>
                </c:pt>
                <c:pt idx="875">
                  <c:v>20.94</c:v>
                </c:pt>
                <c:pt idx="876">
                  <c:v>20.95</c:v>
                </c:pt>
                <c:pt idx="877">
                  <c:v>20.95</c:v>
                </c:pt>
                <c:pt idx="878">
                  <c:v>20.96</c:v>
                </c:pt>
                <c:pt idx="879">
                  <c:v>20.94</c:v>
                </c:pt>
                <c:pt idx="880">
                  <c:v>20.94</c:v>
                </c:pt>
                <c:pt idx="881">
                  <c:v>20.94</c:v>
                </c:pt>
                <c:pt idx="882">
                  <c:v>20.95</c:v>
                </c:pt>
                <c:pt idx="883">
                  <c:v>20.95</c:v>
                </c:pt>
                <c:pt idx="884">
                  <c:v>20.95</c:v>
                </c:pt>
                <c:pt idx="885">
                  <c:v>20.96</c:v>
                </c:pt>
                <c:pt idx="886">
                  <c:v>20.96</c:v>
                </c:pt>
                <c:pt idx="887">
                  <c:v>20.96</c:v>
                </c:pt>
                <c:pt idx="888">
                  <c:v>20.96</c:v>
                </c:pt>
                <c:pt idx="889">
                  <c:v>20.96</c:v>
                </c:pt>
                <c:pt idx="890">
                  <c:v>20.95</c:v>
                </c:pt>
                <c:pt idx="891">
                  <c:v>20.94</c:v>
                </c:pt>
                <c:pt idx="892">
                  <c:v>20.94</c:v>
                </c:pt>
                <c:pt idx="893">
                  <c:v>20.94</c:v>
                </c:pt>
                <c:pt idx="894">
                  <c:v>20.94</c:v>
                </c:pt>
                <c:pt idx="895">
                  <c:v>20.94</c:v>
                </c:pt>
                <c:pt idx="896">
                  <c:v>20.94</c:v>
                </c:pt>
                <c:pt idx="897">
                  <c:v>20.94</c:v>
                </c:pt>
                <c:pt idx="898">
                  <c:v>20.94</c:v>
                </c:pt>
                <c:pt idx="899">
                  <c:v>20.93</c:v>
                </c:pt>
                <c:pt idx="900">
                  <c:v>20.93</c:v>
                </c:pt>
                <c:pt idx="901">
                  <c:v>20.94</c:v>
                </c:pt>
                <c:pt idx="902">
                  <c:v>20.97</c:v>
                </c:pt>
                <c:pt idx="903">
                  <c:v>20.99</c:v>
                </c:pt>
                <c:pt idx="904">
                  <c:v>21.02</c:v>
                </c:pt>
                <c:pt idx="905">
                  <c:v>21.08</c:v>
                </c:pt>
                <c:pt idx="906">
                  <c:v>21.12</c:v>
                </c:pt>
                <c:pt idx="907">
                  <c:v>21.16</c:v>
                </c:pt>
                <c:pt idx="908">
                  <c:v>21.2</c:v>
                </c:pt>
                <c:pt idx="909">
                  <c:v>21.24</c:v>
                </c:pt>
                <c:pt idx="910">
                  <c:v>21.26</c:v>
                </c:pt>
                <c:pt idx="911">
                  <c:v>21.3</c:v>
                </c:pt>
                <c:pt idx="912">
                  <c:v>21.33</c:v>
                </c:pt>
                <c:pt idx="913">
                  <c:v>21.35</c:v>
                </c:pt>
                <c:pt idx="914">
                  <c:v>21.35</c:v>
                </c:pt>
                <c:pt idx="915">
                  <c:v>21.35</c:v>
                </c:pt>
                <c:pt idx="916">
                  <c:v>21.35</c:v>
                </c:pt>
                <c:pt idx="917">
                  <c:v>21.35</c:v>
                </c:pt>
                <c:pt idx="918">
                  <c:v>21.34</c:v>
                </c:pt>
                <c:pt idx="919">
                  <c:v>21.34</c:v>
                </c:pt>
                <c:pt idx="920">
                  <c:v>21.33</c:v>
                </c:pt>
                <c:pt idx="921">
                  <c:v>21.32</c:v>
                </c:pt>
                <c:pt idx="922">
                  <c:v>21.31</c:v>
                </c:pt>
                <c:pt idx="923">
                  <c:v>21.31</c:v>
                </c:pt>
                <c:pt idx="924">
                  <c:v>21.29</c:v>
                </c:pt>
                <c:pt idx="925">
                  <c:v>21.28</c:v>
                </c:pt>
                <c:pt idx="926">
                  <c:v>21.27</c:v>
                </c:pt>
                <c:pt idx="927">
                  <c:v>21.26</c:v>
                </c:pt>
                <c:pt idx="928">
                  <c:v>21.25</c:v>
                </c:pt>
                <c:pt idx="929">
                  <c:v>21.24</c:v>
                </c:pt>
                <c:pt idx="930">
                  <c:v>21.22</c:v>
                </c:pt>
                <c:pt idx="931">
                  <c:v>21.22</c:v>
                </c:pt>
                <c:pt idx="932">
                  <c:v>21.2</c:v>
                </c:pt>
                <c:pt idx="933">
                  <c:v>21.19</c:v>
                </c:pt>
                <c:pt idx="934">
                  <c:v>21.18</c:v>
                </c:pt>
                <c:pt idx="935">
                  <c:v>21.17</c:v>
                </c:pt>
                <c:pt idx="936">
                  <c:v>21.17</c:v>
                </c:pt>
                <c:pt idx="937">
                  <c:v>21.15</c:v>
                </c:pt>
                <c:pt idx="938">
                  <c:v>21.14</c:v>
                </c:pt>
                <c:pt idx="939">
                  <c:v>21.13</c:v>
                </c:pt>
                <c:pt idx="940">
                  <c:v>21.12</c:v>
                </c:pt>
                <c:pt idx="941">
                  <c:v>21.11</c:v>
                </c:pt>
                <c:pt idx="942">
                  <c:v>21.1</c:v>
                </c:pt>
                <c:pt idx="943">
                  <c:v>21.08</c:v>
                </c:pt>
                <c:pt idx="944">
                  <c:v>21.07</c:v>
                </c:pt>
                <c:pt idx="945">
                  <c:v>21.06</c:v>
                </c:pt>
                <c:pt idx="946">
                  <c:v>21.05</c:v>
                </c:pt>
                <c:pt idx="947">
                  <c:v>21.04</c:v>
                </c:pt>
                <c:pt idx="948">
                  <c:v>21.03</c:v>
                </c:pt>
                <c:pt idx="949">
                  <c:v>21.02</c:v>
                </c:pt>
                <c:pt idx="950">
                  <c:v>21.01</c:v>
                </c:pt>
                <c:pt idx="951">
                  <c:v>21</c:v>
                </c:pt>
                <c:pt idx="952">
                  <c:v>20.99</c:v>
                </c:pt>
                <c:pt idx="953">
                  <c:v>20.97</c:v>
                </c:pt>
                <c:pt idx="954">
                  <c:v>20.96</c:v>
                </c:pt>
                <c:pt idx="955">
                  <c:v>20.94</c:v>
                </c:pt>
                <c:pt idx="956">
                  <c:v>20.93</c:v>
                </c:pt>
                <c:pt idx="957">
                  <c:v>20.93</c:v>
                </c:pt>
                <c:pt idx="958">
                  <c:v>20.94</c:v>
                </c:pt>
                <c:pt idx="959">
                  <c:v>20.94</c:v>
                </c:pt>
                <c:pt idx="960">
                  <c:v>20.94</c:v>
                </c:pt>
                <c:pt idx="961">
                  <c:v>20.93</c:v>
                </c:pt>
                <c:pt idx="962">
                  <c:v>20.92</c:v>
                </c:pt>
                <c:pt idx="963">
                  <c:v>20.92</c:v>
                </c:pt>
                <c:pt idx="964">
                  <c:v>20.91</c:v>
                </c:pt>
                <c:pt idx="965">
                  <c:v>20.91</c:v>
                </c:pt>
                <c:pt idx="966">
                  <c:v>20.91</c:v>
                </c:pt>
                <c:pt idx="967">
                  <c:v>20.92</c:v>
                </c:pt>
                <c:pt idx="968">
                  <c:v>20.92</c:v>
                </c:pt>
                <c:pt idx="969">
                  <c:v>20.93</c:v>
                </c:pt>
                <c:pt idx="970">
                  <c:v>20.92</c:v>
                </c:pt>
                <c:pt idx="971">
                  <c:v>20.92</c:v>
                </c:pt>
                <c:pt idx="972">
                  <c:v>20.91</c:v>
                </c:pt>
                <c:pt idx="973">
                  <c:v>20.91</c:v>
                </c:pt>
                <c:pt idx="974">
                  <c:v>20.91</c:v>
                </c:pt>
                <c:pt idx="975">
                  <c:v>20.9</c:v>
                </c:pt>
                <c:pt idx="976">
                  <c:v>20.9</c:v>
                </c:pt>
                <c:pt idx="977">
                  <c:v>20.9</c:v>
                </c:pt>
                <c:pt idx="978">
                  <c:v>20.91</c:v>
                </c:pt>
                <c:pt idx="979">
                  <c:v>20.91</c:v>
                </c:pt>
                <c:pt idx="980">
                  <c:v>20.9</c:v>
                </c:pt>
                <c:pt idx="981">
                  <c:v>20.91</c:v>
                </c:pt>
                <c:pt idx="982">
                  <c:v>20.91</c:v>
                </c:pt>
                <c:pt idx="983">
                  <c:v>20.9</c:v>
                </c:pt>
                <c:pt idx="984">
                  <c:v>20.9</c:v>
                </c:pt>
                <c:pt idx="985">
                  <c:v>20.91</c:v>
                </c:pt>
                <c:pt idx="986">
                  <c:v>20.91</c:v>
                </c:pt>
                <c:pt idx="987">
                  <c:v>20.91</c:v>
                </c:pt>
                <c:pt idx="988">
                  <c:v>20.91</c:v>
                </c:pt>
                <c:pt idx="989">
                  <c:v>20.91</c:v>
                </c:pt>
                <c:pt idx="990">
                  <c:v>20.91</c:v>
                </c:pt>
                <c:pt idx="991">
                  <c:v>20.91</c:v>
                </c:pt>
                <c:pt idx="992">
                  <c:v>20.91</c:v>
                </c:pt>
                <c:pt idx="993">
                  <c:v>20.91</c:v>
                </c:pt>
                <c:pt idx="994">
                  <c:v>20.91</c:v>
                </c:pt>
                <c:pt idx="995">
                  <c:v>20.91</c:v>
                </c:pt>
                <c:pt idx="996">
                  <c:v>20.91</c:v>
                </c:pt>
                <c:pt idx="997">
                  <c:v>20.91</c:v>
                </c:pt>
                <c:pt idx="998">
                  <c:v>20.91</c:v>
                </c:pt>
                <c:pt idx="999">
                  <c:v>20.91</c:v>
                </c:pt>
                <c:pt idx="1000">
                  <c:v>20.91</c:v>
                </c:pt>
                <c:pt idx="1001">
                  <c:v>20.91</c:v>
                </c:pt>
                <c:pt idx="1002">
                  <c:v>20.91</c:v>
                </c:pt>
                <c:pt idx="1003">
                  <c:v>20.91</c:v>
                </c:pt>
                <c:pt idx="1004">
                  <c:v>20.9</c:v>
                </c:pt>
                <c:pt idx="1005">
                  <c:v>20.89</c:v>
                </c:pt>
                <c:pt idx="1006">
                  <c:v>20.89</c:v>
                </c:pt>
                <c:pt idx="1007">
                  <c:v>20.88</c:v>
                </c:pt>
                <c:pt idx="1008">
                  <c:v>20.88</c:v>
                </c:pt>
                <c:pt idx="1009">
                  <c:v>20.87</c:v>
                </c:pt>
                <c:pt idx="1010">
                  <c:v>20.86</c:v>
                </c:pt>
                <c:pt idx="1011">
                  <c:v>20.86</c:v>
                </c:pt>
                <c:pt idx="1012">
                  <c:v>20.86</c:v>
                </c:pt>
                <c:pt idx="1013">
                  <c:v>20.86</c:v>
                </c:pt>
                <c:pt idx="1014">
                  <c:v>20.86</c:v>
                </c:pt>
                <c:pt idx="1015">
                  <c:v>20.87</c:v>
                </c:pt>
                <c:pt idx="1016">
                  <c:v>20.88</c:v>
                </c:pt>
                <c:pt idx="1017">
                  <c:v>20.87</c:v>
                </c:pt>
                <c:pt idx="1018">
                  <c:v>20.87</c:v>
                </c:pt>
                <c:pt idx="1019">
                  <c:v>20.86</c:v>
                </c:pt>
                <c:pt idx="1020">
                  <c:v>20.86</c:v>
                </c:pt>
                <c:pt idx="1021">
                  <c:v>20.85</c:v>
                </c:pt>
                <c:pt idx="1022">
                  <c:v>20.84</c:v>
                </c:pt>
                <c:pt idx="1023">
                  <c:v>20.84</c:v>
                </c:pt>
                <c:pt idx="1024">
                  <c:v>20.84</c:v>
                </c:pt>
                <c:pt idx="1025">
                  <c:v>20.84</c:v>
                </c:pt>
                <c:pt idx="1026">
                  <c:v>20.85</c:v>
                </c:pt>
                <c:pt idx="1027">
                  <c:v>20.86</c:v>
                </c:pt>
                <c:pt idx="1028">
                  <c:v>20.86</c:v>
                </c:pt>
                <c:pt idx="1029">
                  <c:v>20.86</c:v>
                </c:pt>
                <c:pt idx="1030">
                  <c:v>20.85</c:v>
                </c:pt>
                <c:pt idx="1031">
                  <c:v>20.85</c:v>
                </c:pt>
                <c:pt idx="1032">
                  <c:v>20.85</c:v>
                </c:pt>
                <c:pt idx="1033">
                  <c:v>20.85</c:v>
                </c:pt>
                <c:pt idx="1034">
                  <c:v>20.84</c:v>
                </c:pt>
                <c:pt idx="1035">
                  <c:v>20.83</c:v>
                </c:pt>
                <c:pt idx="1036">
                  <c:v>20.83</c:v>
                </c:pt>
                <c:pt idx="1037">
                  <c:v>20.83</c:v>
                </c:pt>
                <c:pt idx="1038">
                  <c:v>20.83</c:v>
                </c:pt>
                <c:pt idx="1039">
                  <c:v>20.83</c:v>
                </c:pt>
                <c:pt idx="1040">
                  <c:v>20.83</c:v>
                </c:pt>
                <c:pt idx="1041">
                  <c:v>20.83</c:v>
                </c:pt>
                <c:pt idx="1042">
                  <c:v>20.83</c:v>
                </c:pt>
                <c:pt idx="1043">
                  <c:v>20.83</c:v>
                </c:pt>
                <c:pt idx="1044">
                  <c:v>20.83</c:v>
                </c:pt>
                <c:pt idx="1045">
                  <c:v>20.83</c:v>
                </c:pt>
                <c:pt idx="1046">
                  <c:v>20.85</c:v>
                </c:pt>
                <c:pt idx="1047">
                  <c:v>20.85</c:v>
                </c:pt>
                <c:pt idx="1048">
                  <c:v>20.85</c:v>
                </c:pt>
                <c:pt idx="1049">
                  <c:v>20.85</c:v>
                </c:pt>
                <c:pt idx="1050">
                  <c:v>20.85</c:v>
                </c:pt>
                <c:pt idx="1051">
                  <c:v>20.86</c:v>
                </c:pt>
                <c:pt idx="1052">
                  <c:v>20.85</c:v>
                </c:pt>
                <c:pt idx="1053">
                  <c:v>20.86</c:v>
                </c:pt>
                <c:pt idx="1054">
                  <c:v>20.86</c:v>
                </c:pt>
                <c:pt idx="1055">
                  <c:v>20.86</c:v>
                </c:pt>
                <c:pt idx="1056">
                  <c:v>20.87</c:v>
                </c:pt>
                <c:pt idx="1057">
                  <c:v>20.87</c:v>
                </c:pt>
                <c:pt idx="1058">
                  <c:v>20.87</c:v>
                </c:pt>
                <c:pt idx="1059">
                  <c:v>20.88</c:v>
                </c:pt>
                <c:pt idx="1060">
                  <c:v>20.88</c:v>
                </c:pt>
                <c:pt idx="1061">
                  <c:v>20.88</c:v>
                </c:pt>
                <c:pt idx="1062">
                  <c:v>20.89</c:v>
                </c:pt>
                <c:pt idx="1063">
                  <c:v>20.9</c:v>
                </c:pt>
                <c:pt idx="1064">
                  <c:v>20.91</c:v>
                </c:pt>
                <c:pt idx="1065">
                  <c:v>20.91</c:v>
                </c:pt>
                <c:pt idx="1066">
                  <c:v>20.91</c:v>
                </c:pt>
                <c:pt idx="1067">
                  <c:v>20.91</c:v>
                </c:pt>
                <c:pt idx="1068">
                  <c:v>20.91</c:v>
                </c:pt>
                <c:pt idx="1069">
                  <c:v>20.91</c:v>
                </c:pt>
                <c:pt idx="1070">
                  <c:v>20.91</c:v>
                </c:pt>
                <c:pt idx="1071">
                  <c:v>20.91</c:v>
                </c:pt>
                <c:pt idx="1072">
                  <c:v>20.91</c:v>
                </c:pt>
                <c:pt idx="1073">
                  <c:v>20.91</c:v>
                </c:pt>
                <c:pt idx="1074">
                  <c:v>20.91</c:v>
                </c:pt>
                <c:pt idx="1075">
                  <c:v>20.91</c:v>
                </c:pt>
                <c:pt idx="1076">
                  <c:v>20.91</c:v>
                </c:pt>
                <c:pt idx="1077">
                  <c:v>20.91</c:v>
                </c:pt>
                <c:pt idx="1078">
                  <c:v>20.91</c:v>
                </c:pt>
                <c:pt idx="1079">
                  <c:v>20.9</c:v>
                </c:pt>
                <c:pt idx="1080">
                  <c:v>20.89</c:v>
                </c:pt>
                <c:pt idx="1081">
                  <c:v>20.88</c:v>
                </c:pt>
                <c:pt idx="1082">
                  <c:v>20.88</c:v>
                </c:pt>
                <c:pt idx="1083">
                  <c:v>20.87</c:v>
                </c:pt>
                <c:pt idx="1084">
                  <c:v>20.87</c:v>
                </c:pt>
                <c:pt idx="1085">
                  <c:v>20.86</c:v>
                </c:pt>
                <c:pt idx="1086">
                  <c:v>20.86</c:v>
                </c:pt>
                <c:pt idx="1087">
                  <c:v>20.86</c:v>
                </c:pt>
                <c:pt idx="1088">
                  <c:v>20.87</c:v>
                </c:pt>
                <c:pt idx="1089">
                  <c:v>20.87</c:v>
                </c:pt>
                <c:pt idx="1090">
                  <c:v>20.87</c:v>
                </c:pt>
                <c:pt idx="1091">
                  <c:v>20.87</c:v>
                </c:pt>
                <c:pt idx="1092">
                  <c:v>20.88</c:v>
                </c:pt>
                <c:pt idx="1093">
                  <c:v>20.88</c:v>
                </c:pt>
                <c:pt idx="1094">
                  <c:v>20.88</c:v>
                </c:pt>
                <c:pt idx="1095">
                  <c:v>20.89</c:v>
                </c:pt>
                <c:pt idx="1096">
                  <c:v>20.89</c:v>
                </c:pt>
                <c:pt idx="1097">
                  <c:v>20.9</c:v>
                </c:pt>
                <c:pt idx="1098">
                  <c:v>20.89</c:v>
                </c:pt>
                <c:pt idx="1099">
                  <c:v>20.89</c:v>
                </c:pt>
                <c:pt idx="1100">
                  <c:v>20.89</c:v>
                </c:pt>
                <c:pt idx="1101">
                  <c:v>20.89</c:v>
                </c:pt>
                <c:pt idx="1102">
                  <c:v>20.89</c:v>
                </c:pt>
                <c:pt idx="1103">
                  <c:v>20.88</c:v>
                </c:pt>
                <c:pt idx="1104">
                  <c:v>20.88</c:v>
                </c:pt>
                <c:pt idx="1105">
                  <c:v>20.87</c:v>
                </c:pt>
                <c:pt idx="1106">
                  <c:v>20.87</c:v>
                </c:pt>
                <c:pt idx="1107">
                  <c:v>20.87</c:v>
                </c:pt>
                <c:pt idx="1108">
                  <c:v>20.87</c:v>
                </c:pt>
                <c:pt idx="1109">
                  <c:v>20.86</c:v>
                </c:pt>
                <c:pt idx="1110">
                  <c:v>20.87</c:v>
                </c:pt>
                <c:pt idx="1111">
                  <c:v>20.87</c:v>
                </c:pt>
                <c:pt idx="1112">
                  <c:v>20.87</c:v>
                </c:pt>
                <c:pt idx="1113">
                  <c:v>20.88</c:v>
                </c:pt>
                <c:pt idx="1114">
                  <c:v>20.88</c:v>
                </c:pt>
                <c:pt idx="1115">
                  <c:v>20.89</c:v>
                </c:pt>
                <c:pt idx="1116">
                  <c:v>20.91</c:v>
                </c:pt>
                <c:pt idx="1117">
                  <c:v>20.92</c:v>
                </c:pt>
                <c:pt idx="1118">
                  <c:v>20.94</c:v>
                </c:pt>
                <c:pt idx="1119">
                  <c:v>20.94</c:v>
                </c:pt>
                <c:pt idx="1120">
                  <c:v>20.94</c:v>
                </c:pt>
                <c:pt idx="1121">
                  <c:v>20.95</c:v>
                </c:pt>
                <c:pt idx="1122">
                  <c:v>20.96</c:v>
                </c:pt>
                <c:pt idx="1123">
                  <c:v>20.96</c:v>
                </c:pt>
                <c:pt idx="1124">
                  <c:v>20.96</c:v>
                </c:pt>
                <c:pt idx="1125">
                  <c:v>20.96</c:v>
                </c:pt>
                <c:pt idx="1126">
                  <c:v>20.97</c:v>
                </c:pt>
                <c:pt idx="1127">
                  <c:v>20.97</c:v>
                </c:pt>
                <c:pt idx="1128">
                  <c:v>20.99</c:v>
                </c:pt>
                <c:pt idx="1129">
                  <c:v>21.01</c:v>
                </c:pt>
                <c:pt idx="1130">
                  <c:v>21.02</c:v>
                </c:pt>
                <c:pt idx="1131">
                  <c:v>21.04</c:v>
                </c:pt>
                <c:pt idx="1132">
                  <c:v>21.04</c:v>
                </c:pt>
                <c:pt idx="1133">
                  <c:v>21.05</c:v>
                </c:pt>
                <c:pt idx="1134">
                  <c:v>21.06</c:v>
                </c:pt>
                <c:pt idx="1135">
                  <c:v>21.07</c:v>
                </c:pt>
                <c:pt idx="1136">
                  <c:v>21.08</c:v>
                </c:pt>
                <c:pt idx="1137">
                  <c:v>21.08</c:v>
                </c:pt>
                <c:pt idx="1138">
                  <c:v>21.12</c:v>
                </c:pt>
                <c:pt idx="1139">
                  <c:v>21.13</c:v>
                </c:pt>
                <c:pt idx="1140">
                  <c:v>21.15</c:v>
                </c:pt>
                <c:pt idx="1141">
                  <c:v>21.17</c:v>
                </c:pt>
                <c:pt idx="1142">
                  <c:v>21.18</c:v>
                </c:pt>
                <c:pt idx="1143">
                  <c:v>21.18</c:v>
                </c:pt>
                <c:pt idx="1144">
                  <c:v>21.19</c:v>
                </c:pt>
                <c:pt idx="1145">
                  <c:v>21.19</c:v>
                </c:pt>
                <c:pt idx="1146">
                  <c:v>21.19</c:v>
                </c:pt>
                <c:pt idx="1147">
                  <c:v>21.19</c:v>
                </c:pt>
                <c:pt idx="1148">
                  <c:v>21.2</c:v>
                </c:pt>
                <c:pt idx="1149">
                  <c:v>21.21</c:v>
                </c:pt>
                <c:pt idx="1150">
                  <c:v>21.2</c:v>
                </c:pt>
                <c:pt idx="1151">
                  <c:v>21.19</c:v>
                </c:pt>
                <c:pt idx="1152">
                  <c:v>21.19</c:v>
                </c:pt>
                <c:pt idx="1153">
                  <c:v>21.19</c:v>
                </c:pt>
                <c:pt idx="1154">
                  <c:v>21.2</c:v>
                </c:pt>
                <c:pt idx="1155">
                  <c:v>21.19</c:v>
                </c:pt>
                <c:pt idx="1156">
                  <c:v>21.19</c:v>
                </c:pt>
                <c:pt idx="1157">
                  <c:v>21.19</c:v>
                </c:pt>
                <c:pt idx="1158">
                  <c:v>21.18</c:v>
                </c:pt>
                <c:pt idx="1159">
                  <c:v>21.18</c:v>
                </c:pt>
                <c:pt idx="1160">
                  <c:v>21.18</c:v>
                </c:pt>
                <c:pt idx="1161">
                  <c:v>21.18</c:v>
                </c:pt>
                <c:pt idx="1162">
                  <c:v>21.19</c:v>
                </c:pt>
                <c:pt idx="1163">
                  <c:v>21.19</c:v>
                </c:pt>
                <c:pt idx="1164">
                  <c:v>21.19</c:v>
                </c:pt>
                <c:pt idx="1165">
                  <c:v>21.2</c:v>
                </c:pt>
                <c:pt idx="1166">
                  <c:v>21.21</c:v>
                </c:pt>
                <c:pt idx="1167">
                  <c:v>21.22</c:v>
                </c:pt>
                <c:pt idx="1168">
                  <c:v>21.22</c:v>
                </c:pt>
                <c:pt idx="1169">
                  <c:v>21.23</c:v>
                </c:pt>
                <c:pt idx="1170">
                  <c:v>21.23</c:v>
                </c:pt>
                <c:pt idx="1171">
                  <c:v>21.24</c:v>
                </c:pt>
                <c:pt idx="1172">
                  <c:v>21.24</c:v>
                </c:pt>
                <c:pt idx="1173">
                  <c:v>21.24</c:v>
                </c:pt>
                <c:pt idx="1174">
                  <c:v>21.24</c:v>
                </c:pt>
                <c:pt idx="1175">
                  <c:v>21.24</c:v>
                </c:pt>
                <c:pt idx="1176">
                  <c:v>21.24</c:v>
                </c:pt>
                <c:pt idx="1177">
                  <c:v>21.24</c:v>
                </c:pt>
                <c:pt idx="1178">
                  <c:v>21.23</c:v>
                </c:pt>
                <c:pt idx="1179">
                  <c:v>21.22</c:v>
                </c:pt>
                <c:pt idx="1180">
                  <c:v>21.22</c:v>
                </c:pt>
                <c:pt idx="1181">
                  <c:v>21.21</c:v>
                </c:pt>
                <c:pt idx="1182">
                  <c:v>21.21</c:v>
                </c:pt>
                <c:pt idx="1183">
                  <c:v>21.2</c:v>
                </c:pt>
                <c:pt idx="1184">
                  <c:v>21.2</c:v>
                </c:pt>
                <c:pt idx="1185">
                  <c:v>21.19</c:v>
                </c:pt>
                <c:pt idx="1186">
                  <c:v>21.19</c:v>
                </c:pt>
                <c:pt idx="1187">
                  <c:v>21.22</c:v>
                </c:pt>
                <c:pt idx="1188">
                  <c:v>21.22</c:v>
                </c:pt>
                <c:pt idx="1189">
                  <c:v>21.22</c:v>
                </c:pt>
                <c:pt idx="1190">
                  <c:v>21.22</c:v>
                </c:pt>
                <c:pt idx="1191">
                  <c:v>21.23</c:v>
                </c:pt>
                <c:pt idx="1192">
                  <c:v>21.24</c:v>
                </c:pt>
                <c:pt idx="1193">
                  <c:v>21.24</c:v>
                </c:pt>
                <c:pt idx="1194">
                  <c:v>21.24</c:v>
                </c:pt>
                <c:pt idx="1195">
                  <c:v>21.24</c:v>
                </c:pt>
                <c:pt idx="1196">
                  <c:v>21.25</c:v>
                </c:pt>
                <c:pt idx="1197">
                  <c:v>21.25</c:v>
                </c:pt>
                <c:pt idx="1198">
                  <c:v>21.25</c:v>
                </c:pt>
                <c:pt idx="1199">
                  <c:v>21.26</c:v>
                </c:pt>
                <c:pt idx="1200">
                  <c:v>21.26</c:v>
                </c:pt>
                <c:pt idx="1201">
                  <c:v>21.26</c:v>
                </c:pt>
                <c:pt idx="1202">
                  <c:v>21.27</c:v>
                </c:pt>
                <c:pt idx="1203">
                  <c:v>21.28</c:v>
                </c:pt>
                <c:pt idx="1204">
                  <c:v>21.28</c:v>
                </c:pt>
                <c:pt idx="1205">
                  <c:v>21.27</c:v>
                </c:pt>
                <c:pt idx="1206">
                  <c:v>21.26</c:v>
                </c:pt>
                <c:pt idx="1207">
                  <c:v>21.26</c:v>
                </c:pt>
                <c:pt idx="1208">
                  <c:v>21.26</c:v>
                </c:pt>
                <c:pt idx="1209">
                  <c:v>21.26</c:v>
                </c:pt>
                <c:pt idx="1210">
                  <c:v>21.26</c:v>
                </c:pt>
                <c:pt idx="1211">
                  <c:v>21.26</c:v>
                </c:pt>
                <c:pt idx="1212">
                  <c:v>21.26</c:v>
                </c:pt>
                <c:pt idx="1213">
                  <c:v>21.26</c:v>
                </c:pt>
                <c:pt idx="1214">
                  <c:v>21.26</c:v>
                </c:pt>
                <c:pt idx="1215">
                  <c:v>21.25</c:v>
                </c:pt>
                <c:pt idx="1216">
                  <c:v>21.26</c:v>
                </c:pt>
                <c:pt idx="1217">
                  <c:v>21.26</c:v>
                </c:pt>
                <c:pt idx="1218">
                  <c:v>21.26</c:v>
                </c:pt>
                <c:pt idx="1219">
                  <c:v>21.26</c:v>
                </c:pt>
                <c:pt idx="1220">
                  <c:v>21.28</c:v>
                </c:pt>
                <c:pt idx="1221">
                  <c:v>21.3</c:v>
                </c:pt>
                <c:pt idx="1222">
                  <c:v>21.31</c:v>
                </c:pt>
                <c:pt idx="1223">
                  <c:v>21.32</c:v>
                </c:pt>
                <c:pt idx="1224">
                  <c:v>21.33</c:v>
                </c:pt>
                <c:pt idx="1225">
                  <c:v>21.33</c:v>
                </c:pt>
                <c:pt idx="1226">
                  <c:v>21.35</c:v>
                </c:pt>
                <c:pt idx="1227">
                  <c:v>21.35</c:v>
                </c:pt>
                <c:pt idx="1228">
                  <c:v>21.37</c:v>
                </c:pt>
                <c:pt idx="1229">
                  <c:v>21.37</c:v>
                </c:pt>
                <c:pt idx="1230">
                  <c:v>21.38</c:v>
                </c:pt>
                <c:pt idx="1231">
                  <c:v>21.38</c:v>
                </c:pt>
                <c:pt idx="1232">
                  <c:v>21.38</c:v>
                </c:pt>
                <c:pt idx="1233">
                  <c:v>21.38</c:v>
                </c:pt>
                <c:pt idx="1234">
                  <c:v>21.39</c:v>
                </c:pt>
                <c:pt idx="1235">
                  <c:v>21.4</c:v>
                </c:pt>
                <c:pt idx="1236">
                  <c:v>21.4</c:v>
                </c:pt>
                <c:pt idx="1237">
                  <c:v>21.4</c:v>
                </c:pt>
                <c:pt idx="1238">
                  <c:v>21.41</c:v>
                </c:pt>
                <c:pt idx="1239">
                  <c:v>21.42</c:v>
                </c:pt>
                <c:pt idx="1240">
                  <c:v>21.43</c:v>
                </c:pt>
                <c:pt idx="1241">
                  <c:v>21.44</c:v>
                </c:pt>
                <c:pt idx="1242">
                  <c:v>21.45</c:v>
                </c:pt>
                <c:pt idx="1243">
                  <c:v>21.46</c:v>
                </c:pt>
                <c:pt idx="1244">
                  <c:v>21.47</c:v>
                </c:pt>
                <c:pt idx="1245">
                  <c:v>21.49</c:v>
                </c:pt>
                <c:pt idx="1246">
                  <c:v>21.5</c:v>
                </c:pt>
                <c:pt idx="1247">
                  <c:v>21.51</c:v>
                </c:pt>
                <c:pt idx="1248">
                  <c:v>21.53</c:v>
                </c:pt>
                <c:pt idx="1249">
                  <c:v>21.55</c:v>
                </c:pt>
                <c:pt idx="1250">
                  <c:v>21.55</c:v>
                </c:pt>
                <c:pt idx="1251">
                  <c:v>21.58</c:v>
                </c:pt>
                <c:pt idx="1252">
                  <c:v>21.58</c:v>
                </c:pt>
                <c:pt idx="1253">
                  <c:v>21.58</c:v>
                </c:pt>
                <c:pt idx="1254">
                  <c:v>21.58</c:v>
                </c:pt>
                <c:pt idx="1255">
                  <c:v>21.58</c:v>
                </c:pt>
                <c:pt idx="1256">
                  <c:v>21.57</c:v>
                </c:pt>
                <c:pt idx="1257">
                  <c:v>21.57</c:v>
                </c:pt>
                <c:pt idx="1258">
                  <c:v>21.58</c:v>
                </c:pt>
                <c:pt idx="1259">
                  <c:v>21.58</c:v>
                </c:pt>
                <c:pt idx="1260">
                  <c:v>21.58</c:v>
                </c:pt>
                <c:pt idx="1261">
                  <c:v>21.58</c:v>
                </c:pt>
                <c:pt idx="1262">
                  <c:v>21.57</c:v>
                </c:pt>
                <c:pt idx="1263">
                  <c:v>21.55</c:v>
                </c:pt>
                <c:pt idx="1264">
                  <c:v>21.55</c:v>
                </c:pt>
                <c:pt idx="1265">
                  <c:v>21.54</c:v>
                </c:pt>
                <c:pt idx="1266">
                  <c:v>21.54</c:v>
                </c:pt>
                <c:pt idx="1267">
                  <c:v>21.54</c:v>
                </c:pt>
                <c:pt idx="1268">
                  <c:v>21.55</c:v>
                </c:pt>
                <c:pt idx="1269">
                  <c:v>22.02</c:v>
                </c:pt>
                <c:pt idx="1270">
                  <c:v>22.55</c:v>
                </c:pt>
                <c:pt idx="1271">
                  <c:v>23.02</c:v>
                </c:pt>
                <c:pt idx="1272">
                  <c:v>23.41</c:v>
                </c:pt>
                <c:pt idx="1273">
                  <c:v>23.73</c:v>
                </c:pt>
                <c:pt idx="1274">
                  <c:v>23.99</c:v>
                </c:pt>
                <c:pt idx="1275">
                  <c:v>24.22</c:v>
                </c:pt>
                <c:pt idx="1276">
                  <c:v>24.42</c:v>
                </c:pt>
                <c:pt idx="1277">
                  <c:v>24.59</c:v>
                </c:pt>
                <c:pt idx="1278">
                  <c:v>24.76</c:v>
                </c:pt>
                <c:pt idx="1279">
                  <c:v>24.91</c:v>
                </c:pt>
                <c:pt idx="1280">
                  <c:v>25.04</c:v>
                </c:pt>
                <c:pt idx="1281">
                  <c:v>25.17</c:v>
                </c:pt>
                <c:pt idx="1282">
                  <c:v>25.28</c:v>
                </c:pt>
                <c:pt idx="1283">
                  <c:v>25.38</c:v>
                </c:pt>
                <c:pt idx="1284">
                  <c:v>25.48</c:v>
                </c:pt>
                <c:pt idx="1285">
                  <c:v>25.58</c:v>
                </c:pt>
                <c:pt idx="1286">
                  <c:v>25.67</c:v>
                </c:pt>
                <c:pt idx="1287">
                  <c:v>25.77</c:v>
                </c:pt>
                <c:pt idx="1288">
                  <c:v>25.86</c:v>
                </c:pt>
                <c:pt idx="1289">
                  <c:v>25.94</c:v>
                </c:pt>
                <c:pt idx="1290">
                  <c:v>26.03</c:v>
                </c:pt>
                <c:pt idx="1291">
                  <c:v>26.11</c:v>
                </c:pt>
                <c:pt idx="1292">
                  <c:v>26.19</c:v>
                </c:pt>
                <c:pt idx="1293">
                  <c:v>26.27</c:v>
                </c:pt>
                <c:pt idx="1294">
                  <c:v>26.34</c:v>
                </c:pt>
                <c:pt idx="1295">
                  <c:v>26.4</c:v>
                </c:pt>
                <c:pt idx="1296">
                  <c:v>26.48</c:v>
                </c:pt>
                <c:pt idx="1297">
                  <c:v>26.55</c:v>
                </c:pt>
                <c:pt idx="1298">
                  <c:v>26.62</c:v>
                </c:pt>
                <c:pt idx="1299">
                  <c:v>26.68</c:v>
                </c:pt>
                <c:pt idx="1300">
                  <c:v>26.75</c:v>
                </c:pt>
                <c:pt idx="1301">
                  <c:v>26.79</c:v>
                </c:pt>
                <c:pt idx="1302">
                  <c:v>26.85</c:v>
                </c:pt>
                <c:pt idx="1303">
                  <c:v>26.91</c:v>
                </c:pt>
                <c:pt idx="1304">
                  <c:v>26.96</c:v>
                </c:pt>
                <c:pt idx="1305">
                  <c:v>27.01</c:v>
                </c:pt>
                <c:pt idx="1306">
                  <c:v>27.06</c:v>
                </c:pt>
                <c:pt idx="1307">
                  <c:v>27.11</c:v>
                </c:pt>
                <c:pt idx="1308">
                  <c:v>27.16</c:v>
                </c:pt>
                <c:pt idx="1309">
                  <c:v>27.2</c:v>
                </c:pt>
                <c:pt idx="1310">
                  <c:v>27.25</c:v>
                </c:pt>
                <c:pt idx="1311">
                  <c:v>27.3</c:v>
                </c:pt>
                <c:pt idx="1312">
                  <c:v>27.35</c:v>
                </c:pt>
                <c:pt idx="1313">
                  <c:v>27.38</c:v>
                </c:pt>
                <c:pt idx="1314">
                  <c:v>27.41</c:v>
                </c:pt>
                <c:pt idx="1315">
                  <c:v>27.45</c:v>
                </c:pt>
                <c:pt idx="1316">
                  <c:v>27.48</c:v>
                </c:pt>
                <c:pt idx="1317">
                  <c:v>27.51</c:v>
                </c:pt>
                <c:pt idx="1318">
                  <c:v>27.55</c:v>
                </c:pt>
                <c:pt idx="1319">
                  <c:v>27.58</c:v>
                </c:pt>
                <c:pt idx="1320">
                  <c:v>27.62</c:v>
                </c:pt>
                <c:pt idx="1321">
                  <c:v>27.66</c:v>
                </c:pt>
                <c:pt idx="1322">
                  <c:v>27.69</c:v>
                </c:pt>
                <c:pt idx="1323">
                  <c:v>27.72</c:v>
                </c:pt>
                <c:pt idx="1324">
                  <c:v>27.74</c:v>
                </c:pt>
                <c:pt idx="1325">
                  <c:v>27.77</c:v>
                </c:pt>
                <c:pt idx="1326">
                  <c:v>27.8</c:v>
                </c:pt>
                <c:pt idx="1327">
                  <c:v>27.82</c:v>
                </c:pt>
                <c:pt idx="1328">
                  <c:v>27.84</c:v>
                </c:pt>
                <c:pt idx="1329">
                  <c:v>27.86</c:v>
                </c:pt>
                <c:pt idx="1330">
                  <c:v>27.87</c:v>
                </c:pt>
                <c:pt idx="1331">
                  <c:v>27.89</c:v>
                </c:pt>
                <c:pt idx="1332">
                  <c:v>27.92</c:v>
                </c:pt>
                <c:pt idx="1333">
                  <c:v>27.94</c:v>
                </c:pt>
                <c:pt idx="1334">
                  <c:v>27.96</c:v>
                </c:pt>
                <c:pt idx="1335">
                  <c:v>27.98</c:v>
                </c:pt>
                <c:pt idx="1336">
                  <c:v>28</c:v>
                </c:pt>
                <c:pt idx="1337">
                  <c:v>28.03</c:v>
                </c:pt>
                <c:pt idx="1338">
                  <c:v>28.05</c:v>
                </c:pt>
                <c:pt idx="1339">
                  <c:v>28.07</c:v>
                </c:pt>
                <c:pt idx="1340">
                  <c:v>28.09</c:v>
                </c:pt>
                <c:pt idx="1341">
                  <c:v>28.11</c:v>
                </c:pt>
                <c:pt idx="1342">
                  <c:v>28.13</c:v>
                </c:pt>
                <c:pt idx="1343">
                  <c:v>28.14</c:v>
                </c:pt>
                <c:pt idx="1344">
                  <c:v>28.16</c:v>
                </c:pt>
                <c:pt idx="1345">
                  <c:v>28.19</c:v>
                </c:pt>
                <c:pt idx="1346">
                  <c:v>28.19</c:v>
                </c:pt>
                <c:pt idx="1347">
                  <c:v>28.2</c:v>
                </c:pt>
                <c:pt idx="1348">
                  <c:v>28.22</c:v>
                </c:pt>
                <c:pt idx="1349">
                  <c:v>28.22</c:v>
                </c:pt>
                <c:pt idx="1350">
                  <c:v>28.24</c:v>
                </c:pt>
                <c:pt idx="1351">
                  <c:v>28.24</c:v>
                </c:pt>
                <c:pt idx="1352">
                  <c:v>28.27</c:v>
                </c:pt>
                <c:pt idx="1353">
                  <c:v>28.28</c:v>
                </c:pt>
                <c:pt idx="1354">
                  <c:v>28.3</c:v>
                </c:pt>
                <c:pt idx="1355">
                  <c:v>28.32</c:v>
                </c:pt>
                <c:pt idx="1356">
                  <c:v>28.34</c:v>
                </c:pt>
                <c:pt idx="1357">
                  <c:v>28.35</c:v>
                </c:pt>
                <c:pt idx="1358">
                  <c:v>28.36</c:v>
                </c:pt>
                <c:pt idx="1359">
                  <c:v>28.38</c:v>
                </c:pt>
                <c:pt idx="1360">
                  <c:v>28.39</c:v>
                </c:pt>
                <c:pt idx="1361">
                  <c:v>28.41</c:v>
                </c:pt>
                <c:pt idx="1362">
                  <c:v>28.42</c:v>
                </c:pt>
                <c:pt idx="1363">
                  <c:v>28.44</c:v>
                </c:pt>
                <c:pt idx="1364">
                  <c:v>28.46</c:v>
                </c:pt>
                <c:pt idx="1365">
                  <c:v>28.46</c:v>
                </c:pt>
                <c:pt idx="1366">
                  <c:v>28.48</c:v>
                </c:pt>
                <c:pt idx="1367">
                  <c:v>28.49</c:v>
                </c:pt>
                <c:pt idx="1368">
                  <c:v>28.51</c:v>
                </c:pt>
                <c:pt idx="1369">
                  <c:v>28.52</c:v>
                </c:pt>
                <c:pt idx="1370">
                  <c:v>28.53</c:v>
                </c:pt>
                <c:pt idx="1371">
                  <c:v>28.53</c:v>
                </c:pt>
                <c:pt idx="1372">
                  <c:v>28.54</c:v>
                </c:pt>
                <c:pt idx="1373">
                  <c:v>28.55</c:v>
                </c:pt>
                <c:pt idx="1374">
                  <c:v>28.56</c:v>
                </c:pt>
                <c:pt idx="1375">
                  <c:v>28.56</c:v>
                </c:pt>
                <c:pt idx="1376">
                  <c:v>28.57</c:v>
                </c:pt>
                <c:pt idx="1377">
                  <c:v>28.58</c:v>
                </c:pt>
                <c:pt idx="1378">
                  <c:v>28.59</c:v>
                </c:pt>
                <c:pt idx="1379">
                  <c:v>28.6</c:v>
                </c:pt>
                <c:pt idx="1380">
                  <c:v>28.61</c:v>
                </c:pt>
                <c:pt idx="1381">
                  <c:v>28.62</c:v>
                </c:pt>
                <c:pt idx="1382">
                  <c:v>28.63</c:v>
                </c:pt>
                <c:pt idx="1383">
                  <c:v>28.63</c:v>
                </c:pt>
                <c:pt idx="1384">
                  <c:v>28.62</c:v>
                </c:pt>
                <c:pt idx="1385">
                  <c:v>28.62</c:v>
                </c:pt>
                <c:pt idx="1386">
                  <c:v>28.62</c:v>
                </c:pt>
                <c:pt idx="1387">
                  <c:v>28.63</c:v>
                </c:pt>
                <c:pt idx="1388">
                  <c:v>28.64</c:v>
                </c:pt>
                <c:pt idx="1389">
                  <c:v>28.65</c:v>
                </c:pt>
                <c:pt idx="1390">
                  <c:v>28.67</c:v>
                </c:pt>
                <c:pt idx="1391">
                  <c:v>28.68</c:v>
                </c:pt>
                <c:pt idx="1392">
                  <c:v>28.69</c:v>
                </c:pt>
                <c:pt idx="1393">
                  <c:v>28.68</c:v>
                </c:pt>
                <c:pt idx="1394">
                  <c:v>28.67</c:v>
                </c:pt>
                <c:pt idx="1395">
                  <c:v>28.67</c:v>
                </c:pt>
                <c:pt idx="1396">
                  <c:v>28.67</c:v>
                </c:pt>
                <c:pt idx="1397">
                  <c:v>28.67</c:v>
                </c:pt>
                <c:pt idx="1398">
                  <c:v>28.67</c:v>
                </c:pt>
                <c:pt idx="1399">
                  <c:v>28.67</c:v>
                </c:pt>
                <c:pt idx="1400">
                  <c:v>28.67</c:v>
                </c:pt>
                <c:pt idx="1401">
                  <c:v>28.67</c:v>
                </c:pt>
                <c:pt idx="1402">
                  <c:v>28.67</c:v>
                </c:pt>
                <c:pt idx="1403">
                  <c:v>28.67</c:v>
                </c:pt>
                <c:pt idx="1404">
                  <c:v>28.68</c:v>
                </c:pt>
                <c:pt idx="1405">
                  <c:v>28.68</c:v>
                </c:pt>
                <c:pt idx="1406">
                  <c:v>28.68</c:v>
                </c:pt>
                <c:pt idx="1407">
                  <c:v>28.69</c:v>
                </c:pt>
                <c:pt idx="1408">
                  <c:v>28.69</c:v>
                </c:pt>
                <c:pt idx="1409">
                  <c:v>28.69</c:v>
                </c:pt>
                <c:pt idx="1410">
                  <c:v>28.68</c:v>
                </c:pt>
                <c:pt idx="1411">
                  <c:v>28.67</c:v>
                </c:pt>
                <c:pt idx="1412">
                  <c:v>28.66</c:v>
                </c:pt>
                <c:pt idx="1413">
                  <c:v>28.65</c:v>
                </c:pt>
                <c:pt idx="1414">
                  <c:v>28.65</c:v>
                </c:pt>
                <c:pt idx="1415">
                  <c:v>28.66</c:v>
                </c:pt>
                <c:pt idx="1416">
                  <c:v>28.66</c:v>
                </c:pt>
                <c:pt idx="1417">
                  <c:v>28.67</c:v>
                </c:pt>
                <c:pt idx="1418">
                  <c:v>28.66</c:v>
                </c:pt>
                <c:pt idx="1419">
                  <c:v>28.66</c:v>
                </c:pt>
                <c:pt idx="1420">
                  <c:v>28.66</c:v>
                </c:pt>
                <c:pt idx="1421">
                  <c:v>28.66</c:v>
                </c:pt>
                <c:pt idx="1422">
                  <c:v>28.65</c:v>
                </c:pt>
                <c:pt idx="1423">
                  <c:v>28.65</c:v>
                </c:pt>
                <c:pt idx="1424">
                  <c:v>28.63</c:v>
                </c:pt>
                <c:pt idx="1425">
                  <c:v>28.62</c:v>
                </c:pt>
                <c:pt idx="1426">
                  <c:v>28.6</c:v>
                </c:pt>
                <c:pt idx="1427">
                  <c:v>28.59</c:v>
                </c:pt>
                <c:pt idx="1428">
                  <c:v>28.57</c:v>
                </c:pt>
                <c:pt idx="1429">
                  <c:v>28.56</c:v>
                </c:pt>
                <c:pt idx="1430">
                  <c:v>28.56</c:v>
                </c:pt>
                <c:pt idx="1431">
                  <c:v>28.55</c:v>
                </c:pt>
                <c:pt idx="1432">
                  <c:v>28.55</c:v>
                </c:pt>
                <c:pt idx="1433">
                  <c:v>28.56</c:v>
                </c:pt>
                <c:pt idx="1434">
                  <c:v>28.56</c:v>
                </c:pt>
                <c:pt idx="1435">
                  <c:v>28.56</c:v>
                </c:pt>
                <c:pt idx="1436">
                  <c:v>28.56</c:v>
                </c:pt>
                <c:pt idx="1437">
                  <c:v>28.56</c:v>
                </c:pt>
                <c:pt idx="1438">
                  <c:v>28.57</c:v>
                </c:pt>
                <c:pt idx="1439">
                  <c:v>28.58</c:v>
                </c:pt>
                <c:pt idx="1440">
                  <c:v>28.58</c:v>
                </c:pt>
                <c:pt idx="1441">
                  <c:v>28.58</c:v>
                </c:pt>
                <c:pt idx="1442">
                  <c:v>28.59</c:v>
                </c:pt>
                <c:pt idx="1443">
                  <c:v>28.59</c:v>
                </c:pt>
                <c:pt idx="1444">
                  <c:v>28.6</c:v>
                </c:pt>
                <c:pt idx="1445">
                  <c:v>28.61</c:v>
                </c:pt>
                <c:pt idx="1446">
                  <c:v>28.6</c:v>
                </c:pt>
                <c:pt idx="1447">
                  <c:v>28.6</c:v>
                </c:pt>
                <c:pt idx="1448">
                  <c:v>28.61</c:v>
                </c:pt>
                <c:pt idx="1449">
                  <c:v>28.61</c:v>
                </c:pt>
                <c:pt idx="1450">
                  <c:v>28.61</c:v>
                </c:pt>
                <c:pt idx="1451">
                  <c:v>28.62</c:v>
                </c:pt>
                <c:pt idx="1452">
                  <c:v>28.63</c:v>
                </c:pt>
                <c:pt idx="1453">
                  <c:v>28.64</c:v>
                </c:pt>
                <c:pt idx="1454">
                  <c:v>28.63</c:v>
                </c:pt>
                <c:pt idx="1455">
                  <c:v>28.64</c:v>
                </c:pt>
                <c:pt idx="1456">
                  <c:v>28.65</c:v>
                </c:pt>
                <c:pt idx="1457">
                  <c:v>28.64</c:v>
                </c:pt>
                <c:pt idx="1458">
                  <c:v>28.63</c:v>
                </c:pt>
                <c:pt idx="1459">
                  <c:v>28.62</c:v>
                </c:pt>
                <c:pt idx="1460">
                  <c:v>28.63</c:v>
                </c:pt>
                <c:pt idx="1461">
                  <c:v>28.63</c:v>
                </c:pt>
                <c:pt idx="1462">
                  <c:v>28.62</c:v>
                </c:pt>
                <c:pt idx="1463">
                  <c:v>28.64</c:v>
                </c:pt>
                <c:pt idx="1464">
                  <c:v>28.64</c:v>
                </c:pt>
                <c:pt idx="1465">
                  <c:v>28.66</c:v>
                </c:pt>
                <c:pt idx="1466">
                  <c:v>28.67</c:v>
                </c:pt>
                <c:pt idx="1467">
                  <c:v>28.68</c:v>
                </c:pt>
                <c:pt idx="1468">
                  <c:v>28.69</c:v>
                </c:pt>
                <c:pt idx="1469">
                  <c:v>28.71</c:v>
                </c:pt>
                <c:pt idx="1470">
                  <c:v>28.71</c:v>
                </c:pt>
                <c:pt idx="1471">
                  <c:v>28.71</c:v>
                </c:pt>
                <c:pt idx="1472">
                  <c:v>28.72</c:v>
                </c:pt>
                <c:pt idx="1473">
                  <c:v>28.72</c:v>
                </c:pt>
                <c:pt idx="1474">
                  <c:v>28.73</c:v>
                </c:pt>
                <c:pt idx="1475">
                  <c:v>28.73</c:v>
                </c:pt>
                <c:pt idx="1476">
                  <c:v>28.72</c:v>
                </c:pt>
                <c:pt idx="1477">
                  <c:v>28.73</c:v>
                </c:pt>
                <c:pt idx="1478">
                  <c:v>28.74</c:v>
                </c:pt>
                <c:pt idx="1479">
                  <c:v>28.75</c:v>
                </c:pt>
                <c:pt idx="1480">
                  <c:v>28.76</c:v>
                </c:pt>
                <c:pt idx="1481">
                  <c:v>28.76</c:v>
                </c:pt>
                <c:pt idx="1482">
                  <c:v>28.77</c:v>
                </c:pt>
                <c:pt idx="1483">
                  <c:v>28.77</c:v>
                </c:pt>
                <c:pt idx="1484">
                  <c:v>28.78</c:v>
                </c:pt>
                <c:pt idx="1485">
                  <c:v>28.79</c:v>
                </c:pt>
                <c:pt idx="1486">
                  <c:v>28.79</c:v>
                </c:pt>
                <c:pt idx="1487">
                  <c:v>28.8</c:v>
                </c:pt>
                <c:pt idx="1488">
                  <c:v>28.8</c:v>
                </c:pt>
                <c:pt idx="1489">
                  <c:v>28.81</c:v>
                </c:pt>
                <c:pt idx="1490">
                  <c:v>28.81</c:v>
                </c:pt>
                <c:pt idx="1491">
                  <c:v>28.82</c:v>
                </c:pt>
                <c:pt idx="1492">
                  <c:v>28.82</c:v>
                </c:pt>
                <c:pt idx="1493">
                  <c:v>28.81</c:v>
                </c:pt>
                <c:pt idx="1494">
                  <c:v>28.8</c:v>
                </c:pt>
                <c:pt idx="1495">
                  <c:v>28.8</c:v>
                </c:pt>
                <c:pt idx="1496">
                  <c:v>28.81</c:v>
                </c:pt>
                <c:pt idx="1497">
                  <c:v>28.81</c:v>
                </c:pt>
                <c:pt idx="1498">
                  <c:v>28.83</c:v>
                </c:pt>
                <c:pt idx="1499">
                  <c:v>28.83</c:v>
                </c:pt>
                <c:pt idx="1500">
                  <c:v>28.83</c:v>
                </c:pt>
                <c:pt idx="1501">
                  <c:v>28.82</c:v>
                </c:pt>
                <c:pt idx="1502">
                  <c:v>28.8</c:v>
                </c:pt>
                <c:pt idx="1503">
                  <c:v>28.8</c:v>
                </c:pt>
                <c:pt idx="1504">
                  <c:v>28.8</c:v>
                </c:pt>
                <c:pt idx="1505">
                  <c:v>28.79</c:v>
                </c:pt>
                <c:pt idx="1506">
                  <c:v>28.78</c:v>
                </c:pt>
                <c:pt idx="1507">
                  <c:v>28.78</c:v>
                </c:pt>
                <c:pt idx="1508">
                  <c:v>28.78</c:v>
                </c:pt>
                <c:pt idx="1509">
                  <c:v>28.78</c:v>
                </c:pt>
                <c:pt idx="1510">
                  <c:v>28.79</c:v>
                </c:pt>
                <c:pt idx="1511">
                  <c:v>28.8</c:v>
                </c:pt>
                <c:pt idx="1512">
                  <c:v>28.8</c:v>
                </c:pt>
                <c:pt idx="1513">
                  <c:v>28.8</c:v>
                </c:pt>
                <c:pt idx="1514">
                  <c:v>28.8</c:v>
                </c:pt>
                <c:pt idx="1515">
                  <c:v>28.81</c:v>
                </c:pt>
                <c:pt idx="1516">
                  <c:v>28.83</c:v>
                </c:pt>
                <c:pt idx="1517">
                  <c:v>28.83</c:v>
                </c:pt>
                <c:pt idx="1518">
                  <c:v>28.85</c:v>
                </c:pt>
                <c:pt idx="1519">
                  <c:v>28.86</c:v>
                </c:pt>
                <c:pt idx="1520">
                  <c:v>28.85</c:v>
                </c:pt>
                <c:pt idx="1521">
                  <c:v>28.86</c:v>
                </c:pt>
                <c:pt idx="1522">
                  <c:v>28.87</c:v>
                </c:pt>
                <c:pt idx="1523">
                  <c:v>28.88</c:v>
                </c:pt>
                <c:pt idx="1524">
                  <c:v>28.88</c:v>
                </c:pt>
                <c:pt idx="1525">
                  <c:v>28.88</c:v>
                </c:pt>
                <c:pt idx="1526">
                  <c:v>28.89</c:v>
                </c:pt>
                <c:pt idx="1527">
                  <c:v>28.9</c:v>
                </c:pt>
                <c:pt idx="1528">
                  <c:v>28.9</c:v>
                </c:pt>
                <c:pt idx="1529">
                  <c:v>28.9</c:v>
                </c:pt>
                <c:pt idx="1530">
                  <c:v>28.91</c:v>
                </c:pt>
                <c:pt idx="1531">
                  <c:v>28.91</c:v>
                </c:pt>
                <c:pt idx="1532">
                  <c:v>28.91</c:v>
                </c:pt>
                <c:pt idx="1533">
                  <c:v>28.92</c:v>
                </c:pt>
                <c:pt idx="1534">
                  <c:v>28.94</c:v>
                </c:pt>
                <c:pt idx="1535">
                  <c:v>28.94</c:v>
                </c:pt>
                <c:pt idx="1536">
                  <c:v>28.95</c:v>
                </c:pt>
                <c:pt idx="1537">
                  <c:v>28.96</c:v>
                </c:pt>
                <c:pt idx="1538">
                  <c:v>28.96</c:v>
                </c:pt>
                <c:pt idx="1539">
                  <c:v>28.95</c:v>
                </c:pt>
                <c:pt idx="1540">
                  <c:v>28.96</c:v>
                </c:pt>
                <c:pt idx="1541">
                  <c:v>28.97</c:v>
                </c:pt>
                <c:pt idx="1542">
                  <c:v>28.99</c:v>
                </c:pt>
                <c:pt idx="1543">
                  <c:v>28.99</c:v>
                </c:pt>
                <c:pt idx="1544">
                  <c:v>28.98</c:v>
                </c:pt>
                <c:pt idx="1545">
                  <c:v>28.99</c:v>
                </c:pt>
                <c:pt idx="1546">
                  <c:v>28.99</c:v>
                </c:pt>
                <c:pt idx="1547">
                  <c:v>28.99</c:v>
                </c:pt>
                <c:pt idx="1548">
                  <c:v>28.99</c:v>
                </c:pt>
                <c:pt idx="1549">
                  <c:v>29.01</c:v>
                </c:pt>
                <c:pt idx="1550">
                  <c:v>29.02</c:v>
                </c:pt>
                <c:pt idx="1551">
                  <c:v>29.03</c:v>
                </c:pt>
                <c:pt idx="1552">
                  <c:v>29.04</c:v>
                </c:pt>
                <c:pt idx="1553">
                  <c:v>29.04</c:v>
                </c:pt>
                <c:pt idx="1554">
                  <c:v>29.05</c:v>
                </c:pt>
                <c:pt idx="1555">
                  <c:v>29.04</c:v>
                </c:pt>
                <c:pt idx="1556">
                  <c:v>29.05</c:v>
                </c:pt>
                <c:pt idx="1557">
                  <c:v>29.05</c:v>
                </c:pt>
                <c:pt idx="1558">
                  <c:v>29.04</c:v>
                </c:pt>
                <c:pt idx="1559">
                  <c:v>29.04</c:v>
                </c:pt>
                <c:pt idx="1560">
                  <c:v>29.04</c:v>
                </c:pt>
                <c:pt idx="1561">
                  <c:v>29.04</c:v>
                </c:pt>
                <c:pt idx="1562">
                  <c:v>29.04</c:v>
                </c:pt>
                <c:pt idx="1563">
                  <c:v>29.05</c:v>
                </c:pt>
                <c:pt idx="1564">
                  <c:v>29.05</c:v>
                </c:pt>
                <c:pt idx="1565">
                  <c:v>29.06</c:v>
                </c:pt>
                <c:pt idx="1566">
                  <c:v>29.06</c:v>
                </c:pt>
                <c:pt idx="1567">
                  <c:v>29.07</c:v>
                </c:pt>
                <c:pt idx="1568">
                  <c:v>29.07</c:v>
                </c:pt>
                <c:pt idx="1569">
                  <c:v>29.07</c:v>
                </c:pt>
                <c:pt idx="1570">
                  <c:v>29.07</c:v>
                </c:pt>
                <c:pt idx="1571">
                  <c:v>29.08</c:v>
                </c:pt>
                <c:pt idx="1572">
                  <c:v>29.08</c:v>
                </c:pt>
                <c:pt idx="1573">
                  <c:v>29.08</c:v>
                </c:pt>
                <c:pt idx="1574">
                  <c:v>29.09</c:v>
                </c:pt>
                <c:pt idx="1575">
                  <c:v>29.1</c:v>
                </c:pt>
                <c:pt idx="1576">
                  <c:v>29.1</c:v>
                </c:pt>
                <c:pt idx="1577">
                  <c:v>29.1</c:v>
                </c:pt>
                <c:pt idx="1578">
                  <c:v>29.1</c:v>
                </c:pt>
                <c:pt idx="1579">
                  <c:v>29.1</c:v>
                </c:pt>
                <c:pt idx="1580">
                  <c:v>29.12</c:v>
                </c:pt>
                <c:pt idx="1581">
                  <c:v>29.12</c:v>
                </c:pt>
                <c:pt idx="1582">
                  <c:v>29.12</c:v>
                </c:pt>
                <c:pt idx="1583">
                  <c:v>29.13</c:v>
                </c:pt>
                <c:pt idx="1584">
                  <c:v>29.13</c:v>
                </c:pt>
                <c:pt idx="1585">
                  <c:v>29.12</c:v>
                </c:pt>
                <c:pt idx="1586">
                  <c:v>29.11</c:v>
                </c:pt>
                <c:pt idx="1587">
                  <c:v>29.11</c:v>
                </c:pt>
                <c:pt idx="1588">
                  <c:v>29.11</c:v>
                </c:pt>
                <c:pt idx="1589">
                  <c:v>29.11</c:v>
                </c:pt>
                <c:pt idx="1590">
                  <c:v>29.1</c:v>
                </c:pt>
                <c:pt idx="1591">
                  <c:v>29.09</c:v>
                </c:pt>
                <c:pt idx="1592">
                  <c:v>29.09</c:v>
                </c:pt>
                <c:pt idx="1593">
                  <c:v>29.08</c:v>
                </c:pt>
                <c:pt idx="1594">
                  <c:v>29.07</c:v>
                </c:pt>
                <c:pt idx="1595">
                  <c:v>29.06</c:v>
                </c:pt>
                <c:pt idx="1596">
                  <c:v>29.06</c:v>
                </c:pt>
                <c:pt idx="1597">
                  <c:v>29.06</c:v>
                </c:pt>
                <c:pt idx="1598">
                  <c:v>29.05</c:v>
                </c:pt>
                <c:pt idx="1599">
                  <c:v>29.06</c:v>
                </c:pt>
                <c:pt idx="1600">
                  <c:v>29.07</c:v>
                </c:pt>
                <c:pt idx="1601">
                  <c:v>29.07</c:v>
                </c:pt>
                <c:pt idx="1602">
                  <c:v>29.05</c:v>
                </c:pt>
                <c:pt idx="1603">
                  <c:v>29.05</c:v>
                </c:pt>
                <c:pt idx="1604">
                  <c:v>29.06</c:v>
                </c:pt>
                <c:pt idx="1605">
                  <c:v>29.05</c:v>
                </c:pt>
                <c:pt idx="1606">
                  <c:v>29.03</c:v>
                </c:pt>
                <c:pt idx="1607">
                  <c:v>29.03</c:v>
                </c:pt>
                <c:pt idx="1608">
                  <c:v>29.02</c:v>
                </c:pt>
                <c:pt idx="1609">
                  <c:v>29.01</c:v>
                </c:pt>
                <c:pt idx="1610">
                  <c:v>29.01</c:v>
                </c:pt>
                <c:pt idx="1611">
                  <c:v>29.01</c:v>
                </c:pt>
                <c:pt idx="1612">
                  <c:v>28.99</c:v>
                </c:pt>
                <c:pt idx="1613">
                  <c:v>28.98</c:v>
                </c:pt>
                <c:pt idx="1614">
                  <c:v>28.97</c:v>
                </c:pt>
                <c:pt idx="1615">
                  <c:v>28.96</c:v>
                </c:pt>
                <c:pt idx="1616">
                  <c:v>28.94</c:v>
                </c:pt>
                <c:pt idx="1617">
                  <c:v>28.94</c:v>
                </c:pt>
                <c:pt idx="1618">
                  <c:v>28.94</c:v>
                </c:pt>
                <c:pt idx="1619">
                  <c:v>28.94</c:v>
                </c:pt>
                <c:pt idx="1620">
                  <c:v>28.94</c:v>
                </c:pt>
                <c:pt idx="1621">
                  <c:v>28.92</c:v>
                </c:pt>
                <c:pt idx="1622">
                  <c:v>28.91</c:v>
                </c:pt>
                <c:pt idx="1623">
                  <c:v>28.9</c:v>
                </c:pt>
                <c:pt idx="1624">
                  <c:v>28.9</c:v>
                </c:pt>
                <c:pt idx="1625">
                  <c:v>28.9</c:v>
                </c:pt>
                <c:pt idx="1626">
                  <c:v>28.89</c:v>
                </c:pt>
                <c:pt idx="1627">
                  <c:v>28.9</c:v>
                </c:pt>
                <c:pt idx="1628">
                  <c:v>28.88</c:v>
                </c:pt>
                <c:pt idx="1629">
                  <c:v>28.88</c:v>
                </c:pt>
                <c:pt idx="1630">
                  <c:v>28.87</c:v>
                </c:pt>
                <c:pt idx="1631">
                  <c:v>28.86</c:v>
                </c:pt>
                <c:pt idx="1632">
                  <c:v>28.85</c:v>
                </c:pt>
                <c:pt idx="1633">
                  <c:v>28.86</c:v>
                </c:pt>
                <c:pt idx="1634">
                  <c:v>28.85</c:v>
                </c:pt>
                <c:pt idx="1635">
                  <c:v>28.84</c:v>
                </c:pt>
                <c:pt idx="1636">
                  <c:v>28.85</c:v>
                </c:pt>
                <c:pt idx="1637">
                  <c:v>28.85</c:v>
                </c:pt>
                <c:pt idx="1638">
                  <c:v>28.86</c:v>
                </c:pt>
                <c:pt idx="1639">
                  <c:v>28.85</c:v>
                </c:pt>
                <c:pt idx="1640">
                  <c:v>28.85</c:v>
                </c:pt>
                <c:pt idx="1641">
                  <c:v>28.85</c:v>
                </c:pt>
                <c:pt idx="1642">
                  <c:v>28.85</c:v>
                </c:pt>
                <c:pt idx="1643">
                  <c:v>28.86</c:v>
                </c:pt>
                <c:pt idx="1644">
                  <c:v>28.86</c:v>
                </c:pt>
                <c:pt idx="1645">
                  <c:v>28.86</c:v>
                </c:pt>
                <c:pt idx="1646">
                  <c:v>28.86</c:v>
                </c:pt>
                <c:pt idx="1647">
                  <c:v>28.88</c:v>
                </c:pt>
                <c:pt idx="1648">
                  <c:v>28.88</c:v>
                </c:pt>
                <c:pt idx="1649">
                  <c:v>28.88</c:v>
                </c:pt>
                <c:pt idx="1650">
                  <c:v>28.89</c:v>
                </c:pt>
                <c:pt idx="1651">
                  <c:v>28.9</c:v>
                </c:pt>
                <c:pt idx="1652">
                  <c:v>28.89</c:v>
                </c:pt>
                <c:pt idx="1653">
                  <c:v>28.88</c:v>
                </c:pt>
                <c:pt idx="1654">
                  <c:v>28.86</c:v>
                </c:pt>
                <c:pt idx="1655">
                  <c:v>28.83</c:v>
                </c:pt>
                <c:pt idx="1656">
                  <c:v>28.83</c:v>
                </c:pt>
                <c:pt idx="1657">
                  <c:v>28.82</c:v>
                </c:pt>
                <c:pt idx="1658">
                  <c:v>28.81</c:v>
                </c:pt>
                <c:pt idx="1659">
                  <c:v>28.81</c:v>
                </c:pt>
                <c:pt idx="1660">
                  <c:v>28.8</c:v>
                </c:pt>
                <c:pt idx="1661">
                  <c:v>28.8</c:v>
                </c:pt>
                <c:pt idx="1662">
                  <c:v>28.8</c:v>
                </c:pt>
                <c:pt idx="1663">
                  <c:v>28.81</c:v>
                </c:pt>
                <c:pt idx="1664">
                  <c:v>28.83</c:v>
                </c:pt>
                <c:pt idx="1665">
                  <c:v>28.83</c:v>
                </c:pt>
                <c:pt idx="1666">
                  <c:v>28.83</c:v>
                </c:pt>
                <c:pt idx="1667">
                  <c:v>28.82</c:v>
                </c:pt>
                <c:pt idx="1668">
                  <c:v>28.82</c:v>
                </c:pt>
                <c:pt idx="1669">
                  <c:v>28.81</c:v>
                </c:pt>
                <c:pt idx="1670">
                  <c:v>28.81</c:v>
                </c:pt>
                <c:pt idx="1671">
                  <c:v>28.82</c:v>
                </c:pt>
                <c:pt idx="1672">
                  <c:v>28.82</c:v>
                </c:pt>
                <c:pt idx="1673">
                  <c:v>28.82</c:v>
                </c:pt>
                <c:pt idx="1674">
                  <c:v>28.82</c:v>
                </c:pt>
                <c:pt idx="1675">
                  <c:v>28.82</c:v>
                </c:pt>
                <c:pt idx="1676">
                  <c:v>28.82</c:v>
                </c:pt>
                <c:pt idx="1677">
                  <c:v>28.82</c:v>
                </c:pt>
                <c:pt idx="1678">
                  <c:v>28.83</c:v>
                </c:pt>
                <c:pt idx="1679">
                  <c:v>28.83</c:v>
                </c:pt>
                <c:pt idx="1680">
                  <c:v>28.83</c:v>
                </c:pt>
                <c:pt idx="1681">
                  <c:v>28.83</c:v>
                </c:pt>
                <c:pt idx="1682">
                  <c:v>28.83</c:v>
                </c:pt>
                <c:pt idx="1683">
                  <c:v>28.83</c:v>
                </c:pt>
                <c:pt idx="1684">
                  <c:v>28.84</c:v>
                </c:pt>
                <c:pt idx="1685">
                  <c:v>28.85</c:v>
                </c:pt>
                <c:pt idx="1686">
                  <c:v>28.85</c:v>
                </c:pt>
                <c:pt idx="1687">
                  <c:v>28.86</c:v>
                </c:pt>
                <c:pt idx="1688">
                  <c:v>28.87</c:v>
                </c:pt>
                <c:pt idx="1689">
                  <c:v>28.87</c:v>
                </c:pt>
                <c:pt idx="1690">
                  <c:v>28.87</c:v>
                </c:pt>
                <c:pt idx="1691">
                  <c:v>28.87</c:v>
                </c:pt>
                <c:pt idx="1692">
                  <c:v>28.87</c:v>
                </c:pt>
                <c:pt idx="1693">
                  <c:v>28.86</c:v>
                </c:pt>
                <c:pt idx="1694">
                  <c:v>28.86</c:v>
                </c:pt>
                <c:pt idx="1695">
                  <c:v>28.88</c:v>
                </c:pt>
                <c:pt idx="1696">
                  <c:v>28.88</c:v>
                </c:pt>
                <c:pt idx="1697">
                  <c:v>28.9</c:v>
                </c:pt>
                <c:pt idx="1698">
                  <c:v>28.91</c:v>
                </c:pt>
                <c:pt idx="1699">
                  <c:v>28.93</c:v>
                </c:pt>
                <c:pt idx="1700">
                  <c:v>28.94</c:v>
                </c:pt>
                <c:pt idx="1701">
                  <c:v>28.94</c:v>
                </c:pt>
                <c:pt idx="1702">
                  <c:v>28.94</c:v>
                </c:pt>
                <c:pt idx="1703">
                  <c:v>28.94</c:v>
                </c:pt>
                <c:pt idx="1704">
                  <c:v>28.94</c:v>
                </c:pt>
                <c:pt idx="1705">
                  <c:v>28.95</c:v>
                </c:pt>
                <c:pt idx="1706">
                  <c:v>28.96</c:v>
                </c:pt>
                <c:pt idx="1707">
                  <c:v>28.96</c:v>
                </c:pt>
                <c:pt idx="1708">
                  <c:v>28.97</c:v>
                </c:pt>
                <c:pt idx="1709">
                  <c:v>28.98</c:v>
                </c:pt>
                <c:pt idx="1710">
                  <c:v>28.97</c:v>
                </c:pt>
                <c:pt idx="1711">
                  <c:v>28.96</c:v>
                </c:pt>
                <c:pt idx="1712">
                  <c:v>28.95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7A-4258-9563-C7420E5711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2851760"/>
        <c:axId val="1682859440"/>
      </c:lineChart>
      <c:catAx>
        <c:axId val="16828517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82859440"/>
        <c:crosses val="autoZero"/>
        <c:auto val="1"/>
        <c:lblAlgn val="ctr"/>
        <c:lblOffset val="100"/>
        <c:noMultiLvlLbl val="0"/>
      </c:catAx>
      <c:valAx>
        <c:axId val="168285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82851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80834657368596"/>
          <c:y val="3.721721309914254E-2"/>
          <c:w val="0.84191293051172733"/>
          <c:h val="0.83579411663769676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Sheet1!$B$1:$B$1425</c:f>
              <c:numCache>
                <c:formatCode>0.00E+00</c:formatCode>
                <c:ptCount val="1425"/>
                <c:pt idx="0">
                  <c:v>25.54</c:v>
                </c:pt>
                <c:pt idx="1">
                  <c:v>25.55</c:v>
                </c:pt>
                <c:pt idx="2">
                  <c:v>25.55</c:v>
                </c:pt>
                <c:pt idx="3">
                  <c:v>25.55</c:v>
                </c:pt>
                <c:pt idx="4">
                  <c:v>25.55</c:v>
                </c:pt>
                <c:pt idx="5">
                  <c:v>25.55</c:v>
                </c:pt>
                <c:pt idx="6">
                  <c:v>25.55</c:v>
                </c:pt>
                <c:pt idx="7">
                  <c:v>25.55</c:v>
                </c:pt>
                <c:pt idx="8">
                  <c:v>25.55</c:v>
                </c:pt>
                <c:pt idx="9">
                  <c:v>25.55</c:v>
                </c:pt>
                <c:pt idx="10">
                  <c:v>25.54</c:v>
                </c:pt>
                <c:pt idx="11">
                  <c:v>25.54</c:v>
                </c:pt>
                <c:pt idx="12">
                  <c:v>25.54</c:v>
                </c:pt>
                <c:pt idx="13">
                  <c:v>25.54</c:v>
                </c:pt>
                <c:pt idx="14">
                  <c:v>25.54</c:v>
                </c:pt>
                <c:pt idx="15">
                  <c:v>25.54</c:v>
                </c:pt>
                <c:pt idx="16">
                  <c:v>25.54</c:v>
                </c:pt>
                <c:pt idx="17">
                  <c:v>25.54</c:v>
                </c:pt>
                <c:pt idx="18">
                  <c:v>25.54</c:v>
                </c:pt>
                <c:pt idx="19">
                  <c:v>25.54</c:v>
                </c:pt>
                <c:pt idx="20">
                  <c:v>25.54</c:v>
                </c:pt>
                <c:pt idx="21">
                  <c:v>25.54</c:v>
                </c:pt>
                <c:pt idx="22">
                  <c:v>25.54</c:v>
                </c:pt>
                <c:pt idx="23">
                  <c:v>25.54</c:v>
                </c:pt>
                <c:pt idx="24">
                  <c:v>25.54</c:v>
                </c:pt>
                <c:pt idx="25">
                  <c:v>25.54</c:v>
                </c:pt>
                <c:pt idx="26">
                  <c:v>25.54</c:v>
                </c:pt>
                <c:pt idx="27">
                  <c:v>25.54</c:v>
                </c:pt>
                <c:pt idx="28">
                  <c:v>25.54</c:v>
                </c:pt>
                <c:pt idx="29">
                  <c:v>25.53</c:v>
                </c:pt>
                <c:pt idx="30">
                  <c:v>25.54</c:v>
                </c:pt>
                <c:pt idx="31">
                  <c:v>25.54</c:v>
                </c:pt>
                <c:pt idx="32">
                  <c:v>25.54</c:v>
                </c:pt>
                <c:pt idx="33">
                  <c:v>25.54</c:v>
                </c:pt>
                <c:pt idx="34">
                  <c:v>25.54</c:v>
                </c:pt>
                <c:pt idx="35">
                  <c:v>25.54</c:v>
                </c:pt>
                <c:pt idx="36">
                  <c:v>25.54</c:v>
                </c:pt>
                <c:pt idx="37">
                  <c:v>25.53</c:v>
                </c:pt>
                <c:pt idx="38">
                  <c:v>25.53</c:v>
                </c:pt>
                <c:pt idx="39">
                  <c:v>25.53</c:v>
                </c:pt>
                <c:pt idx="40">
                  <c:v>25.53</c:v>
                </c:pt>
                <c:pt idx="41">
                  <c:v>25.53</c:v>
                </c:pt>
                <c:pt idx="42">
                  <c:v>25.53</c:v>
                </c:pt>
                <c:pt idx="43">
                  <c:v>25.53</c:v>
                </c:pt>
                <c:pt idx="44">
                  <c:v>25.53</c:v>
                </c:pt>
                <c:pt idx="45">
                  <c:v>25.53</c:v>
                </c:pt>
                <c:pt idx="46">
                  <c:v>25.53</c:v>
                </c:pt>
                <c:pt idx="47">
                  <c:v>25.53</c:v>
                </c:pt>
                <c:pt idx="48">
                  <c:v>25.53</c:v>
                </c:pt>
                <c:pt idx="49">
                  <c:v>25.53</c:v>
                </c:pt>
                <c:pt idx="50">
                  <c:v>25.52</c:v>
                </c:pt>
                <c:pt idx="51">
                  <c:v>25.52</c:v>
                </c:pt>
                <c:pt idx="52">
                  <c:v>25.53</c:v>
                </c:pt>
                <c:pt idx="53">
                  <c:v>25.53</c:v>
                </c:pt>
                <c:pt idx="54">
                  <c:v>25.53</c:v>
                </c:pt>
                <c:pt idx="55">
                  <c:v>25.54</c:v>
                </c:pt>
                <c:pt idx="56">
                  <c:v>25.55</c:v>
                </c:pt>
                <c:pt idx="57">
                  <c:v>25.55</c:v>
                </c:pt>
                <c:pt idx="58">
                  <c:v>25.55</c:v>
                </c:pt>
                <c:pt idx="59">
                  <c:v>25.56</c:v>
                </c:pt>
                <c:pt idx="60">
                  <c:v>25.56</c:v>
                </c:pt>
                <c:pt idx="61">
                  <c:v>25.57</c:v>
                </c:pt>
                <c:pt idx="62">
                  <c:v>25.57</c:v>
                </c:pt>
                <c:pt idx="63">
                  <c:v>25.58</c:v>
                </c:pt>
                <c:pt idx="64">
                  <c:v>25.58</c:v>
                </c:pt>
                <c:pt idx="65">
                  <c:v>25.58</c:v>
                </c:pt>
                <c:pt idx="66">
                  <c:v>25.59</c:v>
                </c:pt>
                <c:pt idx="67">
                  <c:v>25.59</c:v>
                </c:pt>
                <c:pt idx="68">
                  <c:v>25.6</c:v>
                </c:pt>
                <c:pt idx="69">
                  <c:v>25.6</c:v>
                </c:pt>
                <c:pt idx="70">
                  <c:v>25.6</c:v>
                </c:pt>
                <c:pt idx="71">
                  <c:v>25.6</c:v>
                </c:pt>
                <c:pt idx="72">
                  <c:v>25.6</c:v>
                </c:pt>
                <c:pt idx="73">
                  <c:v>25.6</c:v>
                </c:pt>
                <c:pt idx="74">
                  <c:v>25.6</c:v>
                </c:pt>
                <c:pt idx="75">
                  <c:v>25.6</c:v>
                </c:pt>
                <c:pt idx="76">
                  <c:v>25.6</c:v>
                </c:pt>
                <c:pt idx="77">
                  <c:v>25.6</c:v>
                </c:pt>
                <c:pt idx="78">
                  <c:v>25.6</c:v>
                </c:pt>
                <c:pt idx="79">
                  <c:v>25.6</c:v>
                </c:pt>
                <c:pt idx="80">
                  <c:v>25.6</c:v>
                </c:pt>
                <c:pt idx="81">
                  <c:v>25.6</c:v>
                </c:pt>
                <c:pt idx="82">
                  <c:v>25.6</c:v>
                </c:pt>
                <c:pt idx="83">
                  <c:v>25.59</c:v>
                </c:pt>
                <c:pt idx="84">
                  <c:v>25.59</c:v>
                </c:pt>
                <c:pt idx="85">
                  <c:v>25.59</c:v>
                </c:pt>
                <c:pt idx="86">
                  <c:v>25.59</c:v>
                </c:pt>
                <c:pt idx="87">
                  <c:v>25.59</c:v>
                </c:pt>
                <c:pt idx="88">
                  <c:v>25.58</c:v>
                </c:pt>
                <c:pt idx="89">
                  <c:v>25.58</c:v>
                </c:pt>
                <c:pt idx="90">
                  <c:v>25.58</c:v>
                </c:pt>
                <c:pt idx="91">
                  <c:v>25.58</c:v>
                </c:pt>
                <c:pt idx="92">
                  <c:v>25.58</c:v>
                </c:pt>
                <c:pt idx="93">
                  <c:v>25.58</c:v>
                </c:pt>
                <c:pt idx="94">
                  <c:v>25.58</c:v>
                </c:pt>
                <c:pt idx="95">
                  <c:v>25.58</c:v>
                </c:pt>
                <c:pt idx="96">
                  <c:v>25.58</c:v>
                </c:pt>
                <c:pt idx="97">
                  <c:v>25.58</c:v>
                </c:pt>
                <c:pt idx="98">
                  <c:v>25.58</c:v>
                </c:pt>
                <c:pt idx="99">
                  <c:v>25.58</c:v>
                </c:pt>
                <c:pt idx="100">
                  <c:v>25.59</c:v>
                </c:pt>
                <c:pt idx="101">
                  <c:v>25.6</c:v>
                </c:pt>
                <c:pt idx="102">
                  <c:v>25.61</c:v>
                </c:pt>
                <c:pt idx="103">
                  <c:v>25.62</c:v>
                </c:pt>
                <c:pt idx="104">
                  <c:v>25.63</c:v>
                </c:pt>
                <c:pt idx="105">
                  <c:v>25.63</c:v>
                </c:pt>
                <c:pt idx="106">
                  <c:v>25.64</c:v>
                </c:pt>
                <c:pt idx="107">
                  <c:v>25.65</c:v>
                </c:pt>
                <c:pt idx="108">
                  <c:v>25.66</c:v>
                </c:pt>
                <c:pt idx="109">
                  <c:v>25.67</c:v>
                </c:pt>
                <c:pt idx="110">
                  <c:v>25.72</c:v>
                </c:pt>
                <c:pt idx="111">
                  <c:v>25.92</c:v>
                </c:pt>
                <c:pt idx="112">
                  <c:v>26.17</c:v>
                </c:pt>
                <c:pt idx="113">
                  <c:v>26.44</c:v>
                </c:pt>
                <c:pt idx="114">
                  <c:v>26.71</c:v>
                </c:pt>
                <c:pt idx="115">
                  <c:v>26.97</c:v>
                </c:pt>
                <c:pt idx="116">
                  <c:v>27.22</c:v>
                </c:pt>
                <c:pt idx="117">
                  <c:v>27.45</c:v>
                </c:pt>
                <c:pt idx="118">
                  <c:v>27.67</c:v>
                </c:pt>
                <c:pt idx="119">
                  <c:v>27.87</c:v>
                </c:pt>
                <c:pt idx="120">
                  <c:v>28.07</c:v>
                </c:pt>
                <c:pt idx="121">
                  <c:v>28.26</c:v>
                </c:pt>
                <c:pt idx="122">
                  <c:v>28.43</c:v>
                </c:pt>
                <c:pt idx="123">
                  <c:v>28.59</c:v>
                </c:pt>
                <c:pt idx="124">
                  <c:v>28.75</c:v>
                </c:pt>
                <c:pt idx="125">
                  <c:v>28.88</c:v>
                </c:pt>
                <c:pt idx="126">
                  <c:v>29.02</c:v>
                </c:pt>
                <c:pt idx="127">
                  <c:v>29.16</c:v>
                </c:pt>
                <c:pt idx="128">
                  <c:v>29.29</c:v>
                </c:pt>
                <c:pt idx="129">
                  <c:v>29.42</c:v>
                </c:pt>
                <c:pt idx="130">
                  <c:v>29.52</c:v>
                </c:pt>
                <c:pt idx="131">
                  <c:v>29.64</c:v>
                </c:pt>
                <c:pt idx="132">
                  <c:v>29.74</c:v>
                </c:pt>
                <c:pt idx="133">
                  <c:v>29.84</c:v>
                </c:pt>
                <c:pt idx="134">
                  <c:v>29.95</c:v>
                </c:pt>
                <c:pt idx="135">
                  <c:v>30.03</c:v>
                </c:pt>
                <c:pt idx="136">
                  <c:v>30.12</c:v>
                </c:pt>
                <c:pt idx="137">
                  <c:v>30.21</c:v>
                </c:pt>
                <c:pt idx="138">
                  <c:v>30.29</c:v>
                </c:pt>
                <c:pt idx="139">
                  <c:v>30.36</c:v>
                </c:pt>
                <c:pt idx="140">
                  <c:v>30.43</c:v>
                </c:pt>
                <c:pt idx="141">
                  <c:v>30.51</c:v>
                </c:pt>
                <c:pt idx="142">
                  <c:v>30.57</c:v>
                </c:pt>
                <c:pt idx="143">
                  <c:v>30.63</c:v>
                </c:pt>
                <c:pt idx="144">
                  <c:v>30.7</c:v>
                </c:pt>
                <c:pt idx="145">
                  <c:v>30.75</c:v>
                </c:pt>
                <c:pt idx="146">
                  <c:v>30.81</c:v>
                </c:pt>
                <c:pt idx="147">
                  <c:v>30.86</c:v>
                </c:pt>
                <c:pt idx="148">
                  <c:v>30.91</c:v>
                </c:pt>
                <c:pt idx="149">
                  <c:v>30.94</c:v>
                </c:pt>
                <c:pt idx="150">
                  <c:v>30.99</c:v>
                </c:pt>
                <c:pt idx="151">
                  <c:v>31.03</c:v>
                </c:pt>
                <c:pt idx="152">
                  <c:v>31.07</c:v>
                </c:pt>
                <c:pt idx="153">
                  <c:v>31.1</c:v>
                </c:pt>
                <c:pt idx="154">
                  <c:v>31.14</c:v>
                </c:pt>
                <c:pt idx="155">
                  <c:v>31.18</c:v>
                </c:pt>
                <c:pt idx="156">
                  <c:v>31.21</c:v>
                </c:pt>
                <c:pt idx="157">
                  <c:v>31.25</c:v>
                </c:pt>
                <c:pt idx="158">
                  <c:v>31.28</c:v>
                </c:pt>
                <c:pt idx="159">
                  <c:v>31.31</c:v>
                </c:pt>
                <c:pt idx="160">
                  <c:v>31.34</c:v>
                </c:pt>
                <c:pt idx="161">
                  <c:v>31.37</c:v>
                </c:pt>
                <c:pt idx="162">
                  <c:v>31.39</c:v>
                </c:pt>
                <c:pt idx="163">
                  <c:v>31.41</c:v>
                </c:pt>
                <c:pt idx="164">
                  <c:v>31.44</c:v>
                </c:pt>
                <c:pt idx="165">
                  <c:v>31.46</c:v>
                </c:pt>
                <c:pt idx="166">
                  <c:v>31.49</c:v>
                </c:pt>
                <c:pt idx="167">
                  <c:v>31.51</c:v>
                </c:pt>
                <c:pt idx="168">
                  <c:v>31.53</c:v>
                </c:pt>
                <c:pt idx="169">
                  <c:v>31.55</c:v>
                </c:pt>
                <c:pt idx="170">
                  <c:v>31.57</c:v>
                </c:pt>
                <c:pt idx="171">
                  <c:v>31.58</c:v>
                </c:pt>
                <c:pt idx="172">
                  <c:v>31.59</c:v>
                </c:pt>
                <c:pt idx="173">
                  <c:v>31.6</c:v>
                </c:pt>
                <c:pt idx="174">
                  <c:v>31.62</c:v>
                </c:pt>
                <c:pt idx="175">
                  <c:v>31.63</c:v>
                </c:pt>
                <c:pt idx="176">
                  <c:v>31.64</c:v>
                </c:pt>
                <c:pt idx="177">
                  <c:v>31.65</c:v>
                </c:pt>
                <c:pt idx="178">
                  <c:v>31.66</c:v>
                </c:pt>
                <c:pt idx="179">
                  <c:v>31.67</c:v>
                </c:pt>
                <c:pt idx="180">
                  <c:v>31.68</c:v>
                </c:pt>
                <c:pt idx="181">
                  <c:v>31.68</c:v>
                </c:pt>
                <c:pt idx="182">
                  <c:v>31.69</c:v>
                </c:pt>
                <c:pt idx="183">
                  <c:v>31.7</c:v>
                </c:pt>
                <c:pt idx="184">
                  <c:v>31.71</c:v>
                </c:pt>
                <c:pt idx="185">
                  <c:v>31.72</c:v>
                </c:pt>
                <c:pt idx="186">
                  <c:v>31.73</c:v>
                </c:pt>
                <c:pt idx="187">
                  <c:v>31.73</c:v>
                </c:pt>
                <c:pt idx="188">
                  <c:v>31.74</c:v>
                </c:pt>
                <c:pt idx="189">
                  <c:v>31.75</c:v>
                </c:pt>
                <c:pt idx="190">
                  <c:v>31.75</c:v>
                </c:pt>
                <c:pt idx="191">
                  <c:v>31.76</c:v>
                </c:pt>
                <c:pt idx="192">
                  <c:v>31.78</c:v>
                </c:pt>
                <c:pt idx="193">
                  <c:v>31.78</c:v>
                </c:pt>
                <c:pt idx="194">
                  <c:v>31.8</c:v>
                </c:pt>
                <c:pt idx="195">
                  <c:v>31.8</c:v>
                </c:pt>
                <c:pt idx="196">
                  <c:v>31.81</c:v>
                </c:pt>
                <c:pt idx="197">
                  <c:v>31.82</c:v>
                </c:pt>
                <c:pt idx="198">
                  <c:v>31.82</c:v>
                </c:pt>
                <c:pt idx="199">
                  <c:v>31.83</c:v>
                </c:pt>
                <c:pt idx="200">
                  <c:v>31.84</c:v>
                </c:pt>
                <c:pt idx="201">
                  <c:v>31.84</c:v>
                </c:pt>
                <c:pt idx="202">
                  <c:v>31.85</c:v>
                </c:pt>
                <c:pt idx="203">
                  <c:v>31.85</c:v>
                </c:pt>
                <c:pt idx="204">
                  <c:v>31.86</c:v>
                </c:pt>
                <c:pt idx="205">
                  <c:v>31.86</c:v>
                </c:pt>
                <c:pt idx="206">
                  <c:v>31.86</c:v>
                </c:pt>
                <c:pt idx="207">
                  <c:v>31.86</c:v>
                </c:pt>
                <c:pt idx="208">
                  <c:v>31.87</c:v>
                </c:pt>
                <c:pt idx="209">
                  <c:v>31.87</c:v>
                </c:pt>
                <c:pt idx="210">
                  <c:v>31.87</c:v>
                </c:pt>
                <c:pt idx="211">
                  <c:v>31.87</c:v>
                </c:pt>
                <c:pt idx="212">
                  <c:v>31.88</c:v>
                </c:pt>
                <c:pt idx="213">
                  <c:v>31.88</c:v>
                </c:pt>
                <c:pt idx="214">
                  <c:v>31.88</c:v>
                </c:pt>
                <c:pt idx="215">
                  <c:v>31.88</c:v>
                </c:pt>
                <c:pt idx="216">
                  <c:v>31.89</c:v>
                </c:pt>
                <c:pt idx="217">
                  <c:v>31.89</c:v>
                </c:pt>
                <c:pt idx="218">
                  <c:v>31.9</c:v>
                </c:pt>
                <c:pt idx="219">
                  <c:v>31.91</c:v>
                </c:pt>
                <c:pt idx="220">
                  <c:v>31.91</c:v>
                </c:pt>
                <c:pt idx="221">
                  <c:v>31.93</c:v>
                </c:pt>
                <c:pt idx="222">
                  <c:v>31.94</c:v>
                </c:pt>
                <c:pt idx="223">
                  <c:v>31.94</c:v>
                </c:pt>
                <c:pt idx="224">
                  <c:v>31.95</c:v>
                </c:pt>
                <c:pt idx="225">
                  <c:v>31.96</c:v>
                </c:pt>
                <c:pt idx="226">
                  <c:v>31.97</c:v>
                </c:pt>
                <c:pt idx="227">
                  <c:v>31.98</c:v>
                </c:pt>
                <c:pt idx="228">
                  <c:v>31.98</c:v>
                </c:pt>
                <c:pt idx="229">
                  <c:v>31.98</c:v>
                </c:pt>
                <c:pt idx="230">
                  <c:v>31.98</c:v>
                </c:pt>
                <c:pt idx="231">
                  <c:v>31.98</c:v>
                </c:pt>
                <c:pt idx="232">
                  <c:v>31.98</c:v>
                </c:pt>
                <c:pt idx="233">
                  <c:v>31.98</c:v>
                </c:pt>
                <c:pt idx="234">
                  <c:v>31.99</c:v>
                </c:pt>
                <c:pt idx="235">
                  <c:v>31.99</c:v>
                </c:pt>
                <c:pt idx="236">
                  <c:v>31.99</c:v>
                </c:pt>
                <c:pt idx="237">
                  <c:v>31.99</c:v>
                </c:pt>
                <c:pt idx="238">
                  <c:v>31.99</c:v>
                </c:pt>
                <c:pt idx="239">
                  <c:v>31.99</c:v>
                </c:pt>
                <c:pt idx="240">
                  <c:v>32</c:v>
                </c:pt>
                <c:pt idx="241">
                  <c:v>32</c:v>
                </c:pt>
                <c:pt idx="242">
                  <c:v>32.01</c:v>
                </c:pt>
                <c:pt idx="243">
                  <c:v>32.01</c:v>
                </c:pt>
                <c:pt idx="244">
                  <c:v>32.020000000000003</c:v>
                </c:pt>
                <c:pt idx="245">
                  <c:v>32.020000000000003</c:v>
                </c:pt>
                <c:pt idx="246">
                  <c:v>32.03</c:v>
                </c:pt>
                <c:pt idx="247">
                  <c:v>32.03</c:v>
                </c:pt>
                <c:pt idx="248">
                  <c:v>32.04</c:v>
                </c:pt>
                <c:pt idx="249">
                  <c:v>32.04</c:v>
                </c:pt>
                <c:pt idx="250">
                  <c:v>32.049999999999997</c:v>
                </c:pt>
                <c:pt idx="251">
                  <c:v>32.049999999999997</c:v>
                </c:pt>
                <c:pt idx="252">
                  <c:v>32.049999999999997</c:v>
                </c:pt>
                <c:pt idx="253">
                  <c:v>32.049999999999997</c:v>
                </c:pt>
                <c:pt idx="254">
                  <c:v>32.049999999999997</c:v>
                </c:pt>
                <c:pt idx="255">
                  <c:v>32.06</c:v>
                </c:pt>
                <c:pt idx="256">
                  <c:v>32.06</c:v>
                </c:pt>
                <c:pt idx="257">
                  <c:v>32.07</c:v>
                </c:pt>
                <c:pt idx="258">
                  <c:v>32.07</c:v>
                </c:pt>
                <c:pt idx="259">
                  <c:v>32.07</c:v>
                </c:pt>
                <c:pt idx="260">
                  <c:v>32.07</c:v>
                </c:pt>
                <c:pt idx="261">
                  <c:v>32.07</c:v>
                </c:pt>
                <c:pt idx="262">
                  <c:v>32.07</c:v>
                </c:pt>
                <c:pt idx="263">
                  <c:v>32.07</c:v>
                </c:pt>
                <c:pt idx="264">
                  <c:v>32.07</c:v>
                </c:pt>
                <c:pt idx="265">
                  <c:v>32.07</c:v>
                </c:pt>
                <c:pt idx="266">
                  <c:v>32.07</c:v>
                </c:pt>
                <c:pt idx="267">
                  <c:v>32.06</c:v>
                </c:pt>
                <c:pt idx="268">
                  <c:v>32.049999999999997</c:v>
                </c:pt>
                <c:pt idx="269">
                  <c:v>32.04</c:v>
                </c:pt>
                <c:pt idx="270">
                  <c:v>32.04</c:v>
                </c:pt>
                <c:pt idx="271">
                  <c:v>32.04</c:v>
                </c:pt>
                <c:pt idx="272">
                  <c:v>32.04</c:v>
                </c:pt>
                <c:pt idx="273">
                  <c:v>32.04</c:v>
                </c:pt>
                <c:pt idx="274">
                  <c:v>32.04</c:v>
                </c:pt>
                <c:pt idx="275">
                  <c:v>32.04</c:v>
                </c:pt>
                <c:pt idx="276">
                  <c:v>32.04</c:v>
                </c:pt>
                <c:pt idx="277">
                  <c:v>32.04</c:v>
                </c:pt>
                <c:pt idx="278">
                  <c:v>32.049999999999997</c:v>
                </c:pt>
                <c:pt idx="279">
                  <c:v>32.06</c:v>
                </c:pt>
                <c:pt idx="280">
                  <c:v>32.07</c:v>
                </c:pt>
                <c:pt idx="281">
                  <c:v>32.07</c:v>
                </c:pt>
                <c:pt idx="282">
                  <c:v>32.08</c:v>
                </c:pt>
                <c:pt idx="283">
                  <c:v>32.090000000000003</c:v>
                </c:pt>
                <c:pt idx="284">
                  <c:v>32.1</c:v>
                </c:pt>
                <c:pt idx="285">
                  <c:v>32.1</c:v>
                </c:pt>
                <c:pt idx="286">
                  <c:v>32.11</c:v>
                </c:pt>
                <c:pt idx="287">
                  <c:v>32.11</c:v>
                </c:pt>
                <c:pt idx="288">
                  <c:v>32.119999999999997</c:v>
                </c:pt>
                <c:pt idx="289">
                  <c:v>32.119999999999997</c:v>
                </c:pt>
                <c:pt idx="290">
                  <c:v>32.130000000000003</c:v>
                </c:pt>
                <c:pt idx="291">
                  <c:v>32.130000000000003</c:v>
                </c:pt>
                <c:pt idx="292">
                  <c:v>32.130000000000003</c:v>
                </c:pt>
                <c:pt idx="293">
                  <c:v>32.14</c:v>
                </c:pt>
                <c:pt idx="294">
                  <c:v>32.14</c:v>
                </c:pt>
                <c:pt idx="295">
                  <c:v>32.15</c:v>
                </c:pt>
                <c:pt idx="296">
                  <c:v>32.159999999999997</c:v>
                </c:pt>
                <c:pt idx="297">
                  <c:v>32.159999999999997</c:v>
                </c:pt>
                <c:pt idx="298">
                  <c:v>32.159999999999997</c:v>
                </c:pt>
                <c:pt idx="299">
                  <c:v>32.159999999999997</c:v>
                </c:pt>
                <c:pt idx="300">
                  <c:v>32.159999999999997</c:v>
                </c:pt>
                <c:pt idx="301">
                  <c:v>32.159999999999997</c:v>
                </c:pt>
                <c:pt idx="302">
                  <c:v>32.159999999999997</c:v>
                </c:pt>
                <c:pt idx="303">
                  <c:v>32.159999999999997</c:v>
                </c:pt>
                <c:pt idx="304">
                  <c:v>32.159999999999997</c:v>
                </c:pt>
                <c:pt idx="305">
                  <c:v>32.159999999999997</c:v>
                </c:pt>
                <c:pt idx="306">
                  <c:v>32.159999999999997</c:v>
                </c:pt>
                <c:pt idx="307">
                  <c:v>32.159999999999997</c:v>
                </c:pt>
                <c:pt idx="308">
                  <c:v>32.159999999999997</c:v>
                </c:pt>
                <c:pt idx="309">
                  <c:v>32.15</c:v>
                </c:pt>
                <c:pt idx="310">
                  <c:v>32.14</c:v>
                </c:pt>
                <c:pt idx="311">
                  <c:v>32.14</c:v>
                </c:pt>
                <c:pt idx="312">
                  <c:v>32.130000000000003</c:v>
                </c:pt>
                <c:pt idx="313">
                  <c:v>32.130000000000003</c:v>
                </c:pt>
                <c:pt idx="314">
                  <c:v>32.130000000000003</c:v>
                </c:pt>
                <c:pt idx="315">
                  <c:v>32.130000000000003</c:v>
                </c:pt>
                <c:pt idx="316">
                  <c:v>32.119999999999997</c:v>
                </c:pt>
                <c:pt idx="317">
                  <c:v>32.119999999999997</c:v>
                </c:pt>
                <c:pt idx="318">
                  <c:v>32.11</c:v>
                </c:pt>
                <c:pt idx="319">
                  <c:v>32.1</c:v>
                </c:pt>
                <c:pt idx="320">
                  <c:v>32.1</c:v>
                </c:pt>
                <c:pt idx="321">
                  <c:v>32.090000000000003</c:v>
                </c:pt>
                <c:pt idx="322">
                  <c:v>32.07</c:v>
                </c:pt>
                <c:pt idx="323">
                  <c:v>32.07</c:v>
                </c:pt>
                <c:pt idx="324">
                  <c:v>32.07</c:v>
                </c:pt>
                <c:pt idx="325">
                  <c:v>32.06</c:v>
                </c:pt>
                <c:pt idx="326">
                  <c:v>32.06</c:v>
                </c:pt>
                <c:pt idx="327">
                  <c:v>32.06</c:v>
                </c:pt>
                <c:pt idx="328">
                  <c:v>32.049999999999997</c:v>
                </c:pt>
                <c:pt idx="329">
                  <c:v>32.049999999999997</c:v>
                </c:pt>
                <c:pt idx="330">
                  <c:v>32.049999999999997</c:v>
                </c:pt>
                <c:pt idx="331">
                  <c:v>32.049999999999997</c:v>
                </c:pt>
                <c:pt idx="332">
                  <c:v>32.04</c:v>
                </c:pt>
                <c:pt idx="333">
                  <c:v>32.04</c:v>
                </c:pt>
                <c:pt idx="334">
                  <c:v>32.03</c:v>
                </c:pt>
                <c:pt idx="335">
                  <c:v>32.03</c:v>
                </c:pt>
                <c:pt idx="336">
                  <c:v>32.03</c:v>
                </c:pt>
                <c:pt idx="337">
                  <c:v>32.04</c:v>
                </c:pt>
                <c:pt idx="338">
                  <c:v>32.04</c:v>
                </c:pt>
                <c:pt idx="339">
                  <c:v>32.04</c:v>
                </c:pt>
                <c:pt idx="340">
                  <c:v>32.049999999999997</c:v>
                </c:pt>
                <c:pt idx="341">
                  <c:v>32.049999999999997</c:v>
                </c:pt>
                <c:pt idx="342">
                  <c:v>32.06</c:v>
                </c:pt>
                <c:pt idx="343">
                  <c:v>32.07</c:v>
                </c:pt>
                <c:pt idx="344">
                  <c:v>32.07</c:v>
                </c:pt>
                <c:pt idx="345">
                  <c:v>32.07</c:v>
                </c:pt>
                <c:pt idx="346">
                  <c:v>32.07</c:v>
                </c:pt>
                <c:pt idx="347">
                  <c:v>32.07</c:v>
                </c:pt>
                <c:pt idx="348">
                  <c:v>32.07</c:v>
                </c:pt>
                <c:pt idx="349">
                  <c:v>32.07</c:v>
                </c:pt>
                <c:pt idx="350">
                  <c:v>32.07</c:v>
                </c:pt>
                <c:pt idx="351">
                  <c:v>32.07</c:v>
                </c:pt>
                <c:pt idx="352">
                  <c:v>32.07</c:v>
                </c:pt>
                <c:pt idx="353">
                  <c:v>32.07</c:v>
                </c:pt>
                <c:pt idx="354">
                  <c:v>32.07</c:v>
                </c:pt>
                <c:pt idx="355">
                  <c:v>32.08</c:v>
                </c:pt>
                <c:pt idx="356">
                  <c:v>32.1</c:v>
                </c:pt>
                <c:pt idx="357">
                  <c:v>32.1</c:v>
                </c:pt>
                <c:pt idx="358">
                  <c:v>32.1</c:v>
                </c:pt>
                <c:pt idx="359">
                  <c:v>32.1</c:v>
                </c:pt>
                <c:pt idx="360">
                  <c:v>32.1</c:v>
                </c:pt>
                <c:pt idx="361">
                  <c:v>32.1</c:v>
                </c:pt>
                <c:pt idx="362">
                  <c:v>32.1</c:v>
                </c:pt>
                <c:pt idx="363">
                  <c:v>32.1</c:v>
                </c:pt>
                <c:pt idx="364">
                  <c:v>32.1</c:v>
                </c:pt>
                <c:pt idx="365">
                  <c:v>32.11</c:v>
                </c:pt>
                <c:pt idx="366">
                  <c:v>32.11</c:v>
                </c:pt>
                <c:pt idx="367">
                  <c:v>32.1</c:v>
                </c:pt>
                <c:pt idx="368">
                  <c:v>32.1</c:v>
                </c:pt>
                <c:pt idx="369">
                  <c:v>32.1</c:v>
                </c:pt>
                <c:pt idx="370">
                  <c:v>32.1</c:v>
                </c:pt>
                <c:pt idx="371">
                  <c:v>32.1</c:v>
                </c:pt>
                <c:pt idx="372">
                  <c:v>32.1</c:v>
                </c:pt>
                <c:pt idx="373">
                  <c:v>32.090000000000003</c:v>
                </c:pt>
                <c:pt idx="374">
                  <c:v>32.090000000000003</c:v>
                </c:pt>
                <c:pt idx="375">
                  <c:v>32.090000000000003</c:v>
                </c:pt>
                <c:pt idx="376">
                  <c:v>32.1</c:v>
                </c:pt>
                <c:pt idx="377">
                  <c:v>32.1</c:v>
                </c:pt>
                <c:pt idx="378">
                  <c:v>32.1</c:v>
                </c:pt>
                <c:pt idx="379">
                  <c:v>32.1</c:v>
                </c:pt>
                <c:pt idx="380">
                  <c:v>32.1</c:v>
                </c:pt>
                <c:pt idx="381">
                  <c:v>32.11</c:v>
                </c:pt>
                <c:pt idx="382">
                  <c:v>32.130000000000003</c:v>
                </c:pt>
                <c:pt idx="383">
                  <c:v>32.130000000000003</c:v>
                </c:pt>
                <c:pt idx="384">
                  <c:v>32.14</c:v>
                </c:pt>
                <c:pt idx="385">
                  <c:v>32.15</c:v>
                </c:pt>
                <c:pt idx="386">
                  <c:v>32.159999999999997</c:v>
                </c:pt>
                <c:pt idx="387">
                  <c:v>32.17</c:v>
                </c:pt>
                <c:pt idx="388">
                  <c:v>32.18</c:v>
                </c:pt>
                <c:pt idx="389">
                  <c:v>32.19</c:v>
                </c:pt>
                <c:pt idx="390">
                  <c:v>32.19</c:v>
                </c:pt>
                <c:pt idx="391">
                  <c:v>32.19</c:v>
                </c:pt>
                <c:pt idx="392">
                  <c:v>32.200000000000003</c:v>
                </c:pt>
                <c:pt idx="393">
                  <c:v>32.21</c:v>
                </c:pt>
                <c:pt idx="394">
                  <c:v>32.22</c:v>
                </c:pt>
                <c:pt idx="395">
                  <c:v>32.22</c:v>
                </c:pt>
                <c:pt idx="396">
                  <c:v>32.22</c:v>
                </c:pt>
                <c:pt idx="397">
                  <c:v>32.22</c:v>
                </c:pt>
                <c:pt idx="398">
                  <c:v>32.22</c:v>
                </c:pt>
                <c:pt idx="399">
                  <c:v>32.22</c:v>
                </c:pt>
                <c:pt idx="400">
                  <c:v>32.22</c:v>
                </c:pt>
                <c:pt idx="401">
                  <c:v>32.22</c:v>
                </c:pt>
                <c:pt idx="402">
                  <c:v>32.22</c:v>
                </c:pt>
                <c:pt idx="403">
                  <c:v>32.22</c:v>
                </c:pt>
                <c:pt idx="404">
                  <c:v>32.22</c:v>
                </c:pt>
                <c:pt idx="405">
                  <c:v>32.22</c:v>
                </c:pt>
                <c:pt idx="406">
                  <c:v>32.21</c:v>
                </c:pt>
                <c:pt idx="407">
                  <c:v>32.200000000000003</c:v>
                </c:pt>
                <c:pt idx="408">
                  <c:v>32.19</c:v>
                </c:pt>
                <c:pt idx="409">
                  <c:v>32.17</c:v>
                </c:pt>
                <c:pt idx="410">
                  <c:v>32.159999999999997</c:v>
                </c:pt>
                <c:pt idx="411">
                  <c:v>32.14</c:v>
                </c:pt>
                <c:pt idx="412">
                  <c:v>32.119999999999997</c:v>
                </c:pt>
                <c:pt idx="413">
                  <c:v>32.11</c:v>
                </c:pt>
                <c:pt idx="414">
                  <c:v>32.1</c:v>
                </c:pt>
                <c:pt idx="415">
                  <c:v>32.08</c:v>
                </c:pt>
                <c:pt idx="416">
                  <c:v>32.07</c:v>
                </c:pt>
                <c:pt idx="417">
                  <c:v>32.04</c:v>
                </c:pt>
                <c:pt idx="418">
                  <c:v>32.03</c:v>
                </c:pt>
                <c:pt idx="419">
                  <c:v>32.01</c:v>
                </c:pt>
                <c:pt idx="420">
                  <c:v>31.99</c:v>
                </c:pt>
                <c:pt idx="421">
                  <c:v>31.95</c:v>
                </c:pt>
                <c:pt idx="422">
                  <c:v>31.91</c:v>
                </c:pt>
                <c:pt idx="423">
                  <c:v>31.87</c:v>
                </c:pt>
                <c:pt idx="424">
                  <c:v>31.84</c:v>
                </c:pt>
                <c:pt idx="425">
                  <c:v>31.81</c:v>
                </c:pt>
                <c:pt idx="426">
                  <c:v>31.8</c:v>
                </c:pt>
                <c:pt idx="427">
                  <c:v>31.78</c:v>
                </c:pt>
                <c:pt idx="428">
                  <c:v>31.76</c:v>
                </c:pt>
                <c:pt idx="429">
                  <c:v>31.74</c:v>
                </c:pt>
                <c:pt idx="430">
                  <c:v>31.73</c:v>
                </c:pt>
                <c:pt idx="431">
                  <c:v>31.71</c:v>
                </c:pt>
                <c:pt idx="432">
                  <c:v>31.69</c:v>
                </c:pt>
                <c:pt idx="433">
                  <c:v>31.68</c:v>
                </c:pt>
                <c:pt idx="434">
                  <c:v>31.67</c:v>
                </c:pt>
                <c:pt idx="435">
                  <c:v>31.66</c:v>
                </c:pt>
                <c:pt idx="436">
                  <c:v>31.63</c:v>
                </c:pt>
                <c:pt idx="437">
                  <c:v>31.6</c:v>
                </c:pt>
                <c:pt idx="438">
                  <c:v>31.56</c:v>
                </c:pt>
                <c:pt idx="439">
                  <c:v>31.52</c:v>
                </c:pt>
                <c:pt idx="440">
                  <c:v>31.48</c:v>
                </c:pt>
                <c:pt idx="441">
                  <c:v>31.43</c:v>
                </c:pt>
                <c:pt idx="442">
                  <c:v>31.4</c:v>
                </c:pt>
                <c:pt idx="443">
                  <c:v>31.36</c:v>
                </c:pt>
                <c:pt idx="444">
                  <c:v>31.31</c:v>
                </c:pt>
                <c:pt idx="445">
                  <c:v>31.28</c:v>
                </c:pt>
                <c:pt idx="446">
                  <c:v>31.23</c:v>
                </c:pt>
                <c:pt idx="447">
                  <c:v>31.2</c:v>
                </c:pt>
                <c:pt idx="448">
                  <c:v>31.18</c:v>
                </c:pt>
                <c:pt idx="449">
                  <c:v>31.16</c:v>
                </c:pt>
                <c:pt idx="450">
                  <c:v>31.14</c:v>
                </c:pt>
                <c:pt idx="451">
                  <c:v>31.12</c:v>
                </c:pt>
                <c:pt idx="452">
                  <c:v>31.1</c:v>
                </c:pt>
                <c:pt idx="453">
                  <c:v>31.08</c:v>
                </c:pt>
                <c:pt idx="454">
                  <c:v>31.07</c:v>
                </c:pt>
                <c:pt idx="455">
                  <c:v>31.05</c:v>
                </c:pt>
                <c:pt idx="456">
                  <c:v>31.04</c:v>
                </c:pt>
                <c:pt idx="457">
                  <c:v>31.03</c:v>
                </c:pt>
                <c:pt idx="458">
                  <c:v>31.02</c:v>
                </c:pt>
                <c:pt idx="459">
                  <c:v>31.02</c:v>
                </c:pt>
                <c:pt idx="460">
                  <c:v>31.02</c:v>
                </c:pt>
                <c:pt idx="461">
                  <c:v>31.01</c:v>
                </c:pt>
                <c:pt idx="462">
                  <c:v>30.99</c:v>
                </c:pt>
                <c:pt idx="463">
                  <c:v>30.99</c:v>
                </c:pt>
                <c:pt idx="464">
                  <c:v>30.98</c:v>
                </c:pt>
                <c:pt idx="465">
                  <c:v>30.97</c:v>
                </c:pt>
                <c:pt idx="466">
                  <c:v>30.96</c:v>
                </c:pt>
                <c:pt idx="467">
                  <c:v>30.96</c:v>
                </c:pt>
                <c:pt idx="468">
                  <c:v>30.94</c:v>
                </c:pt>
                <c:pt idx="469">
                  <c:v>30.94</c:v>
                </c:pt>
                <c:pt idx="470">
                  <c:v>30.93</c:v>
                </c:pt>
                <c:pt idx="471">
                  <c:v>30.91</c:v>
                </c:pt>
                <c:pt idx="472">
                  <c:v>30.91</c:v>
                </c:pt>
                <c:pt idx="473">
                  <c:v>30.9</c:v>
                </c:pt>
                <c:pt idx="474">
                  <c:v>30.89</c:v>
                </c:pt>
                <c:pt idx="475">
                  <c:v>30.88</c:v>
                </c:pt>
                <c:pt idx="476">
                  <c:v>30.88</c:v>
                </c:pt>
                <c:pt idx="477">
                  <c:v>30.87</c:v>
                </c:pt>
                <c:pt idx="478">
                  <c:v>30.86</c:v>
                </c:pt>
                <c:pt idx="479">
                  <c:v>30.85</c:v>
                </c:pt>
                <c:pt idx="480">
                  <c:v>30.84</c:v>
                </c:pt>
                <c:pt idx="481">
                  <c:v>30.82</c:v>
                </c:pt>
                <c:pt idx="482">
                  <c:v>30.81</c:v>
                </c:pt>
                <c:pt idx="483">
                  <c:v>30.8</c:v>
                </c:pt>
                <c:pt idx="484">
                  <c:v>30.79</c:v>
                </c:pt>
                <c:pt idx="485">
                  <c:v>30.78</c:v>
                </c:pt>
                <c:pt idx="486">
                  <c:v>30.77</c:v>
                </c:pt>
                <c:pt idx="487">
                  <c:v>30.77</c:v>
                </c:pt>
                <c:pt idx="488">
                  <c:v>30.76</c:v>
                </c:pt>
                <c:pt idx="489">
                  <c:v>30.75</c:v>
                </c:pt>
                <c:pt idx="490">
                  <c:v>30.75</c:v>
                </c:pt>
                <c:pt idx="491">
                  <c:v>30.75</c:v>
                </c:pt>
                <c:pt idx="492">
                  <c:v>30.75</c:v>
                </c:pt>
                <c:pt idx="493">
                  <c:v>30.75</c:v>
                </c:pt>
                <c:pt idx="494">
                  <c:v>30.74</c:v>
                </c:pt>
                <c:pt idx="495">
                  <c:v>30.73</c:v>
                </c:pt>
                <c:pt idx="496">
                  <c:v>30.72</c:v>
                </c:pt>
                <c:pt idx="497">
                  <c:v>30.7</c:v>
                </c:pt>
                <c:pt idx="498">
                  <c:v>30.7</c:v>
                </c:pt>
                <c:pt idx="499">
                  <c:v>30.68</c:v>
                </c:pt>
                <c:pt idx="500">
                  <c:v>30.66</c:v>
                </c:pt>
                <c:pt idx="501">
                  <c:v>30.64</c:v>
                </c:pt>
                <c:pt idx="502">
                  <c:v>30.63</c:v>
                </c:pt>
                <c:pt idx="503">
                  <c:v>30.62</c:v>
                </c:pt>
                <c:pt idx="504">
                  <c:v>30.61</c:v>
                </c:pt>
                <c:pt idx="505">
                  <c:v>30.59</c:v>
                </c:pt>
                <c:pt idx="506">
                  <c:v>30.59</c:v>
                </c:pt>
                <c:pt idx="507">
                  <c:v>30.59</c:v>
                </c:pt>
                <c:pt idx="508">
                  <c:v>30.59</c:v>
                </c:pt>
                <c:pt idx="509">
                  <c:v>30.59</c:v>
                </c:pt>
                <c:pt idx="510">
                  <c:v>30.59</c:v>
                </c:pt>
                <c:pt idx="511">
                  <c:v>30.59</c:v>
                </c:pt>
                <c:pt idx="512">
                  <c:v>30.59</c:v>
                </c:pt>
                <c:pt idx="513">
                  <c:v>30.58</c:v>
                </c:pt>
                <c:pt idx="514">
                  <c:v>30.57</c:v>
                </c:pt>
                <c:pt idx="515">
                  <c:v>30.57</c:v>
                </c:pt>
                <c:pt idx="516">
                  <c:v>30.56</c:v>
                </c:pt>
                <c:pt idx="517">
                  <c:v>30.56</c:v>
                </c:pt>
                <c:pt idx="518">
                  <c:v>30.55</c:v>
                </c:pt>
                <c:pt idx="519">
                  <c:v>30.54</c:v>
                </c:pt>
                <c:pt idx="520">
                  <c:v>30.54</c:v>
                </c:pt>
                <c:pt idx="521">
                  <c:v>30.52</c:v>
                </c:pt>
                <c:pt idx="522">
                  <c:v>30.51</c:v>
                </c:pt>
                <c:pt idx="523">
                  <c:v>30.49</c:v>
                </c:pt>
                <c:pt idx="524">
                  <c:v>30.48</c:v>
                </c:pt>
                <c:pt idx="525">
                  <c:v>30.46</c:v>
                </c:pt>
                <c:pt idx="526">
                  <c:v>30.45</c:v>
                </c:pt>
                <c:pt idx="527">
                  <c:v>30.43</c:v>
                </c:pt>
                <c:pt idx="528">
                  <c:v>30.42</c:v>
                </c:pt>
                <c:pt idx="529">
                  <c:v>30.4</c:v>
                </c:pt>
                <c:pt idx="530">
                  <c:v>30.4</c:v>
                </c:pt>
                <c:pt idx="531">
                  <c:v>30.39</c:v>
                </c:pt>
                <c:pt idx="532">
                  <c:v>30.38</c:v>
                </c:pt>
                <c:pt idx="533">
                  <c:v>30.38</c:v>
                </c:pt>
                <c:pt idx="534">
                  <c:v>30.36</c:v>
                </c:pt>
                <c:pt idx="535">
                  <c:v>30.35</c:v>
                </c:pt>
                <c:pt idx="536">
                  <c:v>30.34</c:v>
                </c:pt>
                <c:pt idx="537">
                  <c:v>30.33</c:v>
                </c:pt>
                <c:pt idx="538">
                  <c:v>30.32</c:v>
                </c:pt>
                <c:pt idx="539">
                  <c:v>30.31</c:v>
                </c:pt>
                <c:pt idx="540">
                  <c:v>30.29</c:v>
                </c:pt>
                <c:pt idx="541">
                  <c:v>30.28</c:v>
                </c:pt>
                <c:pt idx="542">
                  <c:v>30.27</c:v>
                </c:pt>
                <c:pt idx="543">
                  <c:v>30.25</c:v>
                </c:pt>
                <c:pt idx="544">
                  <c:v>30.24</c:v>
                </c:pt>
                <c:pt idx="545">
                  <c:v>30.23</c:v>
                </c:pt>
                <c:pt idx="546">
                  <c:v>30.22</c:v>
                </c:pt>
                <c:pt idx="547">
                  <c:v>30.22</c:v>
                </c:pt>
                <c:pt idx="548">
                  <c:v>30.22</c:v>
                </c:pt>
                <c:pt idx="549">
                  <c:v>30.22</c:v>
                </c:pt>
                <c:pt idx="550">
                  <c:v>30.22</c:v>
                </c:pt>
                <c:pt idx="551">
                  <c:v>30.21</c:v>
                </c:pt>
                <c:pt idx="552">
                  <c:v>30.21</c:v>
                </c:pt>
                <c:pt idx="553">
                  <c:v>30.2</c:v>
                </c:pt>
                <c:pt idx="554">
                  <c:v>30.19</c:v>
                </c:pt>
                <c:pt idx="555">
                  <c:v>30.18</c:v>
                </c:pt>
                <c:pt idx="556">
                  <c:v>30.16</c:v>
                </c:pt>
                <c:pt idx="557">
                  <c:v>30.16</c:v>
                </c:pt>
                <c:pt idx="558">
                  <c:v>30.16</c:v>
                </c:pt>
                <c:pt idx="559">
                  <c:v>30.15</c:v>
                </c:pt>
                <c:pt idx="560">
                  <c:v>30.14</c:v>
                </c:pt>
                <c:pt idx="561">
                  <c:v>30.14</c:v>
                </c:pt>
                <c:pt idx="562">
                  <c:v>30.12</c:v>
                </c:pt>
                <c:pt idx="563">
                  <c:v>30.11</c:v>
                </c:pt>
                <c:pt idx="564">
                  <c:v>30.1</c:v>
                </c:pt>
                <c:pt idx="565">
                  <c:v>30.08</c:v>
                </c:pt>
                <c:pt idx="566">
                  <c:v>30.08</c:v>
                </c:pt>
                <c:pt idx="567">
                  <c:v>30.07</c:v>
                </c:pt>
                <c:pt idx="568">
                  <c:v>30.06</c:v>
                </c:pt>
                <c:pt idx="569">
                  <c:v>30.06</c:v>
                </c:pt>
                <c:pt idx="570">
                  <c:v>30.05</c:v>
                </c:pt>
                <c:pt idx="571">
                  <c:v>30.03</c:v>
                </c:pt>
                <c:pt idx="572">
                  <c:v>30.02</c:v>
                </c:pt>
                <c:pt idx="573">
                  <c:v>30.01</c:v>
                </c:pt>
                <c:pt idx="574">
                  <c:v>30</c:v>
                </c:pt>
                <c:pt idx="575">
                  <c:v>29.99</c:v>
                </c:pt>
                <c:pt idx="576">
                  <c:v>29.98</c:v>
                </c:pt>
                <c:pt idx="577">
                  <c:v>29.97</c:v>
                </c:pt>
                <c:pt idx="578">
                  <c:v>29.96</c:v>
                </c:pt>
                <c:pt idx="579">
                  <c:v>29.95</c:v>
                </c:pt>
                <c:pt idx="580">
                  <c:v>29.94</c:v>
                </c:pt>
                <c:pt idx="581">
                  <c:v>29.92</c:v>
                </c:pt>
                <c:pt idx="582">
                  <c:v>29.92</c:v>
                </c:pt>
                <c:pt idx="583">
                  <c:v>29.91</c:v>
                </c:pt>
                <c:pt idx="584">
                  <c:v>29.9</c:v>
                </c:pt>
                <c:pt idx="585">
                  <c:v>29.89</c:v>
                </c:pt>
                <c:pt idx="586">
                  <c:v>29.87</c:v>
                </c:pt>
                <c:pt idx="587">
                  <c:v>29.87</c:v>
                </c:pt>
                <c:pt idx="588">
                  <c:v>29.85</c:v>
                </c:pt>
                <c:pt idx="589">
                  <c:v>29.84</c:v>
                </c:pt>
                <c:pt idx="590">
                  <c:v>29.82</c:v>
                </c:pt>
                <c:pt idx="591">
                  <c:v>29.79</c:v>
                </c:pt>
                <c:pt idx="592">
                  <c:v>29.76</c:v>
                </c:pt>
                <c:pt idx="593">
                  <c:v>29.74</c:v>
                </c:pt>
                <c:pt idx="594">
                  <c:v>29.71</c:v>
                </c:pt>
                <c:pt idx="595">
                  <c:v>29.69</c:v>
                </c:pt>
                <c:pt idx="596">
                  <c:v>29.67</c:v>
                </c:pt>
                <c:pt idx="597">
                  <c:v>29.65</c:v>
                </c:pt>
                <c:pt idx="598">
                  <c:v>29.63</c:v>
                </c:pt>
                <c:pt idx="599">
                  <c:v>29.6</c:v>
                </c:pt>
                <c:pt idx="600">
                  <c:v>29.59</c:v>
                </c:pt>
                <c:pt idx="601">
                  <c:v>29.57</c:v>
                </c:pt>
                <c:pt idx="602">
                  <c:v>29.55</c:v>
                </c:pt>
                <c:pt idx="603">
                  <c:v>29.53</c:v>
                </c:pt>
                <c:pt idx="604">
                  <c:v>29.51</c:v>
                </c:pt>
                <c:pt idx="605">
                  <c:v>29.49</c:v>
                </c:pt>
                <c:pt idx="606">
                  <c:v>29.47</c:v>
                </c:pt>
                <c:pt idx="607">
                  <c:v>29.46</c:v>
                </c:pt>
                <c:pt idx="608">
                  <c:v>29.44</c:v>
                </c:pt>
                <c:pt idx="609">
                  <c:v>29.42</c:v>
                </c:pt>
                <c:pt idx="610">
                  <c:v>29.4</c:v>
                </c:pt>
                <c:pt idx="611">
                  <c:v>29.38</c:v>
                </c:pt>
                <c:pt idx="612">
                  <c:v>29.36</c:v>
                </c:pt>
                <c:pt idx="613">
                  <c:v>29.33</c:v>
                </c:pt>
                <c:pt idx="614">
                  <c:v>29.3</c:v>
                </c:pt>
                <c:pt idx="615">
                  <c:v>29.28</c:v>
                </c:pt>
                <c:pt idx="616">
                  <c:v>29.26</c:v>
                </c:pt>
                <c:pt idx="617">
                  <c:v>29.24</c:v>
                </c:pt>
                <c:pt idx="618">
                  <c:v>29.23</c:v>
                </c:pt>
                <c:pt idx="619">
                  <c:v>29.2</c:v>
                </c:pt>
                <c:pt idx="620">
                  <c:v>29.18</c:v>
                </c:pt>
                <c:pt idx="621">
                  <c:v>29.16</c:v>
                </c:pt>
                <c:pt idx="622">
                  <c:v>29.15</c:v>
                </c:pt>
                <c:pt idx="623">
                  <c:v>29.13</c:v>
                </c:pt>
                <c:pt idx="624">
                  <c:v>29.12</c:v>
                </c:pt>
                <c:pt idx="625">
                  <c:v>29.1</c:v>
                </c:pt>
                <c:pt idx="626">
                  <c:v>29.09</c:v>
                </c:pt>
                <c:pt idx="627">
                  <c:v>29.07</c:v>
                </c:pt>
                <c:pt idx="628">
                  <c:v>29.04</c:v>
                </c:pt>
                <c:pt idx="629">
                  <c:v>29.02</c:v>
                </c:pt>
                <c:pt idx="630">
                  <c:v>29</c:v>
                </c:pt>
                <c:pt idx="631">
                  <c:v>28.97</c:v>
                </c:pt>
                <c:pt idx="632">
                  <c:v>28.94</c:v>
                </c:pt>
                <c:pt idx="633">
                  <c:v>28.91</c:v>
                </c:pt>
                <c:pt idx="634">
                  <c:v>28.88</c:v>
                </c:pt>
                <c:pt idx="635">
                  <c:v>28.86</c:v>
                </c:pt>
                <c:pt idx="636">
                  <c:v>28.83</c:v>
                </c:pt>
                <c:pt idx="637">
                  <c:v>28.8</c:v>
                </c:pt>
                <c:pt idx="638">
                  <c:v>28.78</c:v>
                </c:pt>
                <c:pt idx="639">
                  <c:v>28.76</c:v>
                </c:pt>
                <c:pt idx="640">
                  <c:v>28.73</c:v>
                </c:pt>
                <c:pt idx="641">
                  <c:v>28.7</c:v>
                </c:pt>
                <c:pt idx="642">
                  <c:v>28.67</c:v>
                </c:pt>
                <c:pt idx="643">
                  <c:v>28.65</c:v>
                </c:pt>
                <c:pt idx="644">
                  <c:v>28.64</c:v>
                </c:pt>
                <c:pt idx="645">
                  <c:v>28.62</c:v>
                </c:pt>
                <c:pt idx="646">
                  <c:v>28.62</c:v>
                </c:pt>
                <c:pt idx="647">
                  <c:v>28.61</c:v>
                </c:pt>
                <c:pt idx="648">
                  <c:v>28.6</c:v>
                </c:pt>
                <c:pt idx="649">
                  <c:v>28.6</c:v>
                </c:pt>
                <c:pt idx="650">
                  <c:v>28.59</c:v>
                </c:pt>
                <c:pt idx="651">
                  <c:v>28.59</c:v>
                </c:pt>
                <c:pt idx="652">
                  <c:v>28.59</c:v>
                </c:pt>
                <c:pt idx="653">
                  <c:v>28.59</c:v>
                </c:pt>
                <c:pt idx="654">
                  <c:v>28.59</c:v>
                </c:pt>
                <c:pt idx="655">
                  <c:v>28.58</c:v>
                </c:pt>
                <c:pt idx="656">
                  <c:v>28.57</c:v>
                </c:pt>
                <c:pt idx="657">
                  <c:v>28.56</c:v>
                </c:pt>
                <c:pt idx="658">
                  <c:v>28.55</c:v>
                </c:pt>
                <c:pt idx="659">
                  <c:v>28.54</c:v>
                </c:pt>
                <c:pt idx="660">
                  <c:v>28.52</c:v>
                </c:pt>
                <c:pt idx="661">
                  <c:v>28.51</c:v>
                </c:pt>
                <c:pt idx="662">
                  <c:v>28.48</c:v>
                </c:pt>
                <c:pt idx="663">
                  <c:v>28.47</c:v>
                </c:pt>
                <c:pt idx="664">
                  <c:v>28.46</c:v>
                </c:pt>
                <c:pt idx="665">
                  <c:v>28.44</c:v>
                </c:pt>
                <c:pt idx="666">
                  <c:v>28.43</c:v>
                </c:pt>
                <c:pt idx="667">
                  <c:v>28.41</c:v>
                </c:pt>
                <c:pt idx="668">
                  <c:v>28.39</c:v>
                </c:pt>
                <c:pt idx="669">
                  <c:v>28.37</c:v>
                </c:pt>
                <c:pt idx="670">
                  <c:v>28.35</c:v>
                </c:pt>
                <c:pt idx="671">
                  <c:v>28.32</c:v>
                </c:pt>
                <c:pt idx="672">
                  <c:v>28.31</c:v>
                </c:pt>
                <c:pt idx="673">
                  <c:v>28.3</c:v>
                </c:pt>
                <c:pt idx="674">
                  <c:v>28.27</c:v>
                </c:pt>
                <c:pt idx="675">
                  <c:v>28.25</c:v>
                </c:pt>
                <c:pt idx="676">
                  <c:v>28.24</c:v>
                </c:pt>
                <c:pt idx="677">
                  <c:v>28.22</c:v>
                </c:pt>
                <c:pt idx="678">
                  <c:v>28.2</c:v>
                </c:pt>
                <c:pt idx="679">
                  <c:v>28.18</c:v>
                </c:pt>
                <c:pt idx="680">
                  <c:v>28.15</c:v>
                </c:pt>
                <c:pt idx="681">
                  <c:v>28.13</c:v>
                </c:pt>
                <c:pt idx="682">
                  <c:v>28.1</c:v>
                </c:pt>
                <c:pt idx="683">
                  <c:v>28.08</c:v>
                </c:pt>
                <c:pt idx="684">
                  <c:v>28.06</c:v>
                </c:pt>
                <c:pt idx="685">
                  <c:v>28.03</c:v>
                </c:pt>
                <c:pt idx="686">
                  <c:v>28</c:v>
                </c:pt>
                <c:pt idx="687">
                  <c:v>27.98</c:v>
                </c:pt>
                <c:pt idx="688">
                  <c:v>27.95</c:v>
                </c:pt>
                <c:pt idx="689">
                  <c:v>27.91</c:v>
                </c:pt>
                <c:pt idx="690">
                  <c:v>27.89</c:v>
                </c:pt>
                <c:pt idx="691">
                  <c:v>27.87</c:v>
                </c:pt>
                <c:pt idx="692">
                  <c:v>27.84</c:v>
                </c:pt>
                <c:pt idx="693">
                  <c:v>27.82</c:v>
                </c:pt>
                <c:pt idx="694">
                  <c:v>27.8</c:v>
                </c:pt>
                <c:pt idx="695">
                  <c:v>27.79</c:v>
                </c:pt>
                <c:pt idx="696">
                  <c:v>27.78</c:v>
                </c:pt>
                <c:pt idx="697">
                  <c:v>27.76</c:v>
                </c:pt>
                <c:pt idx="698">
                  <c:v>27.75</c:v>
                </c:pt>
                <c:pt idx="699">
                  <c:v>27.73</c:v>
                </c:pt>
                <c:pt idx="700">
                  <c:v>27.72</c:v>
                </c:pt>
                <c:pt idx="701">
                  <c:v>27.71</c:v>
                </c:pt>
                <c:pt idx="702">
                  <c:v>27.71</c:v>
                </c:pt>
                <c:pt idx="703">
                  <c:v>27.7</c:v>
                </c:pt>
                <c:pt idx="704">
                  <c:v>27.69</c:v>
                </c:pt>
                <c:pt idx="705">
                  <c:v>27.69</c:v>
                </c:pt>
                <c:pt idx="706">
                  <c:v>27.68</c:v>
                </c:pt>
                <c:pt idx="707">
                  <c:v>27.68</c:v>
                </c:pt>
                <c:pt idx="708">
                  <c:v>27.68</c:v>
                </c:pt>
                <c:pt idx="709">
                  <c:v>27.68</c:v>
                </c:pt>
                <c:pt idx="710">
                  <c:v>27.68</c:v>
                </c:pt>
                <c:pt idx="711">
                  <c:v>27.67</c:v>
                </c:pt>
                <c:pt idx="712">
                  <c:v>27.67</c:v>
                </c:pt>
                <c:pt idx="713">
                  <c:v>27.67</c:v>
                </c:pt>
                <c:pt idx="714">
                  <c:v>27.66</c:v>
                </c:pt>
                <c:pt idx="715">
                  <c:v>27.66</c:v>
                </c:pt>
                <c:pt idx="716">
                  <c:v>27.65</c:v>
                </c:pt>
                <c:pt idx="717">
                  <c:v>27.63</c:v>
                </c:pt>
                <c:pt idx="718">
                  <c:v>27.62</c:v>
                </c:pt>
                <c:pt idx="719">
                  <c:v>27.6</c:v>
                </c:pt>
                <c:pt idx="720">
                  <c:v>27.6</c:v>
                </c:pt>
                <c:pt idx="721">
                  <c:v>27.58</c:v>
                </c:pt>
                <c:pt idx="722">
                  <c:v>27.58</c:v>
                </c:pt>
                <c:pt idx="723">
                  <c:v>27.58</c:v>
                </c:pt>
                <c:pt idx="724">
                  <c:v>27.57</c:v>
                </c:pt>
                <c:pt idx="725">
                  <c:v>27.56</c:v>
                </c:pt>
                <c:pt idx="726">
                  <c:v>27.54</c:v>
                </c:pt>
                <c:pt idx="727">
                  <c:v>27.52</c:v>
                </c:pt>
                <c:pt idx="728">
                  <c:v>27.5</c:v>
                </c:pt>
                <c:pt idx="729">
                  <c:v>27.48</c:v>
                </c:pt>
                <c:pt idx="730">
                  <c:v>27.47</c:v>
                </c:pt>
                <c:pt idx="731">
                  <c:v>27.46</c:v>
                </c:pt>
                <c:pt idx="732">
                  <c:v>27.45</c:v>
                </c:pt>
                <c:pt idx="733">
                  <c:v>27.44</c:v>
                </c:pt>
                <c:pt idx="734">
                  <c:v>27.43</c:v>
                </c:pt>
                <c:pt idx="735">
                  <c:v>27.42</c:v>
                </c:pt>
                <c:pt idx="736">
                  <c:v>27.41</c:v>
                </c:pt>
                <c:pt idx="737">
                  <c:v>27.4</c:v>
                </c:pt>
                <c:pt idx="738">
                  <c:v>27.4</c:v>
                </c:pt>
                <c:pt idx="739">
                  <c:v>27.4</c:v>
                </c:pt>
                <c:pt idx="740">
                  <c:v>27.4</c:v>
                </c:pt>
                <c:pt idx="741">
                  <c:v>27.39</c:v>
                </c:pt>
                <c:pt idx="742">
                  <c:v>27.39</c:v>
                </c:pt>
                <c:pt idx="743">
                  <c:v>27.37</c:v>
                </c:pt>
                <c:pt idx="744">
                  <c:v>27.36</c:v>
                </c:pt>
                <c:pt idx="745">
                  <c:v>27.35</c:v>
                </c:pt>
                <c:pt idx="746">
                  <c:v>27.34</c:v>
                </c:pt>
                <c:pt idx="747">
                  <c:v>27.33</c:v>
                </c:pt>
                <c:pt idx="748">
                  <c:v>27.33</c:v>
                </c:pt>
                <c:pt idx="749">
                  <c:v>27.33</c:v>
                </c:pt>
                <c:pt idx="750">
                  <c:v>27.33</c:v>
                </c:pt>
                <c:pt idx="751">
                  <c:v>27.34</c:v>
                </c:pt>
                <c:pt idx="752">
                  <c:v>27.34</c:v>
                </c:pt>
                <c:pt idx="753">
                  <c:v>27.35</c:v>
                </c:pt>
                <c:pt idx="754">
                  <c:v>27.36</c:v>
                </c:pt>
                <c:pt idx="755">
                  <c:v>27.36</c:v>
                </c:pt>
                <c:pt idx="756">
                  <c:v>27.36</c:v>
                </c:pt>
                <c:pt idx="757">
                  <c:v>27.36</c:v>
                </c:pt>
                <c:pt idx="758">
                  <c:v>27.36</c:v>
                </c:pt>
                <c:pt idx="759">
                  <c:v>27.35</c:v>
                </c:pt>
                <c:pt idx="760">
                  <c:v>27.35</c:v>
                </c:pt>
                <c:pt idx="761">
                  <c:v>27.36</c:v>
                </c:pt>
                <c:pt idx="762">
                  <c:v>27.36</c:v>
                </c:pt>
                <c:pt idx="763">
                  <c:v>27.37</c:v>
                </c:pt>
                <c:pt idx="764">
                  <c:v>27.38</c:v>
                </c:pt>
                <c:pt idx="765">
                  <c:v>27.39</c:v>
                </c:pt>
                <c:pt idx="766">
                  <c:v>27.39</c:v>
                </c:pt>
                <c:pt idx="767">
                  <c:v>27.39</c:v>
                </c:pt>
                <c:pt idx="768">
                  <c:v>27.39</c:v>
                </c:pt>
                <c:pt idx="769">
                  <c:v>27.38</c:v>
                </c:pt>
                <c:pt idx="770">
                  <c:v>27.38</c:v>
                </c:pt>
                <c:pt idx="771">
                  <c:v>27.37</c:v>
                </c:pt>
                <c:pt idx="772">
                  <c:v>27.36</c:v>
                </c:pt>
                <c:pt idx="773">
                  <c:v>27.36</c:v>
                </c:pt>
                <c:pt idx="774">
                  <c:v>27.35</c:v>
                </c:pt>
                <c:pt idx="775">
                  <c:v>27.34</c:v>
                </c:pt>
                <c:pt idx="776">
                  <c:v>27.33</c:v>
                </c:pt>
                <c:pt idx="777">
                  <c:v>27.32</c:v>
                </c:pt>
                <c:pt idx="778">
                  <c:v>27.32</c:v>
                </c:pt>
                <c:pt idx="779">
                  <c:v>27.31</c:v>
                </c:pt>
                <c:pt idx="780">
                  <c:v>27.29</c:v>
                </c:pt>
                <c:pt idx="781">
                  <c:v>27.26</c:v>
                </c:pt>
                <c:pt idx="782">
                  <c:v>27.23</c:v>
                </c:pt>
                <c:pt idx="783">
                  <c:v>27.19</c:v>
                </c:pt>
                <c:pt idx="784">
                  <c:v>27.17</c:v>
                </c:pt>
                <c:pt idx="785">
                  <c:v>27.14</c:v>
                </c:pt>
                <c:pt idx="786">
                  <c:v>27.13</c:v>
                </c:pt>
                <c:pt idx="787">
                  <c:v>27.11</c:v>
                </c:pt>
                <c:pt idx="788">
                  <c:v>27.11</c:v>
                </c:pt>
                <c:pt idx="789">
                  <c:v>27.11</c:v>
                </c:pt>
                <c:pt idx="790">
                  <c:v>27.11</c:v>
                </c:pt>
                <c:pt idx="791">
                  <c:v>27.11</c:v>
                </c:pt>
                <c:pt idx="792">
                  <c:v>27.12</c:v>
                </c:pt>
                <c:pt idx="793">
                  <c:v>27.13</c:v>
                </c:pt>
                <c:pt idx="794">
                  <c:v>27.12</c:v>
                </c:pt>
                <c:pt idx="795">
                  <c:v>27.12</c:v>
                </c:pt>
                <c:pt idx="796">
                  <c:v>27.12</c:v>
                </c:pt>
                <c:pt idx="797">
                  <c:v>27.11</c:v>
                </c:pt>
                <c:pt idx="798">
                  <c:v>27.11</c:v>
                </c:pt>
                <c:pt idx="799">
                  <c:v>27.1</c:v>
                </c:pt>
                <c:pt idx="800">
                  <c:v>27.09</c:v>
                </c:pt>
                <c:pt idx="801">
                  <c:v>27.08</c:v>
                </c:pt>
                <c:pt idx="802">
                  <c:v>27.07</c:v>
                </c:pt>
                <c:pt idx="803">
                  <c:v>27.07</c:v>
                </c:pt>
                <c:pt idx="804">
                  <c:v>27.07</c:v>
                </c:pt>
                <c:pt idx="805">
                  <c:v>27.07</c:v>
                </c:pt>
                <c:pt idx="806">
                  <c:v>27.09</c:v>
                </c:pt>
                <c:pt idx="807">
                  <c:v>27.1</c:v>
                </c:pt>
                <c:pt idx="808">
                  <c:v>27.12</c:v>
                </c:pt>
                <c:pt idx="809">
                  <c:v>27.14</c:v>
                </c:pt>
                <c:pt idx="810">
                  <c:v>27.16</c:v>
                </c:pt>
                <c:pt idx="811">
                  <c:v>27.18</c:v>
                </c:pt>
                <c:pt idx="812">
                  <c:v>27.2</c:v>
                </c:pt>
                <c:pt idx="813">
                  <c:v>27.21</c:v>
                </c:pt>
                <c:pt idx="814">
                  <c:v>27.23</c:v>
                </c:pt>
                <c:pt idx="815">
                  <c:v>27.25</c:v>
                </c:pt>
                <c:pt idx="816">
                  <c:v>27.26</c:v>
                </c:pt>
                <c:pt idx="817">
                  <c:v>27.27</c:v>
                </c:pt>
                <c:pt idx="818">
                  <c:v>27.27</c:v>
                </c:pt>
                <c:pt idx="819">
                  <c:v>27.28</c:v>
                </c:pt>
                <c:pt idx="820">
                  <c:v>27.28</c:v>
                </c:pt>
                <c:pt idx="821">
                  <c:v>27.28</c:v>
                </c:pt>
                <c:pt idx="822">
                  <c:v>27.28</c:v>
                </c:pt>
                <c:pt idx="823">
                  <c:v>27.29</c:v>
                </c:pt>
                <c:pt idx="824">
                  <c:v>27.31</c:v>
                </c:pt>
                <c:pt idx="825">
                  <c:v>27.33</c:v>
                </c:pt>
                <c:pt idx="826">
                  <c:v>27.34</c:v>
                </c:pt>
                <c:pt idx="827">
                  <c:v>27.35</c:v>
                </c:pt>
                <c:pt idx="828">
                  <c:v>27.36</c:v>
                </c:pt>
                <c:pt idx="829">
                  <c:v>27.37</c:v>
                </c:pt>
                <c:pt idx="830">
                  <c:v>27.39</c:v>
                </c:pt>
                <c:pt idx="831">
                  <c:v>27.41</c:v>
                </c:pt>
                <c:pt idx="832">
                  <c:v>27.42</c:v>
                </c:pt>
                <c:pt idx="833">
                  <c:v>27.43</c:v>
                </c:pt>
                <c:pt idx="834">
                  <c:v>27.46</c:v>
                </c:pt>
                <c:pt idx="835">
                  <c:v>27.47</c:v>
                </c:pt>
                <c:pt idx="836">
                  <c:v>27.48</c:v>
                </c:pt>
                <c:pt idx="837">
                  <c:v>27.49</c:v>
                </c:pt>
                <c:pt idx="838">
                  <c:v>27.5</c:v>
                </c:pt>
                <c:pt idx="839">
                  <c:v>27.51</c:v>
                </c:pt>
                <c:pt idx="840">
                  <c:v>27.52</c:v>
                </c:pt>
                <c:pt idx="841">
                  <c:v>27.54</c:v>
                </c:pt>
                <c:pt idx="842">
                  <c:v>27.56</c:v>
                </c:pt>
                <c:pt idx="843">
                  <c:v>27.58</c:v>
                </c:pt>
                <c:pt idx="844">
                  <c:v>27.6</c:v>
                </c:pt>
                <c:pt idx="845">
                  <c:v>27.62</c:v>
                </c:pt>
                <c:pt idx="846">
                  <c:v>27.65</c:v>
                </c:pt>
                <c:pt idx="847">
                  <c:v>27.68</c:v>
                </c:pt>
                <c:pt idx="848">
                  <c:v>27.7</c:v>
                </c:pt>
                <c:pt idx="849">
                  <c:v>27.72</c:v>
                </c:pt>
                <c:pt idx="850">
                  <c:v>27.75</c:v>
                </c:pt>
                <c:pt idx="851">
                  <c:v>27.78</c:v>
                </c:pt>
                <c:pt idx="852">
                  <c:v>27.81</c:v>
                </c:pt>
                <c:pt idx="853">
                  <c:v>27.84</c:v>
                </c:pt>
                <c:pt idx="854">
                  <c:v>27.87</c:v>
                </c:pt>
                <c:pt idx="855">
                  <c:v>27.89</c:v>
                </c:pt>
                <c:pt idx="856">
                  <c:v>27.92</c:v>
                </c:pt>
                <c:pt idx="857">
                  <c:v>27.94</c:v>
                </c:pt>
                <c:pt idx="858">
                  <c:v>27.96</c:v>
                </c:pt>
                <c:pt idx="859">
                  <c:v>27.98</c:v>
                </c:pt>
                <c:pt idx="860">
                  <c:v>27.99</c:v>
                </c:pt>
                <c:pt idx="861">
                  <c:v>28</c:v>
                </c:pt>
                <c:pt idx="862">
                  <c:v>28.03</c:v>
                </c:pt>
                <c:pt idx="863">
                  <c:v>28.05</c:v>
                </c:pt>
                <c:pt idx="864">
                  <c:v>28.07</c:v>
                </c:pt>
                <c:pt idx="865">
                  <c:v>28.08</c:v>
                </c:pt>
                <c:pt idx="866">
                  <c:v>28.1</c:v>
                </c:pt>
                <c:pt idx="867">
                  <c:v>28.11</c:v>
                </c:pt>
                <c:pt idx="868">
                  <c:v>28.13</c:v>
                </c:pt>
                <c:pt idx="869">
                  <c:v>28.14</c:v>
                </c:pt>
                <c:pt idx="870">
                  <c:v>28.16</c:v>
                </c:pt>
                <c:pt idx="871">
                  <c:v>28.19</c:v>
                </c:pt>
                <c:pt idx="872">
                  <c:v>28.2</c:v>
                </c:pt>
                <c:pt idx="873">
                  <c:v>28.22</c:v>
                </c:pt>
                <c:pt idx="874">
                  <c:v>28.22</c:v>
                </c:pt>
                <c:pt idx="875">
                  <c:v>28.23</c:v>
                </c:pt>
                <c:pt idx="876">
                  <c:v>28.24</c:v>
                </c:pt>
                <c:pt idx="877">
                  <c:v>28.25</c:v>
                </c:pt>
                <c:pt idx="878">
                  <c:v>28.27</c:v>
                </c:pt>
                <c:pt idx="879">
                  <c:v>28.29</c:v>
                </c:pt>
                <c:pt idx="880">
                  <c:v>28.3</c:v>
                </c:pt>
                <c:pt idx="881">
                  <c:v>28.32</c:v>
                </c:pt>
                <c:pt idx="882">
                  <c:v>28.35</c:v>
                </c:pt>
                <c:pt idx="883">
                  <c:v>28.37</c:v>
                </c:pt>
                <c:pt idx="884">
                  <c:v>28.39</c:v>
                </c:pt>
                <c:pt idx="885">
                  <c:v>28.41</c:v>
                </c:pt>
                <c:pt idx="886">
                  <c:v>28.43</c:v>
                </c:pt>
                <c:pt idx="887">
                  <c:v>28.44</c:v>
                </c:pt>
                <c:pt idx="888">
                  <c:v>28.46</c:v>
                </c:pt>
                <c:pt idx="889">
                  <c:v>28.47</c:v>
                </c:pt>
                <c:pt idx="890">
                  <c:v>28.48</c:v>
                </c:pt>
                <c:pt idx="891">
                  <c:v>28.48</c:v>
                </c:pt>
                <c:pt idx="892">
                  <c:v>28.48</c:v>
                </c:pt>
                <c:pt idx="893">
                  <c:v>28.48</c:v>
                </c:pt>
                <c:pt idx="894">
                  <c:v>28.48</c:v>
                </c:pt>
                <c:pt idx="895">
                  <c:v>28.48</c:v>
                </c:pt>
                <c:pt idx="896">
                  <c:v>28.48</c:v>
                </c:pt>
                <c:pt idx="897">
                  <c:v>28.48</c:v>
                </c:pt>
                <c:pt idx="898">
                  <c:v>28.47</c:v>
                </c:pt>
                <c:pt idx="899">
                  <c:v>28.46</c:v>
                </c:pt>
                <c:pt idx="900">
                  <c:v>28.46</c:v>
                </c:pt>
                <c:pt idx="901">
                  <c:v>28.45</c:v>
                </c:pt>
                <c:pt idx="902">
                  <c:v>28.44</c:v>
                </c:pt>
                <c:pt idx="903">
                  <c:v>28.42</c:v>
                </c:pt>
                <c:pt idx="904">
                  <c:v>28.41</c:v>
                </c:pt>
                <c:pt idx="905">
                  <c:v>28.39</c:v>
                </c:pt>
                <c:pt idx="906">
                  <c:v>28.37</c:v>
                </c:pt>
                <c:pt idx="907">
                  <c:v>28.35</c:v>
                </c:pt>
                <c:pt idx="908">
                  <c:v>28.33</c:v>
                </c:pt>
                <c:pt idx="909">
                  <c:v>28.32</c:v>
                </c:pt>
                <c:pt idx="910">
                  <c:v>28.3</c:v>
                </c:pt>
                <c:pt idx="911">
                  <c:v>28.27</c:v>
                </c:pt>
                <c:pt idx="912">
                  <c:v>28.26</c:v>
                </c:pt>
                <c:pt idx="913">
                  <c:v>28.24</c:v>
                </c:pt>
                <c:pt idx="914">
                  <c:v>28.22</c:v>
                </c:pt>
                <c:pt idx="915">
                  <c:v>28.21</c:v>
                </c:pt>
                <c:pt idx="916">
                  <c:v>28.2</c:v>
                </c:pt>
                <c:pt idx="917">
                  <c:v>28.19</c:v>
                </c:pt>
                <c:pt idx="918">
                  <c:v>28.19</c:v>
                </c:pt>
                <c:pt idx="919">
                  <c:v>28.19</c:v>
                </c:pt>
                <c:pt idx="920">
                  <c:v>28.18</c:v>
                </c:pt>
                <c:pt idx="921">
                  <c:v>28.16</c:v>
                </c:pt>
                <c:pt idx="922">
                  <c:v>28.15</c:v>
                </c:pt>
                <c:pt idx="923">
                  <c:v>28.13</c:v>
                </c:pt>
                <c:pt idx="924">
                  <c:v>28.11</c:v>
                </c:pt>
                <c:pt idx="925">
                  <c:v>28.08</c:v>
                </c:pt>
                <c:pt idx="926">
                  <c:v>28.05</c:v>
                </c:pt>
                <c:pt idx="927">
                  <c:v>28.03</c:v>
                </c:pt>
                <c:pt idx="928">
                  <c:v>28</c:v>
                </c:pt>
                <c:pt idx="929">
                  <c:v>27.98</c:v>
                </c:pt>
                <c:pt idx="930">
                  <c:v>27.97</c:v>
                </c:pt>
                <c:pt idx="931">
                  <c:v>27.96</c:v>
                </c:pt>
                <c:pt idx="932">
                  <c:v>27.95</c:v>
                </c:pt>
                <c:pt idx="933">
                  <c:v>27.94</c:v>
                </c:pt>
                <c:pt idx="934">
                  <c:v>27.93</c:v>
                </c:pt>
                <c:pt idx="935">
                  <c:v>27.92</c:v>
                </c:pt>
                <c:pt idx="936">
                  <c:v>27.91</c:v>
                </c:pt>
                <c:pt idx="937">
                  <c:v>27.91</c:v>
                </c:pt>
                <c:pt idx="938">
                  <c:v>27.9</c:v>
                </c:pt>
                <c:pt idx="939">
                  <c:v>27.9</c:v>
                </c:pt>
                <c:pt idx="940">
                  <c:v>27.89</c:v>
                </c:pt>
                <c:pt idx="941">
                  <c:v>27.9</c:v>
                </c:pt>
                <c:pt idx="942">
                  <c:v>27.9</c:v>
                </c:pt>
                <c:pt idx="943">
                  <c:v>27.89</c:v>
                </c:pt>
                <c:pt idx="944">
                  <c:v>27.89</c:v>
                </c:pt>
                <c:pt idx="945">
                  <c:v>27.89</c:v>
                </c:pt>
                <c:pt idx="946">
                  <c:v>27.89</c:v>
                </c:pt>
                <c:pt idx="947">
                  <c:v>27.89</c:v>
                </c:pt>
                <c:pt idx="948">
                  <c:v>27.89</c:v>
                </c:pt>
                <c:pt idx="949">
                  <c:v>27.89</c:v>
                </c:pt>
                <c:pt idx="950">
                  <c:v>27.89</c:v>
                </c:pt>
                <c:pt idx="951">
                  <c:v>27.89</c:v>
                </c:pt>
                <c:pt idx="952">
                  <c:v>27.89</c:v>
                </c:pt>
                <c:pt idx="953">
                  <c:v>27.89</c:v>
                </c:pt>
                <c:pt idx="954">
                  <c:v>27.89</c:v>
                </c:pt>
                <c:pt idx="955">
                  <c:v>27.89</c:v>
                </c:pt>
                <c:pt idx="956">
                  <c:v>27.89</c:v>
                </c:pt>
                <c:pt idx="957">
                  <c:v>27.89</c:v>
                </c:pt>
                <c:pt idx="958">
                  <c:v>27.88</c:v>
                </c:pt>
                <c:pt idx="959">
                  <c:v>27.87</c:v>
                </c:pt>
                <c:pt idx="960">
                  <c:v>27.84</c:v>
                </c:pt>
                <c:pt idx="961">
                  <c:v>27.82</c:v>
                </c:pt>
                <c:pt idx="962">
                  <c:v>27.8</c:v>
                </c:pt>
                <c:pt idx="963">
                  <c:v>27.78</c:v>
                </c:pt>
                <c:pt idx="964">
                  <c:v>27.76</c:v>
                </c:pt>
                <c:pt idx="965">
                  <c:v>27.74</c:v>
                </c:pt>
                <c:pt idx="966">
                  <c:v>27.72</c:v>
                </c:pt>
                <c:pt idx="967">
                  <c:v>27.7</c:v>
                </c:pt>
                <c:pt idx="968">
                  <c:v>27.68</c:v>
                </c:pt>
                <c:pt idx="969">
                  <c:v>27.66</c:v>
                </c:pt>
                <c:pt idx="970">
                  <c:v>27.64</c:v>
                </c:pt>
                <c:pt idx="971">
                  <c:v>27.63</c:v>
                </c:pt>
                <c:pt idx="972">
                  <c:v>27.6</c:v>
                </c:pt>
                <c:pt idx="973">
                  <c:v>27.6</c:v>
                </c:pt>
                <c:pt idx="974">
                  <c:v>27.58</c:v>
                </c:pt>
                <c:pt idx="975">
                  <c:v>27.57</c:v>
                </c:pt>
                <c:pt idx="976">
                  <c:v>27.55</c:v>
                </c:pt>
                <c:pt idx="977">
                  <c:v>27.55</c:v>
                </c:pt>
                <c:pt idx="978">
                  <c:v>27.54</c:v>
                </c:pt>
                <c:pt idx="979">
                  <c:v>27.54</c:v>
                </c:pt>
                <c:pt idx="980">
                  <c:v>27.54</c:v>
                </c:pt>
                <c:pt idx="981">
                  <c:v>27.55</c:v>
                </c:pt>
                <c:pt idx="982">
                  <c:v>27.55</c:v>
                </c:pt>
                <c:pt idx="983">
                  <c:v>27.55</c:v>
                </c:pt>
                <c:pt idx="984">
                  <c:v>27.55</c:v>
                </c:pt>
                <c:pt idx="985">
                  <c:v>27.55</c:v>
                </c:pt>
                <c:pt idx="986">
                  <c:v>27.55</c:v>
                </c:pt>
                <c:pt idx="987">
                  <c:v>27.53</c:v>
                </c:pt>
                <c:pt idx="988">
                  <c:v>27.52</c:v>
                </c:pt>
                <c:pt idx="989">
                  <c:v>27.5</c:v>
                </c:pt>
                <c:pt idx="990">
                  <c:v>27.48</c:v>
                </c:pt>
                <c:pt idx="991">
                  <c:v>27.46</c:v>
                </c:pt>
                <c:pt idx="992">
                  <c:v>27.44</c:v>
                </c:pt>
                <c:pt idx="993">
                  <c:v>27.42</c:v>
                </c:pt>
                <c:pt idx="994">
                  <c:v>27.41</c:v>
                </c:pt>
                <c:pt idx="995">
                  <c:v>27.39</c:v>
                </c:pt>
                <c:pt idx="996">
                  <c:v>27.37</c:v>
                </c:pt>
                <c:pt idx="997">
                  <c:v>27.36</c:v>
                </c:pt>
                <c:pt idx="998">
                  <c:v>27.35</c:v>
                </c:pt>
                <c:pt idx="999">
                  <c:v>27.35</c:v>
                </c:pt>
                <c:pt idx="1000">
                  <c:v>27.35</c:v>
                </c:pt>
                <c:pt idx="1001">
                  <c:v>27.35</c:v>
                </c:pt>
                <c:pt idx="1002">
                  <c:v>27.36</c:v>
                </c:pt>
                <c:pt idx="1003">
                  <c:v>27.36</c:v>
                </c:pt>
                <c:pt idx="1004">
                  <c:v>27.36</c:v>
                </c:pt>
                <c:pt idx="1005">
                  <c:v>27.36</c:v>
                </c:pt>
                <c:pt idx="1006">
                  <c:v>27.36</c:v>
                </c:pt>
                <c:pt idx="1007">
                  <c:v>27.36</c:v>
                </c:pt>
                <c:pt idx="1008">
                  <c:v>27.36</c:v>
                </c:pt>
                <c:pt idx="1009">
                  <c:v>27.36</c:v>
                </c:pt>
                <c:pt idx="1010">
                  <c:v>27.36</c:v>
                </c:pt>
                <c:pt idx="1011">
                  <c:v>27.38</c:v>
                </c:pt>
                <c:pt idx="1012">
                  <c:v>27.41</c:v>
                </c:pt>
                <c:pt idx="1013">
                  <c:v>27.43</c:v>
                </c:pt>
                <c:pt idx="1014">
                  <c:v>27.47</c:v>
                </c:pt>
                <c:pt idx="1015">
                  <c:v>27.5</c:v>
                </c:pt>
                <c:pt idx="1016">
                  <c:v>27.53</c:v>
                </c:pt>
                <c:pt idx="1017">
                  <c:v>27.58</c:v>
                </c:pt>
                <c:pt idx="1018">
                  <c:v>27.61</c:v>
                </c:pt>
                <c:pt idx="1019">
                  <c:v>27.65</c:v>
                </c:pt>
                <c:pt idx="1020">
                  <c:v>27.69</c:v>
                </c:pt>
                <c:pt idx="1021">
                  <c:v>27.73</c:v>
                </c:pt>
                <c:pt idx="1022">
                  <c:v>27.78</c:v>
                </c:pt>
                <c:pt idx="1023">
                  <c:v>27.81</c:v>
                </c:pt>
                <c:pt idx="1024">
                  <c:v>27.84</c:v>
                </c:pt>
                <c:pt idx="1025">
                  <c:v>27.87</c:v>
                </c:pt>
                <c:pt idx="1026">
                  <c:v>27.9</c:v>
                </c:pt>
                <c:pt idx="1027">
                  <c:v>27.93</c:v>
                </c:pt>
                <c:pt idx="1028">
                  <c:v>27.96</c:v>
                </c:pt>
                <c:pt idx="1029">
                  <c:v>27.98</c:v>
                </c:pt>
                <c:pt idx="1030">
                  <c:v>28.02</c:v>
                </c:pt>
                <c:pt idx="1031">
                  <c:v>28.05</c:v>
                </c:pt>
                <c:pt idx="1032">
                  <c:v>28.08</c:v>
                </c:pt>
                <c:pt idx="1033">
                  <c:v>28.12</c:v>
                </c:pt>
                <c:pt idx="1034">
                  <c:v>28.16</c:v>
                </c:pt>
                <c:pt idx="1035">
                  <c:v>28.19</c:v>
                </c:pt>
                <c:pt idx="1036">
                  <c:v>28.23</c:v>
                </c:pt>
                <c:pt idx="1037">
                  <c:v>28.26</c:v>
                </c:pt>
                <c:pt idx="1038">
                  <c:v>28.27</c:v>
                </c:pt>
                <c:pt idx="1039">
                  <c:v>28.3</c:v>
                </c:pt>
                <c:pt idx="1040">
                  <c:v>28.31</c:v>
                </c:pt>
                <c:pt idx="1041">
                  <c:v>28.32</c:v>
                </c:pt>
                <c:pt idx="1042">
                  <c:v>28.34</c:v>
                </c:pt>
                <c:pt idx="1043">
                  <c:v>28.35</c:v>
                </c:pt>
                <c:pt idx="1044">
                  <c:v>28.35</c:v>
                </c:pt>
                <c:pt idx="1045">
                  <c:v>28.37</c:v>
                </c:pt>
                <c:pt idx="1046">
                  <c:v>28.37</c:v>
                </c:pt>
                <c:pt idx="1047">
                  <c:v>28.37</c:v>
                </c:pt>
                <c:pt idx="1048">
                  <c:v>28.38</c:v>
                </c:pt>
                <c:pt idx="1049">
                  <c:v>28.37</c:v>
                </c:pt>
                <c:pt idx="1050">
                  <c:v>28.36</c:v>
                </c:pt>
                <c:pt idx="1051">
                  <c:v>28.35</c:v>
                </c:pt>
                <c:pt idx="1052">
                  <c:v>28.35</c:v>
                </c:pt>
                <c:pt idx="1053">
                  <c:v>28.33</c:v>
                </c:pt>
                <c:pt idx="1054">
                  <c:v>28.31</c:v>
                </c:pt>
                <c:pt idx="1055">
                  <c:v>28.3</c:v>
                </c:pt>
                <c:pt idx="1056">
                  <c:v>28.27</c:v>
                </c:pt>
                <c:pt idx="1057">
                  <c:v>28.26</c:v>
                </c:pt>
                <c:pt idx="1058">
                  <c:v>28.25</c:v>
                </c:pt>
                <c:pt idx="1059">
                  <c:v>28.24</c:v>
                </c:pt>
                <c:pt idx="1060">
                  <c:v>28.24</c:v>
                </c:pt>
                <c:pt idx="1061">
                  <c:v>28.23</c:v>
                </c:pt>
                <c:pt idx="1062">
                  <c:v>28.23</c:v>
                </c:pt>
                <c:pt idx="1063">
                  <c:v>28.23</c:v>
                </c:pt>
                <c:pt idx="1064">
                  <c:v>28.23</c:v>
                </c:pt>
                <c:pt idx="1065">
                  <c:v>28.24</c:v>
                </c:pt>
                <c:pt idx="1066">
                  <c:v>28.24</c:v>
                </c:pt>
                <c:pt idx="1067">
                  <c:v>28.24</c:v>
                </c:pt>
                <c:pt idx="1068">
                  <c:v>28.25</c:v>
                </c:pt>
                <c:pt idx="1069">
                  <c:v>28.25</c:v>
                </c:pt>
                <c:pt idx="1070">
                  <c:v>28.25</c:v>
                </c:pt>
                <c:pt idx="1071">
                  <c:v>28.25</c:v>
                </c:pt>
                <c:pt idx="1072">
                  <c:v>28.26</c:v>
                </c:pt>
                <c:pt idx="1073">
                  <c:v>28.26</c:v>
                </c:pt>
                <c:pt idx="1074">
                  <c:v>28.26</c:v>
                </c:pt>
                <c:pt idx="1075">
                  <c:v>28.26</c:v>
                </c:pt>
                <c:pt idx="1076">
                  <c:v>28.26</c:v>
                </c:pt>
                <c:pt idx="1077">
                  <c:v>28.26</c:v>
                </c:pt>
                <c:pt idx="1078">
                  <c:v>28.25</c:v>
                </c:pt>
                <c:pt idx="1079">
                  <c:v>28.25</c:v>
                </c:pt>
                <c:pt idx="1080">
                  <c:v>28.25</c:v>
                </c:pt>
                <c:pt idx="1081">
                  <c:v>28.26</c:v>
                </c:pt>
                <c:pt idx="1082">
                  <c:v>28.26</c:v>
                </c:pt>
                <c:pt idx="1083">
                  <c:v>28.26</c:v>
                </c:pt>
                <c:pt idx="1084">
                  <c:v>28.25</c:v>
                </c:pt>
                <c:pt idx="1085">
                  <c:v>28.24</c:v>
                </c:pt>
                <c:pt idx="1086">
                  <c:v>28.24</c:v>
                </c:pt>
                <c:pt idx="1087">
                  <c:v>28.23</c:v>
                </c:pt>
                <c:pt idx="1088">
                  <c:v>28.22</c:v>
                </c:pt>
                <c:pt idx="1089">
                  <c:v>28.21</c:v>
                </c:pt>
                <c:pt idx="1090">
                  <c:v>28.2</c:v>
                </c:pt>
                <c:pt idx="1091">
                  <c:v>28.19</c:v>
                </c:pt>
                <c:pt idx="1092">
                  <c:v>28.18</c:v>
                </c:pt>
                <c:pt idx="1093">
                  <c:v>28.17</c:v>
                </c:pt>
                <c:pt idx="1094">
                  <c:v>28.16</c:v>
                </c:pt>
                <c:pt idx="1095">
                  <c:v>28.16</c:v>
                </c:pt>
                <c:pt idx="1096">
                  <c:v>28.14</c:v>
                </c:pt>
                <c:pt idx="1097">
                  <c:v>28.13</c:v>
                </c:pt>
                <c:pt idx="1098">
                  <c:v>28.11</c:v>
                </c:pt>
                <c:pt idx="1099">
                  <c:v>28.08</c:v>
                </c:pt>
                <c:pt idx="1100">
                  <c:v>28.06</c:v>
                </c:pt>
                <c:pt idx="1101">
                  <c:v>28.05</c:v>
                </c:pt>
                <c:pt idx="1102">
                  <c:v>28.03</c:v>
                </c:pt>
                <c:pt idx="1103">
                  <c:v>28.02</c:v>
                </c:pt>
                <c:pt idx="1104">
                  <c:v>28</c:v>
                </c:pt>
                <c:pt idx="1105">
                  <c:v>27.99</c:v>
                </c:pt>
                <c:pt idx="1106">
                  <c:v>27.98</c:v>
                </c:pt>
                <c:pt idx="1107">
                  <c:v>27.96</c:v>
                </c:pt>
                <c:pt idx="1108">
                  <c:v>27.94</c:v>
                </c:pt>
                <c:pt idx="1109">
                  <c:v>27.93</c:v>
                </c:pt>
                <c:pt idx="1110">
                  <c:v>27.91</c:v>
                </c:pt>
                <c:pt idx="1111">
                  <c:v>27.89</c:v>
                </c:pt>
                <c:pt idx="1112">
                  <c:v>27.87</c:v>
                </c:pt>
                <c:pt idx="1113">
                  <c:v>27.84</c:v>
                </c:pt>
                <c:pt idx="1114">
                  <c:v>27.81</c:v>
                </c:pt>
                <c:pt idx="1115">
                  <c:v>27.78</c:v>
                </c:pt>
                <c:pt idx="1116">
                  <c:v>27.74</c:v>
                </c:pt>
                <c:pt idx="1117">
                  <c:v>27.71</c:v>
                </c:pt>
                <c:pt idx="1118">
                  <c:v>27.67</c:v>
                </c:pt>
                <c:pt idx="1119">
                  <c:v>27.64</c:v>
                </c:pt>
                <c:pt idx="1120">
                  <c:v>27.63</c:v>
                </c:pt>
                <c:pt idx="1121">
                  <c:v>27.6</c:v>
                </c:pt>
                <c:pt idx="1122">
                  <c:v>27.58</c:v>
                </c:pt>
                <c:pt idx="1123">
                  <c:v>27.56</c:v>
                </c:pt>
                <c:pt idx="1124">
                  <c:v>27.53</c:v>
                </c:pt>
                <c:pt idx="1125">
                  <c:v>27.52</c:v>
                </c:pt>
                <c:pt idx="1126">
                  <c:v>27.51</c:v>
                </c:pt>
                <c:pt idx="1127">
                  <c:v>27.5</c:v>
                </c:pt>
                <c:pt idx="1128">
                  <c:v>27.5</c:v>
                </c:pt>
                <c:pt idx="1129">
                  <c:v>27.5</c:v>
                </c:pt>
                <c:pt idx="1130">
                  <c:v>27.49</c:v>
                </c:pt>
                <c:pt idx="1131">
                  <c:v>27.49</c:v>
                </c:pt>
                <c:pt idx="1132">
                  <c:v>27.49</c:v>
                </c:pt>
                <c:pt idx="1133">
                  <c:v>27.5</c:v>
                </c:pt>
                <c:pt idx="1134">
                  <c:v>27.5</c:v>
                </c:pt>
                <c:pt idx="1135">
                  <c:v>27.5</c:v>
                </c:pt>
                <c:pt idx="1136">
                  <c:v>27.5</c:v>
                </c:pt>
                <c:pt idx="1137">
                  <c:v>27.5</c:v>
                </c:pt>
                <c:pt idx="1138">
                  <c:v>27.48</c:v>
                </c:pt>
                <c:pt idx="1139">
                  <c:v>27.47</c:v>
                </c:pt>
                <c:pt idx="1140">
                  <c:v>27.45</c:v>
                </c:pt>
                <c:pt idx="1141">
                  <c:v>27.43</c:v>
                </c:pt>
                <c:pt idx="1142">
                  <c:v>27.42</c:v>
                </c:pt>
                <c:pt idx="1143">
                  <c:v>27.41</c:v>
                </c:pt>
                <c:pt idx="1144">
                  <c:v>27.4</c:v>
                </c:pt>
                <c:pt idx="1145">
                  <c:v>27.39</c:v>
                </c:pt>
                <c:pt idx="1146">
                  <c:v>27.39</c:v>
                </c:pt>
                <c:pt idx="1147">
                  <c:v>27.39</c:v>
                </c:pt>
                <c:pt idx="1148">
                  <c:v>27.38</c:v>
                </c:pt>
                <c:pt idx="1149">
                  <c:v>27.38</c:v>
                </c:pt>
                <c:pt idx="1150">
                  <c:v>27.38</c:v>
                </c:pt>
                <c:pt idx="1151">
                  <c:v>27.39</c:v>
                </c:pt>
                <c:pt idx="1152">
                  <c:v>27.39</c:v>
                </c:pt>
                <c:pt idx="1153">
                  <c:v>27.39</c:v>
                </c:pt>
                <c:pt idx="1154">
                  <c:v>27.39</c:v>
                </c:pt>
                <c:pt idx="1155">
                  <c:v>27.39</c:v>
                </c:pt>
                <c:pt idx="1156">
                  <c:v>27.4</c:v>
                </c:pt>
                <c:pt idx="1157">
                  <c:v>27.41</c:v>
                </c:pt>
                <c:pt idx="1158">
                  <c:v>27.41</c:v>
                </c:pt>
                <c:pt idx="1159">
                  <c:v>27.41</c:v>
                </c:pt>
                <c:pt idx="1160">
                  <c:v>27.42</c:v>
                </c:pt>
                <c:pt idx="1161">
                  <c:v>27.43</c:v>
                </c:pt>
                <c:pt idx="1162">
                  <c:v>27.43</c:v>
                </c:pt>
                <c:pt idx="1163">
                  <c:v>27.43</c:v>
                </c:pt>
                <c:pt idx="1164">
                  <c:v>27.44</c:v>
                </c:pt>
                <c:pt idx="1165">
                  <c:v>27.44</c:v>
                </c:pt>
                <c:pt idx="1166">
                  <c:v>27.44</c:v>
                </c:pt>
                <c:pt idx="1167">
                  <c:v>27.45</c:v>
                </c:pt>
                <c:pt idx="1168">
                  <c:v>27.45</c:v>
                </c:pt>
                <c:pt idx="1169">
                  <c:v>27.46</c:v>
                </c:pt>
                <c:pt idx="1170">
                  <c:v>27.47</c:v>
                </c:pt>
                <c:pt idx="1171">
                  <c:v>27.48</c:v>
                </c:pt>
                <c:pt idx="1172">
                  <c:v>27.5</c:v>
                </c:pt>
                <c:pt idx="1173">
                  <c:v>27.52</c:v>
                </c:pt>
                <c:pt idx="1174">
                  <c:v>27.54</c:v>
                </c:pt>
                <c:pt idx="1175">
                  <c:v>27.56</c:v>
                </c:pt>
                <c:pt idx="1176">
                  <c:v>27.58</c:v>
                </c:pt>
                <c:pt idx="1177">
                  <c:v>27.6</c:v>
                </c:pt>
                <c:pt idx="1178">
                  <c:v>27.61</c:v>
                </c:pt>
                <c:pt idx="1179">
                  <c:v>27.63</c:v>
                </c:pt>
                <c:pt idx="1180">
                  <c:v>27.63</c:v>
                </c:pt>
                <c:pt idx="1181">
                  <c:v>27.65</c:v>
                </c:pt>
                <c:pt idx="1182">
                  <c:v>27.66</c:v>
                </c:pt>
                <c:pt idx="1183">
                  <c:v>27.67</c:v>
                </c:pt>
                <c:pt idx="1184">
                  <c:v>27.68</c:v>
                </c:pt>
                <c:pt idx="1185">
                  <c:v>27.68</c:v>
                </c:pt>
                <c:pt idx="1186">
                  <c:v>27.69</c:v>
                </c:pt>
                <c:pt idx="1187">
                  <c:v>27.7</c:v>
                </c:pt>
                <c:pt idx="1188">
                  <c:v>27.71</c:v>
                </c:pt>
                <c:pt idx="1189">
                  <c:v>27.71</c:v>
                </c:pt>
                <c:pt idx="1190">
                  <c:v>27.72</c:v>
                </c:pt>
                <c:pt idx="1191">
                  <c:v>27.73</c:v>
                </c:pt>
                <c:pt idx="1192">
                  <c:v>27.73</c:v>
                </c:pt>
                <c:pt idx="1193">
                  <c:v>27.74</c:v>
                </c:pt>
                <c:pt idx="1194">
                  <c:v>27.74</c:v>
                </c:pt>
                <c:pt idx="1195">
                  <c:v>27.75</c:v>
                </c:pt>
                <c:pt idx="1196">
                  <c:v>27.75</c:v>
                </c:pt>
                <c:pt idx="1197">
                  <c:v>27.75</c:v>
                </c:pt>
                <c:pt idx="1198">
                  <c:v>27.75</c:v>
                </c:pt>
                <c:pt idx="1199">
                  <c:v>27.76</c:v>
                </c:pt>
                <c:pt idx="1200">
                  <c:v>27.78</c:v>
                </c:pt>
                <c:pt idx="1201">
                  <c:v>27.8</c:v>
                </c:pt>
                <c:pt idx="1202">
                  <c:v>27.82</c:v>
                </c:pt>
                <c:pt idx="1203">
                  <c:v>27.83</c:v>
                </c:pt>
                <c:pt idx="1204">
                  <c:v>27.85</c:v>
                </c:pt>
                <c:pt idx="1205">
                  <c:v>27.87</c:v>
                </c:pt>
                <c:pt idx="1206">
                  <c:v>27.88</c:v>
                </c:pt>
                <c:pt idx="1207">
                  <c:v>27.89</c:v>
                </c:pt>
                <c:pt idx="1208">
                  <c:v>27.91</c:v>
                </c:pt>
                <c:pt idx="1209">
                  <c:v>27.91</c:v>
                </c:pt>
                <c:pt idx="1210">
                  <c:v>27.91</c:v>
                </c:pt>
                <c:pt idx="1211">
                  <c:v>27.91</c:v>
                </c:pt>
                <c:pt idx="1212">
                  <c:v>27.91</c:v>
                </c:pt>
                <c:pt idx="1213">
                  <c:v>27.91</c:v>
                </c:pt>
                <c:pt idx="1214">
                  <c:v>27.91</c:v>
                </c:pt>
                <c:pt idx="1215">
                  <c:v>27.91</c:v>
                </c:pt>
                <c:pt idx="1216">
                  <c:v>27.91</c:v>
                </c:pt>
                <c:pt idx="1217">
                  <c:v>27.91</c:v>
                </c:pt>
                <c:pt idx="1218">
                  <c:v>27.91</c:v>
                </c:pt>
                <c:pt idx="1219">
                  <c:v>27.91</c:v>
                </c:pt>
                <c:pt idx="1220">
                  <c:v>27.91</c:v>
                </c:pt>
                <c:pt idx="1221">
                  <c:v>27.9</c:v>
                </c:pt>
                <c:pt idx="1222">
                  <c:v>27.9</c:v>
                </c:pt>
                <c:pt idx="1223">
                  <c:v>27.9</c:v>
                </c:pt>
                <c:pt idx="1224">
                  <c:v>27.9</c:v>
                </c:pt>
                <c:pt idx="1225">
                  <c:v>27.9</c:v>
                </c:pt>
                <c:pt idx="1226">
                  <c:v>27.91</c:v>
                </c:pt>
                <c:pt idx="1227">
                  <c:v>27.91</c:v>
                </c:pt>
                <c:pt idx="1228">
                  <c:v>27.91</c:v>
                </c:pt>
                <c:pt idx="1229">
                  <c:v>27.92</c:v>
                </c:pt>
                <c:pt idx="1230">
                  <c:v>27.92</c:v>
                </c:pt>
                <c:pt idx="1231">
                  <c:v>27.92</c:v>
                </c:pt>
                <c:pt idx="1232">
                  <c:v>27.92</c:v>
                </c:pt>
                <c:pt idx="1233">
                  <c:v>27.91</c:v>
                </c:pt>
                <c:pt idx="1234">
                  <c:v>27.9</c:v>
                </c:pt>
                <c:pt idx="1235">
                  <c:v>27.89</c:v>
                </c:pt>
                <c:pt idx="1236">
                  <c:v>27.87</c:v>
                </c:pt>
                <c:pt idx="1237">
                  <c:v>27.86</c:v>
                </c:pt>
                <c:pt idx="1238">
                  <c:v>27.85</c:v>
                </c:pt>
                <c:pt idx="1239">
                  <c:v>27.85</c:v>
                </c:pt>
                <c:pt idx="1240">
                  <c:v>27.85</c:v>
                </c:pt>
                <c:pt idx="1241">
                  <c:v>27.84</c:v>
                </c:pt>
                <c:pt idx="1242">
                  <c:v>27.84</c:v>
                </c:pt>
                <c:pt idx="1243">
                  <c:v>27.84</c:v>
                </c:pt>
                <c:pt idx="1244">
                  <c:v>27.84</c:v>
                </c:pt>
                <c:pt idx="1245">
                  <c:v>27.84</c:v>
                </c:pt>
                <c:pt idx="1246">
                  <c:v>27.83</c:v>
                </c:pt>
                <c:pt idx="1247">
                  <c:v>27.83</c:v>
                </c:pt>
                <c:pt idx="1248">
                  <c:v>27.84</c:v>
                </c:pt>
                <c:pt idx="1249">
                  <c:v>27.84</c:v>
                </c:pt>
                <c:pt idx="1250">
                  <c:v>27.84</c:v>
                </c:pt>
                <c:pt idx="1251">
                  <c:v>27.85</c:v>
                </c:pt>
                <c:pt idx="1252">
                  <c:v>27.86</c:v>
                </c:pt>
                <c:pt idx="1253">
                  <c:v>27.87</c:v>
                </c:pt>
                <c:pt idx="1254">
                  <c:v>27.89</c:v>
                </c:pt>
                <c:pt idx="1255">
                  <c:v>27.89</c:v>
                </c:pt>
                <c:pt idx="1256">
                  <c:v>27.91</c:v>
                </c:pt>
                <c:pt idx="1257">
                  <c:v>27.91</c:v>
                </c:pt>
                <c:pt idx="1258">
                  <c:v>27.91</c:v>
                </c:pt>
                <c:pt idx="1259">
                  <c:v>27.92</c:v>
                </c:pt>
                <c:pt idx="1260">
                  <c:v>27.94</c:v>
                </c:pt>
                <c:pt idx="1261">
                  <c:v>27.94</c:v>
                </c:pt>
                <c:pt idx="1262">
                  <c:v>27.95</c:v>
                </c:pt>
                <c:pt idx="1263">
                  <c:v>27.96</c:v>
                </c:pt>
                <c:pt idx="1264">
                  <c:v>27.96</c:v>
                </c:pt>
                <c:pt idx="1265">
                  <c:v>27.96</c:v>
                </c:pt>
                <c:pt idx="1266">
                  <c:v>27.97</c:v>
                </c:pt>
                <c:pt idx="1267">
                  <c:v>27.98</c:v>
                </c:pt>
                <c:pt idx="1268">
                  <c:v>27.98</c:v>
                </c:pt>
                <c:pt idx="1269">
                  <c:v>27.97</c:v>
                </c:pt>
                <c:pt idx="1270">
                  <c:v>27.97</c:v>
                </c:pt>
                <c:pt idx="1271">
                  <c:v>27.97</c:v>
                </c:pt>
                <c:pt idx="1272">
                  <c:v>27.96</c:v>
                </c:pt>
                <c:pt idx="1273">
                  <c:v>27.96</c:v>
                </c:pt>
                <c:pt idx="1274">
                  <c:v>27.95</c:v>
                </c:pt>
                <c:pt idx="1275">
                  <c:v>27.94</c:v>
                </c:pt>
                <c:pt idx="1276">
                  <c:v>27.94</c:v>
                </c:pt>
                <c:pt idx="1277">
                  <c:v>27.94</c:v>
                </c:pt>
                <c:pt idx="1278">
                  <c:v>27.93</c:v>
                </c:pt>
                <c:pt idx="1279">
                  <c:v>27.92</c:v>
                </c:pt>
                <c:pt idx="1280">
                  <c:v>27.92</c:v>
                </c:pt>
                <c:pt idx="1281">
                  <c:v>27.91</c:v>
                </c:pt>
                <c:pt idx="1282">
                  <c:v>27.91</c:v>
                </c:pt>
                <c:pt idx="1283">
                  <c:v>27.91</c:v>
                </c:pt>
                <c:pt idx="1284">
                  <c:v>27.91</c:v>
                </c:pt>
                <c:pt idx="1285">
                  <c:v>27.91</c:v>
                </c:pt>
                <c:pt idx="1286">
                  <c:v>27.9</c:v>
                </c:pt>
                <c:pt idx="1287">
                  <c:v>27.89</c:v>
                </c:pt>
                <c:pt idx="1288">
                  <c:v>27.89</c:v>
                </c:pt>
                <c:pt idx="1289">
                  <c:v>27.89</c:v>
                </c:pt>
                <c:pt idx="1290">
                  <c:v>27.87</c:v>
                </c:pt>
                <c:pt idx="1291">
                  <c:v>27.87</c:v>
                </c:pt>
                <c:pt idx="1292">
                  <c:v>27.85</c:v>
                </c:pt>
                <c:pt idx="1293">
                  <c:v>27.84</c:v>
                </c:pt>
                <c:pt idx="1294">
                  <c:v>27.82</c:v>
                </c:pt>
                <c:pt idx="1295">
                  <c:v>27.82</c:v>
                </c:pt>
                <c:pt idx="1296">
                  <c:v>27.81</c:v>
                </c:pt>
                <c:pt idx="1297">
                  <c:v>27.8</c:v>
                </c:pt>
                <c:pt idx="1298">
                  <c:v>27.8</c:v>
                </c:pt>
                <c:pt idx="1299">
                  <c:v>27.79</c:v>
                </c:pt>
                <c:pt idx="1300">
                  <c:v>27.78</c:v>
                </c:pt>
                <c:pt idx="1301">
                  <c:v>27.78</c:v>
                </c:pt>
                <c:pt idx="1302">
                  <c:v>27.78</c:v>
                </c:pt>
                <c:pt idx="1303">
                  <c:v>27.78</c:v>
                </c:pt>
                <c:pt idx="1304">
                  <c:v>27.78</c:v>
                </c:pt>
                <c:pt idx="1305">
                  <c:v>27.78</c:v>
                </c:pt>
                <c:pt idx="1306">
                  <c:v>27.79</c:v>
                </c:pt>
                <c:pt idx="1307">
                  <c:v>27.79</c:v>
                </c:pt>
                <c:pt idx="1308">
                  <c:v>27.8</c:v>
                </c:pt>
                <c:pt idx="1309">
                  <c:v>27.8</c:v>
                </c:pt>
                <c:pt idx="1310">
                  <c:v>27.8</c:v>
                </c:pt>
                <c:pt idx="1311">
                  <c:v>27.8</c:v>
                </c:pt>
                <c:pt idx="1312">
                  <c:v>27.8</c:v>
                </c:pt>
                <c:pt idx="1313">
                  <c:v>27.8</c:v>
                </c:pt>
                <c:pt idx="1314">
                  <c:v>27.8</c:v>
                </c:pt>
                <c:pt idx="1315">
                  <c:v>27.81</c:v>
                </c:pt>
                <c:pt idx="1316">
                  <c:v>27.81</c:v>
                </c:pt>
                <c:pt idx="1317">
                  <c:v>27.82</c:v>
                </c:pt>
                <c:pt idx="1318">
                  <c:v>27.82</c:v>
                </c:pt>
                <c:pt idx="1319">
                  <c:v>27.82</c:v>
                </c:pt>
                <c:pt idx="1320">
                  <c:v>27.82</c:v>
                </c:pt>
                <c:pt idx="1321">
                  <c:v>27.82</c:v>
                </c:pt>
                <c:pt idx="1322">
                  <c:v>27.82</c:v>
                </c:pt>
                <c:pt idx="1323">
                  <c:v>27.82</c:v>
                </c:pt>
                <c:pt idx="1324">
                  <c:v>27.82</c:v>
                </c:pt>
                <c:pt idx="1325">
                  <c:v>27.82</c:v>
                </c:pt>
                <c:pt idx="1326">
                  <c:v>27.81</c:v>
                </c:pt>
                <c:pt idx="1327">
                  <c:v>27.8</c:v>
                </c:pt>
                <c:pt idx="1328">
                  <c:v>27.8</c:v>
                </c:pt>
                <c:pt idx="1329">
                  <c:v>27.8</c:v>
                </c:pt>
                <c:pt idx="1330">
                  <c:v>27.81</c:v>
                </c:pt>
                <c:pt idx="1331">
                  <c:v>27.81</c:v>
                </c:pt>
                <c:pt idx="1332">
                  <c:v>27.82</c:v>
                </c:pt>
                <c:pt idx="1333">
                  <c:v>27.83</c:v>
                </c:pt>
                <c:pt idx="1334">
                  <c:v>27.84</c:v>
                </c:pt>
                <c:pt idx="1335">
                  <c:v>27.84</c:v>
                </c:pt>
                <c:pt idx="1336">
                  <c:v>27.85</c:v>
                </c:pt>
                <c:pt idx="1337">
                  <c:v>27.86</c:v>
                </c:pt>
                <c:pt idx="1338">
                  <c:v>27.87</c:v>
                </c:pt>
                <c:pt idx="1339">
                  <c:v>27.88</c:v>
                </c:pt>
                <c:pt idx="1340">
                  <c:v>27.89</c:v>
                </c:pt>
                <c:pt idx="1341">
                  <c:v>27.9</c:v>
                </c:pt>
                <c:pt idx="1342">
                  <c:v>27.91</c:v>
                </c:pt>
                <c:pt idx="1343">
                  <c:v>27.93</c:v>
                </c:pt>
                <c:pt idx="1344">
                  <c:v>27.95</c:v>
                </c:pt>
                <c:pt idx="1345">
                  <c:v>27.96</c:v>
                </c:pt>
                <c:pt idx="1346">
                  <c:v>27.97</c:v>
                </c:pt>
                <c:pt idx="1347">
                  <c:v>27.97</c:v>
                </c:pt>
                <c:pt idx="1348">
                  <c:v>27.97</c:v>
                </c:pt>
                <c:pt idx="1349">
                  <c:v>27.97</c:v>
                </c:pt>
                <c:pt idx="1350">
                  <c:v>27.96</c:v>
                </c:pt>
                <c:pt idx="1351">
                  <c:v>27.96</c:v>
                </c:pt>
                <c:pt idx="1352">
                  <c:v>27.96</c:v>
                </c:pt>
                <c:pt idx="1353">
                  <c:v>27.97</c:v>
                </c:pt>
                <c:pt idx="1354">
                  <c:v>27.97</c:v>
                </c:pt>
                <c:pt idx="1355">
                  <c:v>27.98</c:v>
                </c:pt>
                <c:pt idx="1356">
                  <c:v>27.98</c:v>
                </c:pt>
                <c:pt idx="1357">
                  <c:v>27.99</c:v>
                </c:pt>
                <c:pt idx="1358">
                  <c:v>28</c:v>
                </c:pt>
                <c:pt idx="1359">
                  <c:v>28.01</c:v>
                </c:pt>
                <c:pt idx="1360">
                  <c:v>28.02</c:v>
                </c:pt>
                <c:pt idx="1361">
                  <c:v>28.04</c:v>
                </c:pt>
                <c:pt idx="1362">
                  <c:v>28.06</c:v>
                </c:pt>
                <c:pt idx="1363">
                  <c:v>28.08</c:v>
                </c:pt>
                <c:pt idx="1364">
                  <c:v>28.09</c:v>
                </c:pt>
                <c:pt idx="1365">
                  <c:v>28.11</c:v>
                </c:pt>
                <c:pt idx="1366">
                  <c:v>28.12</c:v>
                </c:pt>
                <c:pt idx="1367">
                  <c:v>28.14</c:v>
                </c:pt>
                <c:pt idx="1368">
                  <c:v>28.15</c:v>
                </c:pt>
                <c:pt idx="1369">
                  <c:v>28.16</c:v>
                </c:pt>
                <c:pt idx="1370">
                  <c:v>28.17</c:v>
                </c:pt>
                <c:pt idx="1371">
                  <c:v>28.19</c:v>
                </c:pt>
                <c:pt idx="1372">
                  <c:v>28.19</c:v>
                </c:pt>
                <c:pt idx="1373">
                  <c:v>28.2</c:v>
                </c:pt>
                <c:pt idx="1374">
                  <c:v>28.21</c:v>
                </c:pt>
                <c:pt idx="1375">
                  <c:v>28.22</c:v>
                </c:pt>
                <c:pt idx="1376">
                  <c:v>28.23</c:v>
                </c:pt>
                <c:pt idx="1377">
                  <c:v>28.24</c:v>
                </c:pt>
                <c:pt idx="1378">
                  <c:v>28.25</c:v>
                </c:pt>
                <c:pt idx="1379">
                  <c:v>28.27</c:v>
                </c:pt>
                <c:pt idx="1380">
                  <c:v>28.28</c:v>
                </c:pt>
                <c:pt idx="1381">
                  <c:v>28.3</c:v>
                </c:pt>
                <c:pt idx="1382">
                  <c:v>28.3</c:v>
                </c:pt>
                <c:pt idx="1383">
                  <c:v>28.31</c:v>
                </c:pt>
                <c:pt idx="1384">
                  <c:v>28.31</c:v>
                </c:pt>
                <c:pt idx="1385">
                  <c:v>28.31</c:v>
                </c:pt>
                <c:pt idx="1386">
                  <c:v>28.31</c:v>
                </c:pt>
                <c:pt idx="1387">
                  <c:v>28.31</c:v>
                </c:pt>
                <c:pt idx="1388">
                  <c:v>28.32</c:v>
                </c:pt>
                <c:pt idx="1389">
                  <c:v>28.32</c:v>
                </c:pt>
                <c:pt idx="1390">
                  <c:v>28.33</c:v>
                </c:pt>
                <c:pt idx="1391">
                  <c:v>28.34</c:v>
                </c:pt>
                <c:pt idx="1392">
                  <c:v>28.35</c:v>
                </c:pt>
                <c:pt idx="1393">
                  <c:v>28.36</c:v>
                </c:pt>
                <c:pt idx="1394">
                  <c:v>28.37</c:v>
                </c:pt>
                <c:pt idx="1395">
                  <c:v>28.37</c:v>
                </c:pt>
                <c:pt idx="1396">
                  <c:v>28.38</c:v>
                </c:pt>
                <c:pt idx="1397">
                  <c:v>28.38</c:v>
                </c:pt>
                <c:pt idx="1398">
                  <c:v>28.38</c:v>
                </c:pt>
                <c:pt idx="1399">
                  <c:v>28.39</c:v>
                </c:pt>
                <c:pt idx="1400">
                  <c:v>28.39</c:v>
                </c:pt>
                <c:pt idx="1401">
                  <c:v>28.39</c:v>
                </c:pt>
                <c:pt idx="1402">
                  <c:v>28.39</c:v>
                </c:pt>
                <c:pt idx="1403">
                  <c:v>28.4</c:v>
                </c:pt>
                <c:pt idx="1404">
                  <c:v>28.4</c:v>
                </c:pt>
                <c:pt idx="1405">
                  <c:v>28.41</c:v>
                </c:pt>
                <c:pt idx="1406">
                  <c:v>28.41</c:v>
                </c:pt>
                <c:pt idx="1407">
                  <c:v>28.42</c:v>
                </c:pt>
                <c:pt idx="1408">
                  <c:v>28.42</c:v>
                </c:pt>
                <c:pt idx="1409">
                  <c:v>28.44</c:v>
                </c:pt>
                <c:pt idx="1410">
                  <c:v>28.45</c:v>
                </c:pt>
                <c:pt idx="1411">
                  <c:v>28.45</c:v>
                </c:pt>
                <c:pt idx="1412">
                  <c:v>28.44</c:v>
                </c:pt>
                <c:pt idx="1413">
                  <c:v>28.44</c:v>
                </c:pt>
                <c:pt idx="1414">
                  <c:v>28.42</c:v>
                </c:pt>
                <c:pt idx="1415">
                  <c:v>28.42</c:v>
                </c:pt>
                <c:pt idx="1416">
                  <c:v>28.42</c:v>
                </c:pt>
                <c:pt idx="1417">
                  <c:v>28.36</c:v>
                </c:pt>
                <c:pt idx="1418">
                  <c:v>28.15</c:v>
                </c:pt>
                <c:pt idx="1419">
                  <c:v>27.89</c:v>
                </c:pt>
                <c:pt idx="1420">
                  <c:v>27.62</c:v>
                </c:pt>
                <c:pt idx="1421">
                  <c:v>27.35</c:v>
                </c:pt>
                <c:pt idx="1422">
                  <c:v>27.09</c:v>
                </c:pt>
                <c:pt idx="1423">
                  <c:v>26.82</c:v>
                </c:pt>
                <c:pt idx="1424">
                  <c:v>26.56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95-4B97-A9DE-997E013648A6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Sheet1!$C$1:$C$1425</c:f>
              <c:numCache>
                <c:formatCode>0.00E+00</c:formatCode>
                <c:ptCount val="1425"/>
                <c:pt idx="0">
                  <c:v>25.45</c:v>
                </c:pt>
                <c:pt idx="1">
                  <c:v>25.46</c:v>
                </c:pt>
                <c:pt idx="2">
                  <c:v>25.45</c:v>
                </c:pt>
                <c:pt idx="3">
                  <c:v>25.45</c:v>
                </c:pt>
                <c:pt idx="4">
                  <c:v>25.45</c:v>
                </c:pt>
                <c:pt idx="5">
                  <c:v>25.45</c:v>
                </c:pt>
                <c:pt idx="6">
                  <c:v>25.45</c:v>
                </c:pt>
                <c:pt idx="7">
                  <c:v>25.45</c:v>
                </c:pt>
                <c:pt idx="8">
                  <c:v>25.45</c:v>
                </c:pt>
                <c:pt idx="9">
                  <c:v>25.45</c:v>
                </c:pt>
                <c:pt idx="10">
                  <c:v>25.45</c:v>
                </c:pt>
                <c:pt idx="11">
                  <c:v>25.45</c:v>
                </c:pt>
                <c:pt idx="12">
                  <c:v>25.45</c:v>
                </c:pt>
                <c:pt idx="13">
                  <c:v>25.45</c:v>
                </c:pt>
                <c:pt idx="14">
                  <c:v>25.46</c:v>
                </c:pt>
                <c:pt idx="15">
                  <c:v>25.46</c:v>
                </c:pt>
                <c:pt idx="16">
                  <c:v>25.46</c:v>
                </c:pt>
                <c:pt idx="17">
                  <c:v>25.46</c:v>
                </c:pt>
                <c:pt idx="18">
                  <c:v>25.47</c:v>
                </c:pt>
                <c:pt idx="19">
                  <c:v>25.47</c:v>
                </c:pt>
                <c:pt idx="20">
                  <c:v>25.47</c:v>
                </c:pt>
                <c:pt idx="21">
                  <c:v>25.47</c:v>
                </c:pt>
                <c:pt idx="22">
                  <c:v>25.47</c:v>
                </c:pt>
                <c:pt idx="23">
                  <c:v>25.47</c:v>
                </c:pt>
                <c:pt idx="24">
                  <c:v>25.47</c:v>
                </c:pt>
                <c:pt idx="25">
                  <c:v>25.47</c:v>
                </c:pt>
                <c:pt idx="26">
                  <c:v>25.47</c:v>
                </c:pt>
                <c:pt idx="27">
                  <c:v>25.47</c:v>
                </c:pt>
                <c:pt idx="28">
                  <c:v>25.47</c:v>
                </c:pt>
                <c:pt idx="29">
                  <c:v>25.47</c:v>
                </c:pt>
                <c:pt idx="30">
                  <c:v>25.47</c:v>
                </c:pt>
                <c:pt idx="31">
                  <c:v>25.47</c:v>
                </c:pt>
                <c:pt idx="32">
                  <c:v>25.47</c:v>
                </c:pt>
                <c:pt idx="33">
                  <c:v>25.47</c:v>
                </c:pt>
                <c:pt idx="34">
                  <c:v>25.47</c:v>
                </c:pt>
                <c:pt idx="35">
                  <c:v>25.47</c:v>
                </c:pt>
                <c:pt idx="36">
                  <c:v>25.47</c:v>
                </c:pt>
                <c:pt idx="37">
                  <c:v>25.47</c:v>
                </c:pt>
                <c:pt idx="38">
                  <c:v>25.47</c:v>
                </c:pt>
                <c:pt idx="39">
                  <c:v>25.48</c:v>
                </c:pt>
                <c:pt idx="40">
                  <c:v>25.47</c:v>
                </c:pt>
                <c:pt idx="41">
                  <c:v>25.48</c:v>
                </c:pt>
                <c:pt idx="42">
                  <c:v>25.47</c:v>
                </c:pt>
                <c:pt idx="43">
                  <c:v>25.48</c:v>
                </c:pt>
                <c:pt idx="44">
                  <c:v>25.48</c:v>
                </c:pt>
                <c:pt idx="45">
                  <c:v>25.47</c:v>
                </c:pt>
                <c:pt idx="46">
                  <c:v>25.47</c:v>
                </c:pt>
                <c:pt idx="47">
                  <c:v>25.47</c:v>
                </c:pt>
                <c:pt idx="48">
                  <c:v>25.47</c:v>
                </c:pt>
                <c:pt idx="49">
                  <c:v>25.47</c:v>
                </c:pt>
                <c:pt idx="50">
                  <c:v>25.5</c:v>
                </c:pt>
                <c:pt idx="51">
                  <c:v>25.5</c:v>
                </c:pt>
                <c:pt idx="52">
                  <c:v>25.51</c:v>
                </c:pt>
                <c:pt idx="53">
                  <c:v>25.51</c:v>
                </c:pt>
                <c:pt idx="54">
                  <c:v>25.52</c:v>
                </c:pt>
                <c:pt idx="55">
                  <c:v>25.52</c:v>
                </c:pt>
                <c:pt idx="56">
                  <c:v>25.52</c:v>
                </c:pt>
                <c:pt idx="57">
                  <c:v>25.52</c:v>
                </c:pt>
                <c:pt idx="58">
                  <c:v>25.52</c:v>
                </c:pt>
                <c:pt idx="59">
                  <c:v>25.53</c:v>
                </c:pt>
                <c:pt idx="60">
                  <c:v>25.53</c:v>
                </c:pt>
                <c:pt idx="61">
                  <c:v>25.54</c:v>
                </c:pt>
                <c:pt idx="62">
                  <c:v>25.55</c:v>
                </c:pt>
                <c:pt idx="63">
                  <c:v>25.56</c:v>
                </c:pt>
                <c:pt idx="64">
                  <c:v>25.57</c:v>
                </c:pt>
                <c:pt idx="65">
                  <c:v>25.58</c:v>
                </c:pt>
                <c:pt idx="66">
                  <c:v>25.58</c:v>
                </c:pt>
                <c:pt idx="67">
                  <c:v>25.58</c:v>
                </c:pt>
                <c:pt idx="68">
                  <c:v>25.58</c:v>
                </c:pt>
                <c:pt idx="69">
                  <c:v>25.58</c:v>
                </c:pt>
                <c:pt idx="70">
                  <c:v>25.58</c:v>
                </c:pt>
                <c:pt idx="71">
                  <c:v>25.58</c:v>
                </c:pt>
                <c:pt idx="72">
                  <c:v>25.58</c:v>
                </c:pt>
                <c:pt idx="73">
                  <c:v>25.58</c:v>
                </c:pt>
                <c:pt idx="74">
                  <c:v>25.58</c:v>
                </c:pt>
                <c:pt idx="75">
                  <c:v>25.58</c:v>
                </c:pt>
                <c:pt idx="76">
                  <c:v>25.58</c:v>
                </c:pt>
                <c:pt idx="77">
                  <c:v>25.58</c:v>
                </c:pt>
                <c:pt idx="78">
                  <c:v>25.58</c:v>
                </c:pt>
                <c:pt idx="79">
                  <c:v>25.58</c:v>
                </c:pt>
                <c:pt idx="80">
                  <c:v>25.58</c:v>
                </c:pt>
                <c:pt idx="81">
                  <c:v>25.58</c:v>
                </c:pt>
                <c:pt idx="82">
                  <c:v>25.57</c:v>
                </c:pt>
                <c:pt idx="83">
                  <c:v>25.58</c:v>
                </c:pt>
                <c:pt idx="84">
                  <c:v>25.57</c:v>
                </c:pt>
                <c:pt idx="85">
                  <c:v>25.57</c:v>
                </c:pt>
                <c:pt idx="86">
                  <c:v>25.57</c:v>
                </c:pt>
                <c:pt idx="87">
                  <c:v>25.57</c:v>
                </c:pt>
                <c:pt idx="88">
                  <c:v>25.57</c:v>
                </c:pt>
                <c:pt idx="89">
                  <c:v>25.56</c:v>
                </c:pt>
                <c:pt idx="90">
                  <c:v>25.56</c:v>
                </c:pt>
                <c:pt idx="91">
                  <c:v>25.56</c:v>
                </c:pt>
                <c:pt idx="92">
                  <c:v>25.56</c:v>
                </c:pt>
                <c:pt idx="93">
                  <c:v>25.56</c:v>
                </c:pt>
                <c:pt idx="94">
                  <c:v>25.56</c:v>
                </c:pt>
                <c:pt idx="95">
                  <c:v>25.56</c:v>
                </c:pt>
                <c:pt idx="96">
                  <c:v>25.55</c:v>
                </c:pt>
                <c:pt idx="97">
                  <c:v>25.55</c:v>
                </c:pt>
                <c:pt idx="98">
                  <c:v>25.55</c:v>
                </c:pt>
                <c:pt idx="99">
                  <c:v>25.55</c:v>
                </c:pt>
                <c:pt idx="100">
                  <c:v>25.56</c:v>
                </c:pt>
                <c:pt idx="101">
                  <c:v>25.57</c:v>
                </c:pt>
                <c:pt idx="102">
                  <c:v>25.57</c:v>
                </c:pt>
                <c:pt idx="103">
                  <c:v>25.58</c:v>
                </c:pt>
                <c:pt idx="104">
                  <c:v>25.58</c:v>
                </c:pt>
                <c:pt idx="105">
                  <c:v>25.59</c:v>
                </c:pt>
                <c:pt idx="106">
                  <c:v>25.6</c:v>
                </c:pt>
                <c:pt idx="107">
                  <c:v>25.61</c:v>
                </c:pt>
                <c:pt idx="108">
                  <c:v>25.62</c:v>
                </c:pt>
                <c:pt idx="109">
                  <c:v>25.63</c:v>
                </c:pt>
                <c:pt idx="110">
                  <c:v>25.72</c:v>
                </c:pt>
                <c:pt idx="111">
                  <c:v>26.23</c:v>
                </c:pt>
                <c:pt idx="112">
                  <c:v>26.73</c:v>
                </c:pt>
                <c:pt idx="113">
                  <c:v>27.17</c:v>
                </c:pt>
                <c:pt idx="114">
                  <c:v>27.52</c:v>
                </c:pt>
                <c:pt idx="115">
                  <c:v>27.82</c:v>
                </c:pt>
                <c:pt idx="116">
                  <c:v>28.08</c:v>
                </c:pt>
                <c:pt idx="117">
                  <c:v>28.3</c:v>
                </c:pt>
                <c:pt idx="118">
                  <c:v>28.48</c:v>
                </c:pt>
                <c:pt idx="119">
                  <c:v>28.66</c:v>
                </c:pt>
                <c:pt idx="120">
                  <c:v>28.81</c:v>
                </c:pt>
                <c:pt idx="121">
                  <c:v>28.96</c:v>
                </c:pt>
                <c:pt idx="122">
                  <c:v>29.1</c:v>
                </c:pt>
                <c:pt idx="123">
                  <c:v>29.23</c:v>
                </c:pt>
                <c:pt idx="124">
                  <c:v>29.36</c:v>
                </c:pt>
                <c:pt idx="125">
                  <c:v>29.47</c:v>
                </c:pt>
                <c:pt idx="126">
                  <c:v>29.58</c:v>
                </c:pt>
                <c:pt idx="127">
                  <c:v>29.69</c:v>
                </c:pt>
                <c:pt idx="128">
                  <c:v>29.8</c:v>
                </c:pt>
                <c:pt idx="129">
                  <c:v>29.9</c:v>
                </c:pt>
                <c:pt idx="130">
                  <c:v>30</c:v>
                </c:pt>
                <c:pt idx="131">
                  <c:v>30.1</c:v>
                </c:pt>
                <c:pt idx="132">
                  <c:v>30.19</c:v>
                </c:pt>
                <c:pt idx="133">
                  <c:v>30.28</c:v>
                </c:pt>
                <c:pt idx="134">
                  <c:v>30.36</c:v>
                </c:pt>
                <c:pt idx="135">
                  <c:v>30.43</c:v>
                </c:pt>
                <c:pt idx="136">
                  <c:v>30.51</c:v>
                </c:pt>
                <c:pt idx="137">
                  <c:v>30.58</c:v>
                </c:pt>
                <c:pt idx="138">
                  <c:v>30.65</c:v>
                </c:pt>
                <c:pt idx="139">
                  <c:v>30.72</c:v>
                </c:pt>
                <c:pt idx="140">
                  <c:v>30.8</c:v>
                </c:pt>
                <c:pt idx="141">
                  <c:v>30.87</c:v>
                </c:pt>
                <c:pt idx="142">
                  <c:v>30.94</c:v>
                </c:pt>
                <c:pt idx="143">
                  <c:v>31</c:v>
                </c:pt>
                <c:pt idx="144">
                  <c:v>31.07</c:v>
                </c:pt>
                <c:pt idx="145">
                  <c:v>31.14</c:v>
                </c:pt>
                <c:pt idx="146">
                  <c:v>31.19</c:v>
                </c:pt>
                <c:pt idx="147">
                  <c:v>31.25</c:v>
                </c:pt>
                <c:pt idx="148">
                  <c:v>31.31</c:v>
                </c:pt>
                <c:pt idx="149">
                  <c:v>31.36</c:v>
                </c:pt>
                <c:pt idx="150">
                  <c:v>31.41</c:v>
                </c:pt>
                <c:pt idx="151">
                  <c:v>31.46</c:v>
                </c:pt>
                <c:pt idx="152">
                  <c:v>31.51</c:v>
                </c:pt>
                <c:pt idx="153">
                  <c:v>31.56</c:v>
                </c:pt>
                <c:pt idx="154">
                  <c:v>31.6</c:v>
                </c:pt>
                <c:pt idx="155">
                  <c:v>31.65</c:v>
                </c:pt>
                <c:pt idx="156">
                  <c:v>31.7</c:v>
                </c:pt>
                <c:pt idx="157">
                  <c:v>31.75</c:v>
                </c:pt>
                <c:pt idx="158">
                  <c:v>31.79</c:v>
                </c:pt>
                <c:pt idx="159">
                  <c:v>31.83</c:v>
                </c:pt>
                <c:pt idx="160">
                  <c:v>31.88</c:v>
                </c:pt>
                <c:pt idx="161">
                  <c:v>31.92</c:v>
                </c:pt>
                <c:pt idx="162">
                  <c:v>31.96</c:v>
                </c:pt>
                <c:pt idx="163">
                  <c:v>31.99</c:v>
                </c:pt>
                <c:pt idx="164">
                  <c:v>32.03</c:v>
                </c:pt>
                <c:pt idx="165">
                  <c:v>32.07</c:v>
                </c:pt>
                <c:pt idx="166">
                  <c:v>32.1</c:v>
                </c:pt>
                <c:pt idx="167">
                  <c:v>32.14</c:v>
                </c:pt>
                <c:pt idx="168">
                  <c:v>32.159999999999997</c:v>
                </c:pt>
                <c:pt idx="169">
                  <c:v>32.19</c:v>
                </c:pt>
                <c:pt idx="170">
                  <c:v>32.22</c:v>
                </c:pt>
                <c:pt idx="171">
                  <c:v>32.24</c:v>
                </c:pt>
                <c:pt idx="172">
                  <c:v>32.270000000000003</c:v>
                </c:pt>
                <c:pt idx="173">
                  <c:v>32.299999999999997</c:v>
                </c:pt>
                <c:pt idx="174">
                  <c:v>32.32</c:v>
                </c:pt>
                <c:pt idx="175">
                  <c:v>32.36</c:v>
                </c:pt>
                <c:pt idx="176">
                  <c:v>32.380000000000003</c:v>
                </c:pt>
                <c:pt idx="177">
                  <c:v>32.4</c:v>
                </c:pt>
                <c:pt idx="178">
                  <c:v>32.43</c:v>
                </c:pt>
                <c:pt idx="179">
                  <c:v>32.450000000000003</c:v>
                </c:pt>
                <c:pt idx="180">
                  <c:v>32.479999999999997</c:v>
                </c:pt>
                <c:pt idx="181">
                  <c:v>32.51</c:v>
                </c:pt>
                <c:pt idx="182">
                  <c:v>32.54</c:v>
                </c:pt>
                <c:pt idx="183">
                  <c:v>32.57</c:v>
                </c:pt>
                <c:pt idx="184">
                  <c:v>32.590000000000003</c:v>
                </c:pt>
                <c:pt idx="185">
                  <c:v>32.61</c:v>
                </c:pt>
                <c:pt idx="186">
                  <c:v>32.619999999999997</c:v>
                </c:pt>
                <c:pt idx="187">
                  <c:v>32.64</c:v>
                </c:pt>
                <c:pt idx="188">
                  <c:v>32.68</c:v>
                </c:pt>
                <c:pt idx="189">
                  <c:v>32.71</c:v>
                </c:pt>
                <c:pt idx="190">
                  <c:v>32.729999999999997</c:v>
                </c:pt>
                <c:pt idx="191">
                  <c:v>32.75</c:v>
                </c:pt>
                <c:pt idx="192">
                  <c:v>32.770000000000003</c:v>
                </c:pt>
                <c:pt idx="193">
                  <c:v>32.79</c:v>
                </c:pt>
                <c:pt idx="194">
                  <c:v>32.81</c:v>
                </c:pt>
                <c:pt idx="195">
                  <c:v>32.83</c:v>
                </c:pt>
                <c:pt idx="196">
                  <c:v>32.86</c:v>
                </c:pt>
                <c:pt idx="197">
                  <c:v>32.880000000000003</c:v>
                </c:pt>
                <c:pt idx="198">
                  <c:v>32.9</c:v>
                </c:pt>
                <c:pt idx="199">
                  <c:v>32.93</c:v>
                </c:pt>
                <c:pt idx="200">
                  <c:v>32.94</c:v>
                </c:pt>
                <c:pt idx="201">
                  <c:v>32.96</c:v>
                </c:pt>
                <c:pt idx="202">
                  <c:v>32.97</c:v>
                </c:pt>
                <c:pt idx="203">
                  <c:v>32.99</c:v>
                </c:pt>
                <c:pt idx="204">
                  <c:v>33.01</c:v>
                </c:pt>
                <c:pt idx="205">
                  <c:v>33.03</c:v>
                </c:pt>
                <c:pt idx="206">
                  <c:v>33.049999999999997</c:v>
                </c:pt>
                <c:pt idx="207">
                  <c:v>33.07</c:v>
                </c:pt>
                <c:pt idx="208">
                  <c:v>33.07</c:v>
                </c:pt>
                <c:pt idx="209">
                  <c:v>33.1</c:v>
                </c:pt>
                <c:pt idx="210">
                  <c:v>33.11</c:v>
                </c:pt>
                <c:pt idx="211">
                  <c:v>33.130000000000003</c:v>
                </c:pt>
                <c:pt idx="212">
                  <c:v>33.15</c:v>
                </c:pt>
                <c:pt idx="213">
                  <c:v>33.15</c:v>
                </c:pt>
                <c:pt idx="214">
                  <c:v>33.17</c:v>
                </c:pt>
                <c:pt idx="215">
                  <c:v>33.19</c:v>
                </c:pt>
                <c:pt idx="216">
                  <c:v>33.200000000000003</c:v>
                </c:pt>
                <c:pt idx="217">
                  <c:v>33.22</c:v>
                </c:pt>
                <c:pt idx="218">
                  <c:v>33.22</c:v>
                </c:pt>
                <c:pt idx="219">
                  <c:v>33.229999999999997</c:v>
                </c:pt>
                <c:pt idx="220">
                  <c:v>33.24</c:v>
                </c:pt>
                <c:pt idx="221">
                  <c:v>33.26</c:v>
                </c:pt>
                <c:pt idx="222">
                  <c:v>33.26</c:v>
                </c:pt>
                <c:pt idx="223">
                  <c:v>33.28</c:v>
                </c:pt>
                <c:pt idx="224">
                  <c:v>33.299999999999997</c:v>
                </c:pt>
                <c:pt idx="225">
                  <c:v>33.31</c:v>
                </c:pt>
                <c:pt idx="226">
                  <c:v>33.31</c:v>
                </c:pt>
                <c:pt idx="227">
                  <c:v>33.33</c:v>
                </c:pt>
                <c:pt idx="228">
                  <c:v>33.33</c:v>
                </c:pt>
                <c:pt idx="229">
                  <c:v>33.35</c:v>
                </c:pt>
                <c:pt idx="230">
                  <c:v>33.36</c:v>
                </c:pt>
                <c:pt idx="231">
                  <c:v>33.380000000000003</c:v>
                </c:pt>
                <c:pt idx="232">
                  <c:v>33.380000000000003</c:v>
                </c:pt>
                <c:pt idx="233">
                  <c:v>33.4</c:v>
                </c:pt>
                <c:pt idx="234">
                  <c:v>33.4</c:v>
                </c:pt>
                <c:pt idx="235">
                  <c:v>33.42</c:v>
                </c:pt>
                <c:pt idx="236">
                  <c:v>33.42</c:v>
                </c:pt>
                <c:pt idx="237">
                  <c:v>33.44</c:v>
                </c:pt>
                <c:pt idx="238">
                  <c:v>33.44</c:v>
                </c:pt>
                <c:pt idx="239">
                  <c:v>33.450000000000003</c:v>
                </c:pt>
                <c:pt idx="240">
                  <c:v>33.46</c:v>
                </c:pt>
                <c:pt idx="241">
                  <c:v>33.47</c:v>
                </c:pt>
                <c:pt idx="242">
                  <c:v>33.47</c:v>
                </c:pt>
                <c:pt idx="243">
                  <c:v>33.47</c:v>
                </c:pt>
                <c:pt idx="244">
                  <c:v>33.479999999999997</c:v>
                </c:pt>
                <c:pt idx="245">
                  <c:v>33.479999999999997</c:v>
                </c:pt>
                <c:pt idx="246">
                  <c:v>33.49</c:v>
                </c:pt>
                <c:pt idx="247">
                  <c:v>33.5</c:v>
                </c:pt>
                <c:pt idx="248">
                  <c:v>33.51</c:v>
                </c:pt>
                <c:pt idx="249">
                  <c:v>33.520000000000003</c:v>
                </c:pt>
                <c:pt idx="250">
                  <c:v>33.53</c:v>
                </c:pt>
                <c:pt idx="251">
                  <c:v>33.54</c:v>
                </c:pt>
                <c:pt idx="252">
                  <c:v>33.549999999999997</c:v>
                </c:pt>
                <c:pt idx="253">
                  <c:v>33.549999999999997</c:v>
                </c:pt>
                <c:pt idx="254">
                  <c:v>33.549999999999997</c:v>
                </c:pt>
                <c:pt idx="255">
                  <c:v>33.549999999999997</c:v>
                </c:pt>
                <c:pt idx="256">
                  <c:v>33.56</c:v>
                </c:pt>
                <c:pt idx="257">
                  <c:v>33.56</c:v>
                </c:pt>
                <c:pt idx="258">
                  <c:v>33.58</c:v>
                </c:pt>
                <c:pt idx="259">
                  <c:v>33.58</c:v>
                </c:pt>
                <c:pt idx="260">
                  <c:v>33.58</c:v>
                </c:pt>
                <c:pt idx="261">
                  <c:v>33.6</c:v>
                </c:pt>
                <c:pt idx="262">
                  <c:v>33.6</c:v>
                </c:pt>
                <c:pt idx="263">
                  <c:v>33.619999999999997</c:v>
                </c:pt>
                <c:pt idx="264">
                  <c:v>33.619999999999997</c:v>
                </c:pt>
                <c:pt idx="265">
                  <c:v>33.630000000000003</c:v>
                </c:pt>
                <c:pt idx="266">
                  <c:v>33.630000000000003</c:v>
                </c:pt>
                <c:pt idx="267">
                  <c:v>33.630000000000003</c:v>
                </c:pt>
                <c:pt idx="268">
                  <c:v>33.64</c:v>
                </c:pt>
                <c:pt idx="269">
                  <c:v>33.64</c:v>
                </c:pt>
                <c:pt idx="270">
                  <c:v>33.64</c:v>
                </c:pt>
                <c:pt idx="271">
                  <c:v>33.64</c:v>
                </c:pt>
                <c:pt idx="272">
                  <c:v>33.64</c:v>
                </c:pt>
                <c:pt idx="273">
                  <c:v>33.65</c:v>
                </c:pt>
                <c:pt idx="274">
                  <c:v>33.659999999999997</c:v>
                </c:pt>
                <c:pt idx="275">
                  <c:v>33.67</c:v>
                </c:pt>
                <c:pt idx="276">
                  <c:v>33.67</c:v>
                </c:pt>
                <c:pt idx="277">
                  <c:v>33.67</c:v>
                </c:pt>
                <c:pt idx="278">
                  <c:v>33.67</c:v>
                </c:pt>
                <c:pt idx="279">
                  <c:v>33.67</c:v>
                </c:pt>
                <c:pt idx="280">
                  <c:v>33.68</c:v>
                </c:pt>
                <c:pt idx="281">
                  <c:v>33.68</c:v>
                </c:pt>
                <c:pt idx="282">
                  <c:v>33.69</c:v>
                </c:pt>
                <c:pt idx="283">
                  <c:v>33.69</c:v>
                </c:pt>
                <c:pt idx="284">
                  <c:v>33.700000000000003</c:v>
                </c:pt>
                <c:pt idx="285">
                  <c:v>33.700000000000003</c:v>
                </c:pt>
                <c:pt idx="286">
                  <c:v>33.700000000000003</c:v>
                </c:pt>
                <c:pt idx="287">
                  <c:v>33.71</c:v>
                </c:pt>
                <c:pt idx="288">
                  <c:v>33.72</c:v>
                </c:pt>
                <c:pt idx="289">
                  <c:v>33.729999999999997</c:v>
                </c:pt>
                <c:pt idx="290">
                  <c:v>33.729999999999997</c:v>
                </c:pt>
                <c:pt idx="291">
                  <c:v>33.74</c:v>
                </c:pt>
                <c:pt idx="292">
                  <c:v>33.74</c:v>
                </c:pt>
                <c:pt idx="293">
                  <c:v>33.75</c:v>
                </c:pt>
                <c:pt idx="294">
                  <c:v>33.75</c:v>
                </c:pt>
                <c:pt idx="295">
                  <c:v>33.76</c:v>
                </c:pt>
                <c:pt idx="296">
                  <c:v>33.76</c:v>
                </c:pt>
                <c:pt idx="297">
                  <c:v>33.770000000000003</c:v>
                </c:pt>
                <c:pt idx="298">
                  <c:v>33.78</c:v>
                </c:pt>
                <c:pt idx="299">
                  <c:v>33.78</c:v>
                </c:pt>
                <c:pt idx="300">
                  <c:v>33.78</c:v>
                </c:pt>
                <c:pt idx="301">
                  <c:v>33.770000000000003</c:v>
                </c:pt>
                <c:pt idx="302">
                  <c:v>33.770000000000003</c:v>
                </c:pt>
                <c:pt idx="303">
                  <c:v>33.770000000000003</c:v>
                </c:pt>
                <c:pt idx="304">
                  <c:v>33.78</c:v>
                </c:pt>
                <c:pt idx="305">
                  <c:v>33.78</c:v>
                </c:pt>
                <c:pt idx="306">
                  <c:v>33.79</c:v>
                </c:pt>
                <c:pt idx="307">
                  <c:v>33.79</c:v>
                </c:pt>
                <c:pt idx="308">
                  <c:v>33.79</c:v>
                </c:pt>
                <c:pt idx="309">
                  <c:v>33.78</c:v>
                </c:pt>
                <c:pt idx="310">
                  <c:v>33.78</c:v>
                </c:pt>
                <c:pt idx="311">
                  <c:v>33.78</c:v>
                </c:pt>
                <c:pt idx="312">
                  <c:v>33.79</c:v>
                </c:pt>
                <c:pt idx="313">
                  <c:v>33.79</c:v>
                </c:pt>
                <c:pt idx="314">
                  <c:v>33.799999999999997</c:v>
                </c:pt>
                <c:pt idx="315">
                  <c:v>33.81</c:v>
                </c:pt>
                <c:pt idx="316">
                  <c:v>33.82</c:v>
                </c:pt>
                <c:pt idx="317">
                  <c:v>33.82</c:v>
                </c:pt>
                <c:pt idx="318">
                  <c:v>33.81</c:v>
                </c:pt>
                <c:pt idx="319">
                  <c:v>33.81</c:v>
                </c:pt>
                <c:pt idx="320">
                  <c:v>33.799999999999997</c:v>
                </c:pt>
                <c:pt idx="321">
                  <c:v>33.799999999999997</c:v>
                </c:pt>
                <c:pt idx="322">
                  <c:v>33.79</c:v>
                </c:pt>
                <c:pt idx="323">
                  <c:v>33.770000000000003</c:v>
                </c:pt>
                <c:pt idx="324">
                  <c:v>33.770000000000003</c:v>
                </c:pt>
                <c:pt idx="325">
                  <c:v>33.78</c:v>
                </c:pt>
                <c:pt idx="326">
                  <c:v>33.79</c:v>
                </c:pt>
                <c:pt idx="327">
                  <c:v>33.799999999999997</c:v>
                </c:pt>
                <c:pt idx="328">
                  <c:v>33.799999999999997</c:v>
                </c:pt>
                <c:pt idx="329">
                  <c:v>33.79</c:v>
                </c:pt>
                <c:pt idx="330">
                  <c:v>33.78</c:v>
                </c:pt>
                <c:pt idx="331">
                  <c:v>33.770000000000003</c:v>
                </c:pt>
                <c:pt idx="332">
                  <c:v>33.78</c:v>
                </c:pt>
                <c:pt idx="333">
                  <c:v>33.78</c:v>
                </c:pt>
                <c:pt idx="334">
                  <c:v>33.770000000000003</c:v>
                </c:pt>
                <c:pt idx="335">
                  <c:v>33.76</c:v>
                </c:pt>
                <c:pt idx="336">
                  <c:v>33.76</c:v>
                </c:pt>
                <c:pt idx="337">
                  <c:v>33.76</c:v>
                </c:pt>
                <c:pt idx="338">
                  <c:v>33.76</c:v>
                </c:pt>
                <c:pt idx="339">
                  <c:v>33.76</c:v>
                </c:pt>
                <c:pt idx="340">
                  <c:v>33.770000000000003</c:v>
                </c:pt>
                <c:pt idx="341">
                  <c:v>33.770000000000003</c:v>
                </c:pt>
                <c:pt idx="342">
                  <c:v>33.770000000000003</c:v>
                </c:pt>
                <c:pt idx="343">
                  <c:v>33.78</c:v>
                </c:pt>
                <c:pt idx="344">
                  <c:v>33.78</c:v>
                </c:pt>
                <c:pt idx="345">
                  <c:v>33.79</c:v>
                </c:pt>
                <c:pt idx="346">
                  <c:v>33.79</c:v>
                </c:pt>
                <c:pt idx="347">
                  <c:v>33.79</c:v>
                </c:pt>
                <c:pt idx="348">
                  <c:v>33.79</c:v>
                </c:pt>
                <c:pt idx="349">
                  <c:v>33.79</c:v>
                </c:pt>
                <c:pt idx="350">
                  <c:v>33.799999999999997</c:v>
                </c:pt>
                <c:pt idx="351">
                  <c:v>33.799999999999997</c:v>
                </c:pt>
                <c:pt idx="352">
                  <c:v>33.81</c:v>
                </c:pt>
                <c:pt idx="353">
                  <c:v>33.81</c:v>
                </c:pt>
                <c:pt idx="354">
                  <c:v>33.82</c:v>
                </c:pt>
                <c:pt idx="355">
                  <c:v>33.82</c:v>
                </c:pt>
                <c:pt idx="356">
                  <c:v>33.82</c:v>
                </c:pt>
                <c:pt idx="357">
                  <c:v>33.82</c:v>
                </c:pt>
                <c:pt idx="358">
                  <c:v>33.83</c:v>
                </c:pt>
                <c:pt idx="359">
                  <c:v>33.83</c:v>
                </c:pt>
                <c:pt idx="360">
                  <c:v>33.840000000000003</c:v>
                </c:pt>
                <c:pt idx="361">
                  <c:v>33.85</c:v>
                </c:pt>
                <c:pt idx="362">
                  <c:v>33.85</c:v>
                </c:pt>
                <c:pt idx="363">
                  <c:v>33.85</c:v>
                </c:pt>
                <c:pt idx="364">
                  <c:v>33.86</c:v>
                </c:pt>
                <c:pt idx="365">
                  <c:v>33.869999999999997</c:v>
                </c:pt>
                <c:pt idx="366">
                  <c:v>33.869999999999997</c:v>
                </c:pt>
                <c:pt idx="367">
                  <c:v>33.86</c:v>
                </c:pt>
                <c:pt idx="368">
                  <c:v>33.85</c:v>
                </c:pt>
                <c:pt idx="369">
                  <c:v>33.86</c:v>
                </c:pt>
                <c:pt idx="370">
                  <c:v>33.86</c:v>
                </c:pt>
                <c:pt idx="371">
                  <c:v>33.86</c:v>
                </c:pt>
                <c:pt idx="372">
                  <c:v>33.85</c:v>
                </c:pt>
                <c:pt idx="373">
                  <c:v>33.85</c:v>
                </c:pt>
                <c:pt idx="374">
                  <c:v>33.840000000000003</c:v>
                </c:pt>
                <c:pt idx="375">
                  <c:v>33.840000000000003</c:v>
                </c:pt>
                <c:pt idx="376">
                  <c:v>33.840000000000003</c:v>
                </c:pt>
                <c:pt idx="377">
                  <c:v>33.840000000000003</c:v>
                </c:pt>
                <c:pt idx="378">
                  <c:v>33.840000000000003</c:v>
                </c:pt>
                <c:pt idx="379">
                  <c:v>33.840000000000003</c:v>
                </c:pt>
                <c:pt idx="380">
                  <c:v>33.85</c:v>
                </c:pt>
                <c:pt idx="381">
                  <c:v>33.85</c:v>
                </c:pt>
                <c:pt idx="382">
                  <c:v>33.86</c:v>
                </c:pt>
                <c:pt idx="383">
                  <c:v>33.86</c:v>
                </c:pt>
                <c:pt idx="384">
                  <c:v>33.86</c:v>
                </c:pt>
                <c:pt idx="385">
                  <c:v>33.869999999999997</c:v>
                </c:pt>
                <c:pt idx="386">
                  <c:v>33.869999999999997</c:v>
                </c:pt>
                <c:pt idx="387">
                  <c:v>33.869999999999997</c:v>
                </c:pt>
                <c:pt idx="388">
                  <c:v>33.869999999999997</c:v>
                </c:pt>
                <c:pt idx="389">
                  <c:v>33.869999999999997</c:v>
                </c:pt>
                <c:pt idx="390">
                  <c:v>33.869999999999997</c:v>
                </c:pt>
                <c:pt idx="391">
                  <c:v>33.869999999999997</c:v>
                </c:pt>
                <c:pt idx="392">
                  <c:v>33.869999999999997</c:v>
                </c:pt>
                <c:pt idx="393">
                  <c:v>33.869999999999997</c:v>
                </c:pt>
                <c:pt idx="394">
                  <c:v>33.869999999999997</c:v>
                </c:pt>
                <c:pt idx="395">
                  <c:v>33.869999999999997</c:v>
                </c:pt>
                <c:pt idx="396">
                  <c:v>33.869999999999997</c:v>
                </c:pt>
                <c:pt idx="397">
                  <c:v>33.869999999999997</c:v>
                </c:pt>
                <c:pt idx="398">
                  <c:v>33.869999999999997</c:v>
                </c:pt>
                <c:pt idx="399">
                  <c:v>33.869999999999997</c:v>
                </c:pt>
                <c:pt idx="400">
                  <c:v>33.869999999999997</c:v>
                </c:pt>
                <c:pt idx="401">
                  <c:v>33.869999999999997</c:v>
                </c:pt>
                <c:pt idx="402">
                  <c:v>33.869999999999997</c:v>
                </c:pt>
                <c:pt idx="403">
                  <c:v>33.85</c:v>
                </c:pt>
                <c:pt idx="404">
                  <c:v>33.83</c:v>
                </c:pt>
                <c:pt idx="405">
                  <c:v>33.83</c:v>
                </c:pt>
                <c:pt idx="406">
                  <c:v>33.82</c:v>
                </c:pt>
                <c:pt idx="407">
                  <c:v>33.82</c:v>
                </c:pt>
                <c:pt idx="408">
                  <c:v>33.799999999999997</c:v>
                </c:pt>
                <c:pt idx="409">
                  <c:v>33.799999999999997</c:v>
                </c:pt>
                <c:pt idx="410">
                  <c:v>33.81</c:v>
                </c:pt>
                <c:pt idx="411">
                  <c:v>33.82</c:v>
                </c:pt>
                <c:pt idx="412">
                  <c:v>33.82</c:v>
                </c:pt>
                <c:pt idx="413">
                  <c:v>33.82</c:v>
                </c:pt>
                <c:pt idx="414">
                  <c:v>33.82</c:v>
                </c:pt>
                <c:pt idx="415">
                  <c:v>33.82</c:v>
                </c:pt>
                <c:pt idx="416">
                  <c:v>33.82</c:v>
                </c:pt>
                <c:pt idx="417">
                  <c:v>33.82</c:v>
                </c:pt>
                <c:pt idx="418">
                  <c:v>33.81</c:v>
                </c:pt>
                <c:pt idx="419">
                  <c:v>33.79</c:v>
                </c:pt>
                <c:pt idx="420">
                  <c:v>33.76</c:v>
                </c:pt>
                <c:pt idx="421">
                  <c:v>33.74</c:v>
                </c:pt>
                <c:pt idx="422">
                  <c:v>33.72</c:v>
                </c:pt>
                <c:pt idx="423">
                  <c:v>33.700000000000003</c:v>
                </c:pt>
                <c:pt idx="424">
                  <c:v>33.68</c:v>
                </c:pt>
                <c:pt idx="425">
                  <c:v>33.659999999999997</c:v>
                </c:pt>
                <c:pt idx="426">
                  <c:v>33.64</c:v>
                </c:pt>
                <c:pt idx="427">
                  <c:v>33.630000000000003</c:v>
                </c:pt>
                <c:pt idx="428">
                  <c:v>33.61</c:v>
                </c:pt>
                <c:pt idx="429">
                  <c:v>33.6</c:v>
                </c:pt>
                <c:pt idx="430">
                  <c:v>33.58</c:v>
                </c:pt>
                <c:pt idx="431">
                  <c:v>33.56</c:v>
                </c:pt>
                <c:pt idx="432">
                  <c:v>33.549999999999997</c:v>
                </c:pt>
                <c:pt idx="433">
                  <c:v>33.53</c:v>
                </c:pt>
                <c:pt idx="434">
                  <c:v>33.520000000000003</c:v>
                </c:pt>
                <c:pt idx="435">
                  <c:v>33.5</c:v>
                </c:pt>
                <c:pt idx="436">
                  <c:v>33.5</c:v>
                </c:pt>
                <c:pt idx="437">
                  <c:v>33.47</c:v>
                </c:pt>
                <c:pt idx="438">
                  <c:v>33.47</c:v>
                </c:pt>
                <c:pt idx="439">
                  <c:v>33.450000000000003</c:v>
                </c:pt>
                <c:pt idx="440">
                  <c:v>33.44</c:v>
                </c:pt>
                <c:pt idx="441">
                  <c:v>33.42</c:v>
                </c:pt>
                <c:pt idx="442">
                  <c:v>33.4</c:v>
                </c:pt>
                <c:pt idx="443">
                  <c:v>33.380000000000003</c:v>
                </c:pt>
                <c:pt idx="444">
                  <c:v>33.35</c:v>
                </c:pt>
                <c:pt idx="445">
                  <c:v>33.33</c:v>
                </c:pt>
                <c:pt idx="446">
                  <c:v>33.31</c:v>
                </c:pt>
                <c:pt idx="447">
                  <c:v>33.299999999999997</c:v>
                </c:pt>
                <c:pt idx="448">
                  <c:v>33.28</c:v>
                </c:pt>
                <c:pt idx="449">
                  <c:v>33.270000000000003</c:v>
                </c:pt>
                <c:pt idx="450">
                  <c:v>33.26</c:v>
                </c:pt>
                <c:pt idx="451">
                  <c:v>33.25</c:v>
                </c:pt>
                <c:pt idx="452">
                  <c:v>33.24</c:v>
                </c:pt>
                <c:pt idx="453">
                  <c:v>33.24</c:v>
                </c:pt>
                <c:pt idx="454">
                  <c:v>33.22</c:v>
                </c:pt>
                <c:pt idx="455">
                  <c:v>33.22</c:v>
                </c:pt>
                <c:pt idx="456">
                  <c:v>33.21</c:v>
                </c:pt>
                <c:pt idx="457">
                  <c:v>33.200000000000003</c:v>
                </c:pt>
                <c:pt idx="458">
                  <c:v>33.19</c:v>
                </c:pt>
                <c:pt idx="459">
                  <c:v>33.19</c:v>
                </c:pt>
                <c:pt idx="460">
                  <c:v>33.19</c:v>
                </c:pt>
                <c:pt idx="461">
                  <c:v>33.19</c:v>
                </c:pt>
                <c:pt idx="462">
                  <c:v>33.17</c:v>
                </c:pt>
                <c:pt idx="463">
                  <c:v>33.17</c:v>
                </c:pt>
                <c:pt idx="464">
                  <c:v>33.17</c:v>
                </c:pt>
                <c:pt idx="465">
                  <c:v>33.159999999999997</c:v>
                </c:pt>
                <c:pt idx="466">
                  <c:v>33.15</c:v>
                </c:pt>
                <c:pt idx="467">
                  <c:v>33.15</c:v>
                </c:pt>
                <c:pt idx="468">
                  <c:v>33.130000000000003</c:v>
                </c:pt>
                <c:pt idx="469">
                  <c:v>33.119999999999997</c:v>
                </c:pt>
                <c:pt idx="470">
                  <c:v>33.11</c:v>
                </c:pt>
                <c:pt idx="471">
                  <c:v>33.1</c:v>
                </c:pt>
                <c:pt idx="472">
                  <c:v>33.090000000000003</c:v>
                </c:pt>
                <c:pt idx="473">
                  <c:v>33.090000000000003</c:v>
                </c:pt>
                <c:pt idx="474">
                  <c:v>33.090000000000003</c:v>
                </c:pt>
                <c:pt idx="475">
                  <c:v>33.07</c:v>
                </c:pt>
                <c:pt idx="476">
                  <c:v>33.07</c:v>
                </c:pt>
                <c:pt idx="477">
                  <c:v>33.06</c:v>
                </c:pt>
                <c:pt idx="478">
                  <c:v>33.04</c:v>
                </c:pt>
                <c:pt idx="479">
                  <c:v>33.04</c:v>
                </c:pt>
                <c:pt idx="480">
                  <c:v>33.020000000000003</c:v>
                </c:pt>
                <c:pt idx="481">
                  <c:v>33.020000000000003</c:v>
                </c:pt>
                <c:pt idx="482">
                  <c:v>33.01</c:v>
                </c:pt>
                <c:pt idx="483">
                  <c:v>33</c:v>
                </c:pt>
                <c:pt idx="484">
                  <c:v>33</c:v>
                </c:pt>
                <c:pt idx="485">
                  <c:v>32.99</c:v>
                </c:pt>
                <c:pt idx="486">
                  <c:v>32.979999999999997</c:v>
                </c:pt>
                <c:pt idx="487">
                  <c:v>32.979999999999997</c:v>
                </c:pt>
                <c:pt idx="488">
                  <c:v>32.96</c:v>
                </c:pt>
                <c:pt idx="489">
                  <c:v>32.96</c:v>
                </c:pt>
                <c:pt idx="490">
                  <c:v>32.950000000000003</c:v>
                </c:pt>
                <c:pt idx="491">
                  <c:v>32.94</c:v>
                </c:pt>
                <c:pt idx="492">
                  <c:v>32.94</c:v>
                </c:pt>
                <c:pt idx="493">
                  <c:v>32.94</c:v>
                </c:pt>
                <c:pt idx="494">
                  <c:v>32.93</c:v>
                </c:pt>
                <c:pt idx="495">
                  <c:v>32.92</c:v>
                </c:pt>
                <c:pt idx="496">
                  <c:v>32.909999999999997</c:v>
                </c:pt>
                <c:pt idx="497">
                  <c:v>32.909999999999997</c:v>
                </c:pt>
                <c:pt idx="498">
                  <c:v>32.9</c:v>
                </c:pt>
                <c:pt idx="499">
                  <c:v>32.89</c:v>
                </c:pt>
                <c:pt idx="500">
                  <c:v>32.880000000000003</c:v>
                </c:pt>
                <c:pt idx="501">
                  <c:v>32.880000000000003</c:v>
                </c:pt>
                <c:pt idx="502">
                  <c:v>32.869999999999997</c:v>
                </c:pt>
                <c:pt idx="503">
                  <c:v>32.86</c:v>
                </c:pt>
                <c:pt idx="504">
                  <c:v>32.840000000000003</c:v>
                </c:pt>
                <c:pt idx="505">
                  <c:v>32.83</c:v>
                </c:pt>
                <c:pt idx="506">
                  <c:v>32.83</c:v>
                </c:pt>
                <c:pt idx="507">
                  <c:v>32.83</c:v>
                </c:pt>
                <c:pt idx="508">
                  <c:v>32.83</c:v>
                </c:pt>
                <c:pt idx="509">
                  <c:v>32.83</c:v>
                </c:pt>
                <c:pt idx="510">
                  <c:v>32.83</c:v>
                </c:pt>
                <c:pt idx="511">
                  <c:v>32.82</c:v>
                </c:pt>
                <c:pt idx="512">
                  <c:v>32.81</c:v>
                </c:pt>
                <c:pt idx="513">
                  <c:v>32.799999999999997</c:v>
                </c:pt>
                <c:pt idx="514">
                  <c:v>32.79</c:v>
                </c:pt>
                <c:pt idx="515">
                  <c:v>32.79</c:v>
                </c:pt>
                <c:pt idx="516">
                  <c:v>32.79</c:v>
                </c:pt>
                <c:pt idx="517">
                  <c:v>32.78</c:v>
                </c:pt>
                <c:pt idx="518">
                  <c:v>32.770000000000003</c:v>
                </c:pt>
                <c:pt idx="519">
                  <c:v>32.770000000000003</c:v>
                </c:pt>
                <c:pt idx="520">
                  <c:v>32.770000000000003</c:v>
                </c:pt>
                <c:pt idx="521">
                  <c:v>32.76</c:v>
                </c:pt>
                <c:pt idx="522">
                  <c:v>32.75</c:v>
                </c:pt>
                <c:pt idx="523">
                  <c:v>32.75</c:v>
                </c:pt>
                <c:pt idx="524">
                  <c:v>32.729999999999997</c:v>
                </c:pt>
                <c:pt idx="525">
                  <c:v>32.71</c:v>
                </c:pt>
                <c:pt idx="526">
                  <c:v>32.71</c:v>
                </c:pt>
                <c:pt idx="527">
                  <c:v>32.71</c:v>
                </c:pt>
                <c:pt idx="528">
                  <c:v>32.71</c:v>
                </c:pt>
                <c:pt idx="529">
                  <c:v>32.700000000000003</c:v>
                </c:pt>
                <c:pt idx="530">
                  <c:v>32.69</c:v>
                </c:pt>
                <c:pt idx="531">
                  <c:v>32.68</c:v>
                </c:pt>
                <c:pt idx="532">
                  <c:v>32.67</c:v>
                </c:pt>
                <c:pt idx="533">
                  <c:v>32.65</c:v>
                </c:pt>
                <c:pt idx="534">
                  <c:v>32.619999999999997</c:v>
                </c:pt>
                <c:pt idx="535">
                  <c:v>32.61</c:v>
                </c:pt>
                <c:pt idx="536">
                  <c:v>32.590000000000003</c:v>
                </c:pt>
                <c:pt idx="537">
                  <c:v>32.57</c:v>
                </c:pt>
                <c:pt idx="538">
                  <c:v>32.54</c:v>
                </c:pt>
                <c:pt idx="539">
                  <c:v>32.53</c:v>
                </c:pt>
                <c:pt idx="540">
                  <c:v>32.51</c:v>
                </c:pt>
                <c:pt idx="541">
                  <c:v>32.479999999999997</c:v>
                </c:pt>
                <c:pt idx="542">
                  <c:v>32.479999999999997</c:v>
                </c:pt>
                <c:pt idx="543">
                  <c:v>32.47</c:v>
                </c:pt>
                <c:pt idx="544">
                  <c:v>32.46</c:v>
                </c:pt>
                <c:pt idx="545">
                  <c:v>32.46</c:v>
                </c:pt>
                <c:pt idx="546">
                  <c:v>32.46</c:v>
                </c:pt>
                <c:pt idx="547">
                  <c:v>32.46</c:v>
                </c:pt>
                <c:pt idx="548">
                  <c:v>32.46</c:v>
                </c:pt>
                <c:pt idx="549">
                  <c:v>32.46</c:v>
                </c:pt>
                <c:pt idx="550">
                  <c:v>32.450000000000003</c:v>
                </c:pt>
                <c:pt idx="551">
                  <c:v>32.43</c:v>
                </c:pt>
                <c:pt idx="552">
                  <c:v>32.43</c:v>
                </c:pt>
                <c:pt idx="553">
                  <c:v>32.43</c:v>
                </c:pt>
                <c:pt idx="554">
                  <c:v>32.43</c:v>
                </c:pt>
                <c:pt idx="555">
                  <c:v>32.409999999999997</c:v>
                </c:pt>
                <c:pt idx="556">
                  <c:v>32.4</c:v>
                </c:pt>
                <c:pt idx="557">
                  <c:v>32.4</c:v>
                </c:pt>
                <c:pt idx="558">
                  <c:v>32.39</c:v>
                </c:pt>
                <c:pt idx="559">
                  <c:v>32.39</c:v>
                </c:pt>
                <c:pt idx="560">
                  <c:v>32.39</c:v>
                </c:pt>
                <c:pt idx="561">
                  <c:v>32.380000000000003</c:v>
                </c:pt>
                <c:pt idx="562">
                  <c:v>32.380000000000003</c:v>
                </c:pt>
                <c:pt idx="563">
                  <c:v>32.380000000000003</c:v>
                </c:pt>
                <c:pt idx="564">
                  <c:v>32.380000000000003</c:v>
                </c:pt>
                <c:pt idx="565">
                  <c:v>32.36</c:v>
                </c:pt>
                <c:pt idx="566">
                  <c:v>32.340000000000003</c:v>
                </c:pt>
                <c:pt idx="567">
                  <c:v>32.33</c:v>
                </c:pt>
                <c:pt idx="568">
                  <c:v>32.32</c:v>
                </c:pt>
                <c:pt idx="569">
                  <c:v>32.31</c:v>
                </c:pt>
                <c:pt idx="570">
                  <c:v>32.299999999999997</c:v>
                </c:pt>
                <c:pt idx="571">
                  <c:v>32.29</c:v>
                </c:pt>
                <c:pt idx="572">
                  <c:v>32.270000000000003</c:v>
                </c:pt>
                <c:pt idx="573">
                  <c:v>32.270000000000003</c:v>
                </c:pt>
                <c:pt idx="574">
                  <c:v>32.26</c:v>
                </c:pt>
                <c:pt idx="575">
                  <c:v>32.25</c:v>
                </c:pt>
                <c:pt idx="576">
                  <c:v>32.24</c:v>
                </c:pt>
                <c:pt idx="577">
                  <c:v>32.229999999999997</c:v>
                </c:pt>
                <c:pt idx="578">
                  <c:v>32.22</c:v>
                </c:pt>
                <c:pt idx="579">
                  <c:v>32.200000000000003</c:v>
                </c:pt>
                <c:pt idx="580">
                  <c:v>32.19</c:v>
                </c:pt>
                <c:pt idx="581">
                  <c:v>32.19</c:v>
                </c:pt>
                <c:pt idx="582">
                  <c:v>32.19</c:v>
                </c:pt>
                <c:pt idx="583">
                  <c:v>32.17</c:v>
                </c:pt>
                <c:pt idx="584">
                  <c:v>32.159999999999997</c:v>
                </c:pt>
                <c:pt idx="585">
                  <c:v>32.15</c:v>
                </c:pt>
                <c:pt idx="586">
                  <c:v>32.130000000000003</c:v>
                </c:pt>
                <c:pt idx="587">
                  <c:v>32.130000000000003</c:v>
                </c:pt>
                <c:pt idx="588">
                  <c:v>32.119999999999997</c:v>
                </c:pt>
                <c:pt idx="589">
                  <c:v>32.1</c:v>
                </c:pt>
                <c:pt idx="590">
                  <c:v>32.090000000000003</c:v>
                </c:pt>
                <c:pt idx="591">
                  <c:v>32.08</c:v>
                </c:pt>
                <c:pt idx="592">
                  <c:v>32.08</c:v>
                </c:pt>
                <c:pt idx="593">
                  <c:v>32.07</c:v>
                </c:pt>
                <c:pt idx="594">
                  <c:v>32.06</c:v>
                </c:pt>
                <c:pt idx="595">
                  <c:v>32.06</c:v>
                </c:pt>
                <c:pt idx="596">
                  <c:v>32.04</c:v>
                </c:pt>
                <c:pt idx="597">
                  <c:v>32.03</c:v>
                </c:pt>
                <c:pt idx="598">
                  <c:v>32.01</c:v>
                </c:pt>
                <c:pt idx="599">
                  <c:v>31.99</c:v>
                </c:pt>
                <c:pt idx="600">
                  <c:v>31.97</c:v>
                </c:pt>
                <c:pt idx="601">
                  <c:v>31.96</c:v>
                </c:pt>
                <c:pt idx="602">
                  <c:v>31.94</c:v>
                </c:pt>
                <c:pt idx="603">
                  <c:v>31.93</c:v>
                </c:pt>
                <c:pt idx="604">
                  <c:v>31.91</c:v>
                </c:pt>
                <c:pt idx="605">
                  <c:v>31.9</c:v>
                </c:pt>
                <c:pt idx="606">
                  <c:v>31.89</c:v>
                </c:pt>
                <c:pt idx="607">
                  <c:v>31.89</c:v>
                </c:pt>
                <c:pt idx="608">
                  <c:v>31.87</c:v>
                </c:pt>
                <c:pt idx="609">
                  <c:v>31.85</c:v>
                </c:pt>
                <c:pt idx="610">
                  <c:v>31.83</c:v>
                </c:pt>
                <c:pt idx="611">
                  <c:v>31.82</c:v>
                </c:pt>
                <c:pt idx="612">
                  <c:v>31.81</c:v>
                </c:pt>
                <c:pt idx="613">
                  <c:v>31.8</c:v>
                </c:pt>
                <c:pt idx="614">
                  <c:v>31.79</c:v>
                </c:pt>
                <c:pt idx="615">
                  <c:v>31.78</c:v>
                </c:pt>
                <c:pt idx="616">
                  <c:v>31.77</c:v>
                </c:pt>
                <c:pt idx="617">
                  <c:v>31.75</c:v>
                </c:pt>
                <c:pt idx="618">
                  <c:v>31.73</c:v>
                </c:pt>
                <c:pt idx="619">
                  <c:v>31.71</c:v>
                </c:pt>
                <c:pt idx="620">
                  <c:v>31.7</c:v>
                </c:pt>
                <c:pt idx="621">
                  <c:v>31.69</c:v>
                </c:pt>
                <c:pt idx="622">
                  <c:v>31.68</c:v>
                </c:pt>
                <c:pt idx="623">
                  <c:v>31.67</c:v>
                </c:pt>
                <c:pt idx="624">
                  <c:v>31.66</c:v>
                </c:pt>
                <c:pt idx="625">
                  <c:v>31.65</c:v>
                </c:pt>
                <c:pt idx="626">
                  <c:v>31.64</c:v>
                </c:pt>
                <c:pt idx="627">
                  <c:v>31.63</c:v>
                </c:pt>
                <c:pt idx="628">
                  <c:v>31.61</c:v>
                </c:pt>
                <c:pt idx="629">
                  <c:v>31.61</c:v>
                </c:pt>
                <c:pt idx="630">
                  <c:v>31.6</c:v>
                </c:pt>
                <c:pt idx="631">
                  <c:v>31.6</c:v>
                </c:pt>
                <c:pt idx="632">
                  <c:v>31.58</c:v>
                </c:pt>
                <c:pt idx="633">
                  <c:v>31.58</c:v>
                </c:pt>
                <c:pt idx="634">
                  <c:v>31.57</c:v>
                </c:pt>
                <c:pt idx="635">
                  <c:v>31.56</c:v>
                </c:pt>
                <c:pt idx="636">
                  <c:v>31.55</c:v>
                </c:pt>
                <c:pt idx="637">
                  <c:v>31.54</c:v>
                </c:pt>
                <c:pt idx="638">
                  <c:v>31.52</c:v>
                </c:pt>
                <c:pt idx="639">
                  <c:v>31.51</c:v>
                </c:pt>
                <c:pt idx="640">
                  <c:v>31.5</c:v>
                </c:pt>
                <c:pt idx="641">
                  <c:v>31.49</c:v>
                </c:pt>
                <c:pt idx="642">
                  <c:v>31.48</c:v>
                </c:pt>
                <c:pt idx="643">
                  <c:v>31.48</c:v>
                </c:pt>
                <c:pt idx="644">
                  <c:v>31.46</c:v>
                </c:pt>
                <c:pt idx="645">
                  <c:v>31.44</c:v>
                </c:pt>
                <c:pt idx="646">
                  <c:v>31.43</c:v>
                </c:pt>
                <c:pt idx="647">
                  <c:v>31.42</c:v>
                </c:pt>
                <c:pt idx="648">
                  <c:v>31.41</c:v>
                </c:pt>
                <c:pt idx="649">
                  <c:v>31.4</c:v>
                </c:pt>
                <c:pt idx="650">
                  <c:v>31.4</c:v>
                </c:pt>
                <c:pt idx="651">
                  <c:v>31.39</c:v>
                </c:pt>
                <c:pt idx="652">
                  <c:v>31.37</c:v>
                </c:pt>
                <c:pt idx="653">
                  <c:v>31.35</c:v>
                </c:pt>
                <c:pt idx="654">
                  <c:v>31.34</c:v>
                </c:pt>
                <c:pt idx="655">
                  <c:v>31.32</c:v>
                </c:pt>
                <c:pt idx="656">
                  <c:v>31.31</c:v>
                </c:pt>
                <c:pt idx="657">
                  <c:v>31.29</c:v>
                </c:pt>
                <c:pt idx="658">
                  <c:v>31.28</c:v>
                </c:pt>
                <c:pt idx="659">
                  <c:v>31.27</c:v>
                </c:pt>
                <c:pt idx="660">
                  <c:v>31.26</c:v>
                </c:pt>
                <c:pt idx="661">
                  <c:v>31.26</c:v>
                </c:pt>
                <c:pt idx="662">
                  <c:v>31.25</c:v>
                </c:pt>
                <c:pt idx="663">
                  <c:v>31.24</c:v>
                </c:pt>
                <c:pt idx="664">
                  <c:v>31.23</c:v>
                </c:pt>
                <c:pt idx="665">
                  <c:v>31.22</c:v>
                </c:pt>
                <c:pt idx="666">
                  <c:v>31.2</c:v>
                </c:pt>
                <c:pt idx="667">
                  <c:v>31.2</c:v>
                </c:pt>
                <c:pt idx="668">
                  <c:v>31.19</c:v>
                </c:pt>
                <c:pt idx="669">
                  <c:v>31.18</c:v>
                </c:pt>
                <c:pt idx="670">
                  <c:v>31.16</c:v>
                </c:pt>
                <c:pt idx="671">
                  <c:v>31.16</c:v>
                </c:pt>
                <c:pt idx="672">
                  <c:v>31.15</c:v>
                </c:pt>
                <c:pt idx="673">
                  <c:v>31.14</c:v>
                </c:pt>
                <c:pt idx="674">
                  <c:v>31.14</c:v>
                </c:pt>
                <c:pt idx="675">
                  <c:v>31.13</c:v>
                </c:pt>
                <c:pt idx="676">
                  <c:v>31.12</c:v>
                </c:pt>
                <c:pt idx="677">
                  <c:v>31.11</c:v>
                </c:pt>
                <c:pt idx="678">
                  <c:v>31.11</c:v>
                </c:pt>
                <c:pt idx="679">
                  <c:v>31.11</c:v>
                </c:pt>
                <c:pt idx="680">
                  <c:v>31.1</c:v>
                </c:pt>
                <c:pt idx="681">
                  <c:v>31.09</c:v>
                </c:pt>
                <c:pt idx="682">
                  <c:v>31.09</c:v>
                </c:pt>
                <c:pt idx="683">
                  <c:v>31.07</c:v>
                </c:pt>
                <c:pt idx="684">
                  <c:v>31.06</c:v>
                </c:pt>
                <c:pt idx="685">
                  <c:v>31.05</c:v>
                </c:pt>
                <c:pt idx="686">
                  <c:v>31.04</c:v>
                </c:pt>
                <c:pt idx="687">
                  <c:v>31.04</c:v>
                </c:pt>
                <c:pt idx="688">
                  <c:v>31.04</c:v>
                </c:pt>
                <c:pt idx="689">
                  <c:v>31.03</c:v>
                </c:pt>
                <c:pt idx="690">
                  <c:v>31.02</c:v>
                </c:pt>
                <c:pt idx="691">
                  <c:v>31.02</c:v>
                </c:pt>
                <c:pt idx="692">
                  <c:v>31.01</c:v>
                </c:pt>
                <c:pt idx="693">
                  <c:v>31</c:v>
                </c:pt>
                <c:pt idx="694">
                  <c:v>30.99</c:v>
                </c:pt>
                <c:pt idx="695">
                  <c:v>30.98</c:v>
                </c:pt>
                <c:pt idx="696">
                  <c:v>30.96</c:v>
                </c:pt>
                <c:pt idx="697">
                  <c:v>30.96</c:v>
                </c:pt>
                <c:pt idx="698">
                  <c:v>30.94</c:v>
                </c:pt>
                <c:pt idx="699">
                  <c:v>30.94</c:v>
                </c:pt>
                <c:pt idx="700">
                  <c:v>30.94</c:v>
                </c:pt>
                <c:pt idx="701">
                  <c:v>30.93</c:v>
                </c:pt>
                <c:pt idx="702">
                  <c:v>30.92</c:v>
                </c:pt>
                <c:pt idx="703">
                  <c:v>30.91</c:v>
                </c:pt>
                <c:pt idx="704">
                  <c:v>30.9</c:v>
                </c:pt>
                <c:pt idx="705">
                  <c:v>30.89</c:v>
                </c:pt>
                <c:pt idx="706">
                  <c:v>30.89</c:v>
                </c:pt>
                <c:pt idx="707">
                  <c:v>30.89</c:v>
                </c:pt>
                <c:pt idx="708">
                  <c:v>30.89</c:v>
                </c:pt>
                <c:pt idx="709">
                  <c:v>30.88</c:v>
                </c:pt>
                <c:pt idx="710">
                  <c:v>30.87</c:v>
                </c:pt>
                <c:pt idx="711">
                  <c:v>30.86</c:v>
                </c:pt>
                <c:pt idx="712">
                  <c:v>30.84</c:v>
                </c:pt>
                <c:pt idx="713">
                  <c:v>30.83</c:v>
                </c:pt>
                <c:pt idx="714">
                  <c:v>30.82</c:v>
                </c:pt>
                <c:pt idx="715">
                  <c:v>30.8</c:v>
                </c:pt>
                <c:pt idx="716">
                  <c:v>30.79</c:v>
                </c:pt>
                <c:pt idx="717">
                  <c:v>30.78</c:v>
                </c:pt>
                <c:pt idx="718">
                  <c:v>30.78</c:v>
                </c:pt>
                <c:pt idx="719">
                  <c:v>30.77</c:v>
                </c:pt>
                <c:pt idx="720">
                  <c:v>30.77</c:v>
                </c:pt>
                <c:pt idx="721">
                  <c:v>30.77</c:v>
                </c:pt>
                <c:pt idx="722">
                  <c:v>30.76</c:v>
                </c:pt>
                <c:pt idx="723">
                  <c:v>30.75</c:v>
                </c:pt>
                <c:pt idx="724">
                  <c:v>30.75</c:v>
                </c:pt>
                <c:pt idx="725">
                  <c:v>30.75</c:v>
                </c:pt>
                <c:pt idx="726">
                  <c:v>30.74</c:v>
                </c:pt>
                <c:pt idx="727">
                  <c:v>30.73</c:v>
                </c:pt>
                <c:pt idx="728">
                  <c:v>30.73</c:v>
                </c:pt>
                <c:pt idx="729">
                  <c:v>30.72</c:v>
                </c:pt>
                <c:pt idx="730">
                  <c:v>30.72</c:v>
                </c:pt>
                <c:pt idx="731">
                  <c:v>30.7</c:v>
                </c:pt>
                <c:pt idx="732">
                  <c:v>30.69</c:v>
                </c:pt>
                <c:pt idx="733">
                  <c:v>30.68</c:v>
                </c:pt>
                <c:pt idx="734">
                  <c:v>30.67</c:v>
                </c:pt>
                <c:pt idx="735">
                  <c:v>30.67</c:v>
                </c:pt>
                <c:pt idx="736">
                  <c:v>30.65</c:v>
                </c:pt>
                <c:pt idx="737">
                  <c:v>30.64</c:v>
                </c:pt>
                <c:pt idx="738">
                  <c:v>30.64</c:v>
                </c:pt>
                <c:pt idx="739">
                  <c:v>30.63</c:v>
                </c:pt>
                <c:pt idx="740">
                  <c:v>30.62</c:v>
                </c:pt>
                <c:pt idx="741">
                  <c:v>30.62</c:v>
                </c:pt>
                <c:pt idx="742">
                  <c:v>30.61</c:v>
                </c:pt>
                <c:pt idx="743">
                  <c:v>30.6</c:v>
                </c:pt>
                <c:pt idx="744">
                  <c:v>30.59</c:v>
                </c:pt>
                <c:pt idx="745">
                  <c:v>30.59</c:v>
                </c:pt>
                <c:pt idx="746">
                  <c:v>30.59</c:v>
                </c:pt>
                <c:pt idx="747">
                  <c:v>30.58</c:v>
                </c:pt>
                <c:pt idx="748">
                  <c:v>30.57</c:v>
                </c:pt>
                <c:pt idx="749">
                  <c:v>30.56</c:v>
                </c:pt>
                <c:pt idx="750">
                  <c:v>30.56</c:v>
                </c:pt>
                <c:pt idx="751">
                  <c:v>30.54</c:v>
                </c:pt>
                <c:pt idx="752">
                  <c:v>30.53</c:v>
                </c:pt>
                <c:pt idx="753">
                  <c:v>30.51</c:v>
                </c:pt>
                <c:pt idx="754">
                  <c:v>30.5</c:v>
                </c:pt>
                <c:pt idx="755">
                  <c:v>30.48</c:v>
                </c:pt>
                <c:pt idx="756">
                  <c:v>30.46</c:v>
                </c:pt>
                <c:pt idx="757">
                  <c:v>30.45</c:v>
                </c:pt>
                <c:pt idx="758">
                  <c:v>30.44</c:v>
                </c:pt>
                <c:pt idx="759">
                  <c:v>30.43</c:v>
                </c:pt>
                <c:pt idx="760">
                  <c:v>30.43</c:v>
                </c:pt>
                <c:pt idx="761">
                  <c:v>30.41</c:v>
                </c:pt>
                <c:pt idx="762">
                  <c:v>30.4</c:v>
                </c:pt>
                <c:pt idx="763">
                  <c:v>30.39</c:v>
                </c:pt>
                <c:pt idx="764">
                  <c:v>30.37</c:v>
                </c:pt>
                <c:pt idx="765">
                  <c:v>30.36</c:v>
                </c:pt>
                <c:pt idx="766">
                  <c:v>30.34</c:v>
                </c:pt>
                <c:pt idx="767">
                  <c:v>30.34</c:v>
                </c:pt>
                <c:pt idx="768">
                  <c:v>30.33</c:v>
                </c:pt>
                <c:pt idx="769">
                  <c:v>30.32</c:v>
                </c:pt>
                <c:pt idx="770">
                  <c:v>30.31</c:v>
                </c:pt>
                <c:pt idx="771">
                  <c:v>30.31</c:v>
                </c:pt>
                <c:pt idx="772">
                  <c:v>30.3</c:v>
                </c:pt>
                <c:pt idx="773">
                  <c:v>30.3</c:v>
                </c:pt>
                <c:pt idx="774">
                  <c:v>30.3</c:v>
                </c:pt>
                <c:pt idx="775">
                  <c:v>30.3</c:v>
                </c:pt>
                <c:pt idx="776">
                  <c:v>30.29</c:v>
                </c:pt>
                <c:pt idx="777">
                  <c:v>30.29</c:v>
                </c:pt>
                <c:pt idx="778">
                  <c:v>30.29</c:v>
                </c:pt>
                <c:pt idx="779">
                  <c:v>30.29</c:v>
                </c:pt>
                <c:pt idx="780">
                  <c:v>30.29</c:v>
                </c:pt>
                <c:pt idx="781">
                  <c:v>30.29</c:v>
                </c:pt>
                <c:pt idx="782">
                  <c:v>30.29</c:v>
                </c:pt>
                <c:pt idx="783">
                  <c:v>30.29</c:v>
                </c:pt>
                <c:pt idx="784">
                  <c:v>30.29</c:v>
                </c:pt>
                <c:pt idx="785">
                  <c:v>30.29</c:v>
                </c:pt>
                <c:pt idx="786">
                  <c:v>30.28</c:v>
                </c:pt>
                <c:pt idx="787">
                  <c:v>30.27</c:v>
                </c:pt>
                <c:pt idx="788">
                  <c:v>30.27</c:v>
                </c:pt>
                <c:pt idx="789">
                  <c:v>30.27</c:v>
                </c:pt>
                <c:pt idx="790">
                  <c:v>30.28</c:v>
                </c:pt>
                <c:pt idx="791">
                  <c:v>30.28</c:v>
                </c:pt>
                <c:pt idx="792">
                  <c:v>30.29</c:v>
                </c:pt>
                <c:pt idx="793">
                  <c:v>30.29</c:v>
                </c:pt>
                <c:pt idx="794">
                  <c:v>30.29</c:v>
                </c:pt>
                <c:pt idx="795">
                  <c:v>30.29</c:v>
                </c:pt>
                <c:pt idx="796">
                  <c:v>30.29</c:v>
                </c:pt>
                <c:pt idx="797">
                  <c:v>30.3</c:v>
                </c:pt>
                <c:pt idx="798">
                  <c:v>30.31</c:v>
                </c:pt>
                <c:pt idx="799">
                  <c:v>30.31</c:v>
                </c:pt>
                <c:pt idx="800">
                  <c:v>30.32</c:v>
                </c:pt>
                <c:pt idx="801">
                  <c:v>30.33</c:v>
                </c:pt>
                <c:pt idx="802">
                  <c:v>30.32</c:v>
                </c:pt>
                <c:pt idx="803">
                  <c:v>30.32</c:v>
                </c:pt>
                <c:pt idx="804">
                  <c:v>30.32</c:v>
                </c:pt>
                <c:pt idx="805">
                  <c:v>30.31</c:v>
                </c:pt>
                <c:pt idx="806">
                  <c:v>30.31</c:v>
                </c:pt>
                <c:pt idx="807">
                  <c:v>30.32</c:v>
                </c:pt>
                <c:pt idx="808">
                  <c:v>30.32</c:v>
                </c:pt>
                <c:pt idx="809">
                  <c:v>30.32</c:v>
                </c:pt>
                <c:pt idx="810">
                  <c:v>30.32</c:v>
                </c:pt>
                <c:pt idx="811">
                  <c:v>30.32</c:v>
                </c:pt>
                <c:pt idx="812">
                  <c:v>30.33</c:v>
                </c:pt>
                <c:pt idx="813">
                  <c:v>30.34</c:v>
                </c:pt>
                <c:pt idx="814">
                  <c:v>30.34</c:v>
                </c:pt>
                <c:pt idx="815">
                  <c:v>30.34</c:v>
                </c:pt>
                <c:pt idx="816">
                  <c:v>30.34</c:v>
                </c:pt>
                <c:pt idx="817">
                  <c:v>30.35</c:v>
                </c:pt>
                <c:pt idx="818">
                  <c:v>30.36</c:v>
                </c:pt>
                <c:pt idx="819">
                  <c:v>30.36</c:v>
                </c:pt>
                <c:pt idx="820">
                  <c:v>30.36</c:v>
                </c:pt>
                <c:pt idx="821">
                  <c:v>30.37</c:v>
                </c:pt>
                <c:pt idx="822">
                  <c:v>30.38</c:v>
                </c:pt>
                <c:pt idx="823">
                  <c:v>30.39</c:v>
                </c:pt>
                <c:pt idx="824">
                  <c:v>30.39</c:v>
                </c:pt>
                <c:pt idx="825">
                  <c:v>30.4</c:v>
                </c:pt>
                <c:pt idx="826">
                  <c:v>30.4</c:v>
                </c:pt>
                <c:pt idx="827">
                  <c:v>30.41</c:v>
                </c:pt>
                <c:pt idx="828">
                  <c:v>30.42</c:v>
                </c:pt>
                <c:pt idx="829">
                  <c:v>30.43</c:v>
                </c:pt>
                <c:pt idx="830">
                  <c:v>30.44</c:v>
                </c:pt>
                <c:pt idx="831">
                  <c:v>30.45</c:v>
                </c:pt>
                <c:pt idx="832">
                  <c:v>30.46</c:v>
                </c:pt>
                <c:pt idx="833">
                  <c:v>30.46</c:v>
                </c:pt>
                <c:pt idx="834">
                  <c:v>30.46</c:v>
                </c:pt>
                <c:pt idx="835">
                  <c:v>30.47</c:v>
                </c:pt>
                <c:pt idx="836">
                  <c:v>30.47</c:v>
                </c:pt>
                <c:pt idx="837">
                  <c:v>30.48</c:v>
                </c:pt>
                <c:pt idx="838">
                  <c:v>30.49</c:v>
                </c:pt>
                <c:pt idx="839">
                  <c:v>30.5</c:v>
                </c:pt>
                <c:pt idx="840">
                  <c:v>30.51</c:v>
                </c:pt>
                <c:pt idx="841">
                  <c:v>30.52</c:v>
                </c:pt>
                <c:pt idx="842">
                  <c:v>30.53</c:v>
                </c:pt>
                <c:pt idx="843">
                  <c:v>30.54</c:v>
                </c:pt>
                <c:pt idx="844">
                  <c:v>30.54</c:v>
                </c:pt>
                <c:pt idx="845">
                  <c:v>30.55</c:v>
                </c:pt>
                <c:pt idx="846">
                  <c:v>30.55</c:v>
                </c:pt>
                <c:pt idx="847">
                  <c:v>30.55</c:v>
                </c:pt>
                <c:pt idx="848">
                  <c:v>30.56</c:v>
                </c:pt>
                <c:pt idx="849">
                  <c:v>30.56</c:v>
                </c:pt>
                <c:pt idx="850">
                  <c:v>30.58</c:v>
                </c:pt>
                <c:pt idx="851">
                  <c:v>30.59</c:v>
                </c:pt>
                <c:pt idx="852">
                  <c:v>30.6</c:v>
                </c:pt>
                <c:pt idx="853">
                  <c:v>30.61</c:v>
                </c:pt>
                <c:pt idx="854">
                  <c:v>30.62</c:v>
                </c:pt>
                <c:pt idx="855">
                  <c:v>30.63</c:v>
                </c:pt>
                <c:pt idx="856">
                  <c:v>30.64</c:v>
                </c:pt>
                <c:pt idx="857">
                  <c:v>30.65</c:v>
                </c:pt>
                <c:pt idx="858">
                  <c:v>30.65</c:v>
                </c:pt>
                <c:pt idx="859">
                  <c:v>30.66</c:v>
                </c:pt>
                <c:pt idx="860">
                  <c:v>30.67</c:v>
                </c:pt>
                <c:pt idx="861">
                  <c:v>30.67</c:v>
                </c:pt>
                <c:pt idx="862">
                  <c:v>30.68</c:v>
                </c:pt>
                <c:pt idx="863">
                  <c:v>30.69</c:v>
                </c:pt>
                <c:pt idx="864">
                  <c:v>30.69</c:v>
                </c:pt>
                <c:pt idx="865">
                  <c:v>30.69</c:v>
                </c:pt>
                <c:pt idx="866">
                  <c:v>30.7</c:v>
                </c:pt>
                <c:pt idx="867">
                  <c:v>30.71</c:v>
                </c:pt>
                <c:pt idx="868">
                  <c:v>30.7</c:v>
                </c:pt>
                <c:pt idx="869">
                  <c:v>30.71</c:v>
                </c:pt>
                <c:pt idx="870">
                  <c:v>30.71</c:v>
                </c:pt>
                <c:pt idx="871">
                  <c:v>30.72</c:v>
                </c:pt>
                <c:pt idx="872">
                  <c:v>30.72</c:v>
                </c:pt>
                <c:pt idx="873">
                  <c:v>30.74</c:v>
                </c:pt>
                <c:pt idx="874">
                  <c:v>30.75</c:v>
                </c:pt>
                <c:pt idx="875">
                  <c:v>30.77</c:v>
                </c:pt>
                <c:pt idx="876">
                  <c:v>30.77</c:v>
                </c:pt>
                <c:pt idx="877">
                  <c:v>30.78</c:v>
                </c:pt>
                <c:pt idx="878">
                  <c:v>30.79</c:v>
                </c:pt>
                <c:pt idx="879">
                  <c:v>30.79</c:v>
                </c:pt>
                <c:pt idx="880">
                  <c:v>30.8</c:v>
                </c:pt>
                <c:pt idx="881">
                  <c:v>30.81</c:v>
                </c:pt>
                <c:pt idx="882">
                  <c:v>30.81</c:v>
                </c:pt>
                <c:pt idx="883">
                  <c:v>30.82</c:v>
                </c:pt>
                <c:pt idx="884">
                  <c:v>30.82</c:v>
                </c:pt>
                <c:pt idx="885">
                  <c:v>30.82</c:v>
                </c:pt>
                <c:pt idx="886">
                  <c:v>30.82</c:v>
                </c:pt>
                <c:pt idx="887">
                  <c:v>30.82</c:v>
                </c:pt>
                <c:pt idx="888">
                  <c:v>30.83</c:v>
                </c:pt>
                <c:pt idx="889">
                  <c:v>30.83</c:v>
                </c:pt>
                <c:pt idx="890">
                  <c:v>30.83</c:v>
                </c:pt>
                <c:pt idx="891">
                  <c:v>30.83</c:v>
                </c:pt>
                <c:pt idx="892">
                  <c:v>30.84</c:v>
                </c:pt>
                <c:pt idx="893">
                  <c:v>30.84</c:v>
                </c:pt>
                <c:pt idx="894">
                  <c:v>30.84</c:v>
                </c:pt>
                <c:pt idx="895">
                  <c:v>30.83</c:v>
                </c:pt>
                <c:pt idx="896">
                  <c:v>30.83</c:v>
                </c:pt>
                <c:pt idx="897">
                  <c:v>30.82</c:v>
                </c:pt>
                <c:pt idx="898">
                  <c:v>30.82</c:v>
                </c:pt>
                <c:pt idx="899">
                  <c:v>30.81</c:v>
                </c:pt>
                <c:pt idx="900">
                  <c:v>30.8</c:v>
                </c:pt>
                <c:pt idx="901">
                  <c:v>30.79</c:v>
                </c:pt>
                <c:pt idx="902">
                  <c:v>30.79</c:v>
                </c:pt>
                <c:pt idx="903">
                  <c:v>30.77</c:v>
                </c:pt>
                <c:pt idx="904">
                  <c:v>30.76</c:v>
                </c:pt>
                <c:pt idx="905">
                  <c:v>30.75</c:v>
                </c:pt>
                <c:pt idx="906">
                  <c:v>30.75</c:v>
                </c:pt>
                <c:pt idx="907">
                  <c:v>30.74</c:v>
                </c:pt>
                <c:pt idx="908">
                  <c:v>30.73</c:v>
                </c:pt>
                <c:pt idx="909">
                  <c:v>30.72</c:v>
                </c:pt>
                <c:pt idx="910">
                  <c:v>30.72</c:v>
                </c:pt>
                <c:pt idx="911">
                  <c:v>30.7</c:v>
                </c:pt>
                <c:pt idx="912">
                  <c:v>30.69</c:v>
                </c:pt>
                <c:pt idx="913">
                  <c:v>30.67</c:v>
                </c:pt>
                <c:pt idx="914">
                  <c:v>30.67</c:v>
                </c:pt>
                <c:pt idx="915">
                  <c:v>30.66</c:v>
                </c:pt>
                <c:pt idx="916">
                  <c:v>30.66</c:v>
                </c:pt>
                <c:pt idx="917">
                  <c:v>30.65</c:v>
                </c:pt>
                <c:pt idx="918">
                  <c:v>30.64</c:v>
                </c:pt>
                <c:pt idx="919">
                  <c:v>30.64</c:v>
                </c:pt>
                <c:pt idx="920">
                  <c:v>30.63</c:v>
                </c:pt>
                <c:pt idx="921">
                  <c:v>30.62</c:v>
                </c:pt>
                <c:pt idx="922">
                  <c:v>30.59</c:v>
                </c:pt>
                <c:pt idx="923">
                  <c:v>30.59</c:v>
                </c:pt>
                <c:pt idx="924">
                  <c:v>30.58</c:v>
                </c:pt>
                <c:pt idx="925">
                  <c:v>30.57</c:v>
                </c:pt>
                <c:pt idx="926">
                  <c:v>30.56</c:v>
                </c:pt>
                <c:pt idx="927">
                  <c:v>30.55</c:v>
                </c:pt>
                <c:pt idx="928">
                  <c:v>30.55</c:v>
                </c:pt>
                <c:pt idx="929">
                  <c:v>30.54</c:v>
                </c:pt>
                <c:pt idx="930">
                  <c:v>30.54</c:v>
                </c:pt>
                <c:pt idx="931">
                  <c:v>30.54</c:v>
                </c:pt>
                <c:pt idx="932">
                  <c:v>30.51</c:v>
                </c:pt>
                <c:pt idx="933">
                  <c:v>30.5</c:v>
                </c:pt>
                <c:pt idx="934">
                  <c:v>30.48</c:v>
                </c:pt>
                <c:pt idx="935">
                  <c:v>30.46</c:v>
                </c:pt>
                <c:pt idx="936">
                  <c:v>30.44</c:v>
                </c:pt>
                <c:pt idx="937">
                  <c:v>30.43</c:v>
                </c:pt>
                <c:pt idx="938">
                  <c:v>30.42</c:v>
                </c:pt>
                <c:pt idx="939">
                  <c:v>30.42</c:v>
                </c:pt>
                <c:pt idx="940">
                  <c:v>30.4</c:v>
                </c:pt>
                <c:pt idx="941">
                  <c:v>30.4</c:v>
                </c:pt>
                <c:pt idx="942">
                  <c:v>30.4</c:v>
                </c:pt>
                <c:pt idx="943">
                  <c:v>30.4</c:v>
                </c:pt>
                <c:pt idx="944">
                  <c:v>30.39</c:v>
                </c:pt>
                <c:pt idx="945">
                  <c:v>30.38</c:v>
                </c:pt>
                <c:pt idx="946">
                  <c:v>30.38</c:v>
                </c:pt>
                <c:pt idx="947">
                  <c:v>30.38</c:v>
                </c:pt>
                <c:pt idx="948">
                  <c:v>30.38</c:v>
                </c:pt>
                <c:pt idx="949">
                  <c:v>30.37</c:v>
                </c:pt>
                <c:pt idx="950">
                  <c:v>30.35</c:v>
                </c:pt>
                <c:pt idx="951">
                  <c:v>30.34</c:v>
                </c:pt>
                <c:pt idx="952">
                  <c:v>30.33</c:v>
                </c:pt>
                <c:pt idx="953">
                  <c:v>30.32</c:v>
                </c:pt>
                <c:pt idx="954">
                  <c:v>30.32</c:v>
                </c:pt>
                <c:pt idx="955">
                  <c:v>30.31</c:v>
                </c:pt>
                <c:pt idx="956">
                  <c:v>30.3</c:v>
                </c:pt>
                <c:pt idx="957">
                  <c:v>30.28</c:v>
                </c:pt>
                <c:pt idx="958">
                  <c:v>30.28</c:v>
                </c:pt>
                <c:pt idx="959">
                  <c:v>30.28</c:v>
                </c:pt>
                <c:pt idx="960">
                  <c:v>30.29</c:v>
                </c:pt>
                <c:pt idx="961">
                  <c:v>30.29</c:v>
                </c:pt>
                <c:pt idx="962">
                  <c:v>30.29</c:v>
                </c:pt>
                <c:pt idx="963">
                  <c:v>30.3</c:v>
                </c:pt>
                <c:pt idx="964">
                  <c:v>30.3</c:v>
                </c:pt>
                <c:pt idx="965">
                  <c:v>30.31</c:v>
                </c:pt>
                <c:pt idx="966">
                  <c:v>30.31</c:v>
                </c:pt>
                <c:pt idx="967">
                  <c:v>30.32</c:v>
                </c:pt>
                <c:pt idx="968">
                  <c:v>30.32</c:v>
                </c:pt>
                <c:pt idx="969">
                  <c:v>30.33</c:v>
                </c:pt>
                <c:pt idx="970">
                  <c:v>30.34</c:v>
                </c:pt>
                <c:pt idx="971">
                  <c:v>30.34</c:v>
                </c:pt>
                <c:pt idx="972">
                  <c:v>30.34</c:v>
                </c:pt>
                <c:pt idx="973">
                  <c:v>30.35</c:v>
                </c:pt>
                <c:pt idx="974">
                  <c:v>30.36</c:v>
                </c:pt>
                <c:pt idx="975">
                  <c:v>30.36</c:v>
                </c:pt>
                <c:pt idx="976">
                  <c:v>30.37</c:v>
                </c:pt>
                <c:pt idx="977">
                  <c:v>30.37</c:v>
                </c:pt>
                <c:pt idx="978">
                  <c:v>30.38</c:v>
                </c:pt>
                <c:pt idx="979">
                  <c:v>30.38</c:v>
                </c:pt>
                <c:pt idx="980">
                  <c:v>30.38</c:v>
                </c:pt>
                <c:pt idx="981">
                  <c:v>30.39</c:v>
                </c:pt>
                <c:pt idx="982">
                  <c:v>30.39</c:v>
                </c:pt>
                <c:pt idx="983">
                  <c:v>30.4</c:v>
                </c:pt>
                <c:pt idx="984">
                  <c:v>30.4</c:v>
                </c:pt>
                <c:pt idx="985">
                  <c:v>30.4</c:v>
                </c:pt>
                <c:pt idx="986">
                  <c:v>30.4</c:v>
                </c:pt>
                <c:pt idx="987">
                  <c:v>30.41</c:v>
                </c:pt>
                <c:pt idx="988">
                  <c:v>30.41</c:v>
                </c:pt>
                <c:pt idx="989">
                  <c:v>30.42</c:v>
                </c:pt>
                <c:pt idx="990">
                  <c:v>30.43</c:v>
                </c:pt>
                <c:pt idx="991">
                  <c:v>30.43</c:v>
                </c:pt>
                <c:pt idx="992">
                  <c:v>30.43</c:v>
                </c:pt>
                <c:pt idx="993">
                  <c:v>30.43</c:v>
                </c:pt>
                <c:pt idx="994">
                  <c:v>30.44</c:v>
                </c:pt>
                <c:pt idx="995">
                  <c:v>30.45</c:v>
                </c:pt>
                <c:pt idx="996">
                  <c:v>30.45</c:v>
                </c:pt>
                <c:pt idx="997">
                  <c:v>30.46</c:v>
                </c:pt>
                <c:pt idx="998">
                  <c:v>30.46</c:v>
                </c:pt>
                <c:pt idx="999">
                  <c:v>30.47</c:v>
                </c:pt>
                <c:pt idx="1000">
                  <c:v>30.47</c:v>
                </c:pt>
                <c:pt idx="1001">
                  <c:v>30.48</c:v>
                </c:pt>
                <c:pt idx="1002">
                  <c:v>30.48</c:v>
                </c:pt>
                <c:pt idx="1003">
                  <c:v>30.48</c:v>
                </c:pt>
                <c:pt idx="1004">
                  <c:v>30.49</c:v>
                </c:pt>
                <c:pt idx="1005">
                  <c:v>30.49</c:v>
                </c:pt>
                <c:pt idx="1006">
                  <c:v>30.49</c:v>
                </c:pt>
                <c:pt idx="1007">
                  <c:v>30.49</c:v>
                </c:pt>
                <c:pt idx="1008">
                  <c:v>30.5</c:v>
                </c:pt>
                <c:pt idx="1009">
                  <c:v>30.51</c:v>
                </c:pt>
                <c:pt idx="1010">
                  <c:v>30.51</c:v>
                </c:pt>
                <c:pt idx="1011">
                  <c:v>30.52</c:v>
                </c:pt>
                <c:pt idx="1012">
                  <c:v>30.52</c:v>
                </c:pt>
                <c:pt idx="1013">
                  <c:v>30.51</c:v>
                </c:pt>
                <c:pt idx="1014">
                  <c:v>30.52</c:v>
                </c:pt>
                <c:pt idx="1015">
                  <c:v>30.53</c:v>
                </c:pt>
                <c:pt idx="1016">
                  <c:v>30.54</c:v>
                </c:pt>
                <c:pt idx="1017">
                  <c:v>30.55</c:v>
                </c:pt>
                <c:pt idx="1018">
                  <c:v>30.55</c:v>
                </c:pt>
                <c:pt idx="1019">
                  <c:v>30.56</c:v>
                </c:pt>
                <c:pt idx="1020">
                  <c:v>30.56</c:v>
                </c:pt>
                <c:pt idx="1021">
                  <c:v>30.57</c:v>
                </c:pt>
                <c:pt idx="1022">
                  <c:v>30.58</c:v>
                </c:pt>
                <c:pt idx="1023">
                  <c:v>30.59</c:v>
                </c:pt>
                <c:pt idx="1024">
                  <c:v>30.6</c:v>
                </c:pt>
                <c:pt idx="1025">
                  <c:v>30.61</c:v>
                </c:pt>
                <c:pt idx="1026">
                  <c:v>30.62</c:v>
                </c:pt>
                <c:pt idx="1027">
                  <c:v>30.64</c:v>
                </c:pt>
                <c:pt idx="1028">
                  <c:v>30.65</c:v>
                </c:pt>
                <c:pt idx="1029">
                  <c:v>30.65</c:v>
                </c:pt>
                <c:pt idx="1030">
                  <c:v>30.66</c:v>
                </c:pt>
                <c:pt idx="1031">
                  <c:v>30.67</c:v>
                </c:pt>
                <c:pt idx="1032">
                  <c:v>30.67</c:v>
                </c:pt>
                <c:pt idx="1033">
                  <c:v>30.66</c:v>
                </c:pt>
                <c:pt idx="1034">
                  <c:v>30.66</c:v>
                </c:pt>
                <c:pt idx="1035">
                  <c:v>30.66</c:v>
                </c:pt>
                <c:pt idx="1036">
                  <c:v>30.66</c:v>
                </c:pt>
                <c:pt idx="1037">
                  <c:v>30.67</c:v>
                </c:pt>
                <c:pt idx="1038">
                  <c:v>30.67</c:v>
                </c:pt>
                <c:pt idx="1039">
                  <c:v>30.67</c:v>
                </c:pt>
                <c:pt idx="1040">
                  <c:v>30.68</c:v>
                </c:pt>
                <c:pt idx="1041">
                  <c:v>30.69</c:v>
                </c:pt>
                <c:pt idx="1042">
                  <c:v>30.69</c:v>
                </c:pt>
                <c:pt idx="1043">
                  <c:v>30.7</c:v>
                </c:pt>
                <c:pt idx="1044">
                  <c:v>30.7</c:v>
                </c:pt>
                <c:pt idx="1045">
                  <c:v>30.7</c:v>
                </c:pt>
                <c:pt idx="1046">
                  <c:v>30.7</c:v>
                </c:pt>
                <c:pt idx="1047">
                  <c:v>30.7</c:v>
                </c:pt>
                <c:pt idx="1048">
                  <c:v>30.71</c:v>
                </c:pt>
                <c:pt idx="1049">
                  <c:v>30.72</c:v>
                </c:pt>
                <c:pt idx="1050">
                  <c:v>30.72</c:v>
                </c:pt>
                <c:pt idx="1051">
                  <c:v>30.73</c:v>
                </c:pt>
                <c:pt idx="1052">
                  <c:v>30.73</c:v>
                </c:pt>
                <c:pt idx="1053">
                  <c:v>30.73</c:v>
                </c:pt>
                <c:pt idx="1054">
                  <c:v>30.73</c:v>
                </c:pt>
                <c:pt idx="1055">
                  <c:v>30.72</c:v>
                </c:pt>
                <c:pt idx="1056">
                  <c:v>30.72</c:v>
                </c:pt>
                <c:pt idx="1057">
                  <c:v>30.71</c:v>
                </c:pt>
                <c:pt idx="1058">
                  <c:v>30.7</c:v>
                </c:pt>
                <c:pt idx="1059">
                  <c:v>30.7</c:v>
                </c:pt>
                <c:pt idx="1060">
                  <c:v>30.7</c:v>
                </c:pt>
                <c:pt idx="1061">
                  <c:v>30.7</c:v>
                </c:pt>
                <c:pt idx="1062">
                  <c:v>30.7</c:v>
                </c:pt>
                <c:pt idx="1063">
                  <c:v>30.69</c:v>
                </c:pt>
                <c:pt idx="1064">
                  <c:v>30.68</c:v>
                </c:pt>
                <c:pt idx="1065">
                  <c:v>30.67</c:v>
                </c:pt>
                <c:pt idx="1066">
                  <c:v>30.67</c:v>
                </c:pt>
                <c:pt idx="1067">
                  <c:v>30.67</c:v>
                </c:pt>
                <c:pt idx="1068">
                  <c:v>30.66</c:v>
                </c:pt>
                <c:pt idx="1069">
                  <c:v>30.66</c:v>
                </c:pt>
                <c:pt idx="1070">
                  <c:v>30.67</c:v>
                </c:pt>
                <c:pt idx="1071">
                  <c:v>30.67</c:v>
                </c:pt>
                <c:pt idx="1072">
                  <c:v>30.67</c:v>
                </c:pt>
                <c:pt idx="1073">
                  <c:v>30.67</c:v>
                </c:pt>
                <c:pt idx="1074">
                  <c:v>30.67</c:v>
                </c:pt>
                <c:pt idx="1075">
                  <c:v>30.67</c:v>
                </c:pt>
                <c:pt idx="1076">
                  <c:v>30.66</c:v>
                </c:pt>
                <c:pt idx="1077">
                  <c:v>30.65</c:v>
                </c:pt>
                <c:pt idx="1078">
                  <c:v>30.64</c:v>
                </c:pt>
                <c:pt idx="1079">
                  <c:v>30.63</c:v>
                </c:pt>
                <c:pt idx="1080">
                  <c:v>30.62</c:v>
                </c:pt>
                <c:pt idx="1081">
                  <c:v>30.62</c:v>
                </c:pt>
                <c:pt idx="1082">
                  <c:v>30.62</c:v>
                </c:pt>
                <c:pt idx="1083">
                  <c:v>30.62</c:v>
                </c:pt>
                <c:pt idx="1084">
                  <c:v>30.62</c:v>
                </c:pt>
                <c:pt idx="1085">
                  <c:v>30.62</c:v>
                </c:pt>
                <c:pt idx="1086">
                  <c:v>30.62</c:v>
                </c:pt>
                <c:pt idx="1087">
                  <c:v>30.62</c:v>
                </c:pt>
                <c:pt idx="1088">
                  <c:v>30.62</c:v>
                </c:pt>
                <c:pt idx="1089">
                  <c:v>30.63</c:v>
                </c:pt>
                <c:pt idx="1090">
                  <c:v>30.63</c:v>
                </c:pt>
                <c:pt idx="1091">
                  <c:v>30.63</c:v>
                </c:pt>
                <c:pt idx="1092">
                  <c:v>30.63</c:v>
                </c:pt>
                <c:pt idx="1093">
                  <c:v>30.62</c:v>
                </c:pt>
                <c:pt idx="1094">
                  <c:v>30.62</c:v>
                </c:pt>
                <c:pt idx="1095">
                  <c:v>30.61</c:v>
                </c:pt>
                <c:pt idx="1096">
                  <c:v>30.6</c:v>
                </c:pt>
                <c:pt idx="1097">
                  <c:v>30.59</c:v>
                </c:pt>
                <c:pt idx="1098">
                  <c:v>30.58</c:v>
                </c:pt>
                <c:pt idx="1099">
                  <c:v>30.57</c:v>
                </c:pt>
                <c:pt idx="1100">
                  <c:v>30.56</c:v>
                </c:pt>
                <c:pt idx="1101">
                  <c:v>30.56</c:v>
                </c:pt>
                <c:pt idx="1102">
                  <c:v>30.55</c:v>
                </c:pt>
                <c:pt idx="1103">
                  <c:v>30.55</c:v>
                </c:pt>
                <c:pt idx="1104">
                  <c:v>30.54</c:v>
                </c:pt>
                <c:pt idx="1105">
                  <c:v>30.53</c:v>
                </c:pt>
                <c:pt idx="1106">
                  <c:v>30.52</c:v>
                </c:pt>
                <c:pt idx="1107">
                  <c:v>30.51</c:v>
                </c:pt>
                <c:pt idx="1108">
                  <c:v>30.5</c:v>
                </c:pt>
                <c:pt idx="1109">
                  <c:v>30.48</c:v>
                </c:pt>
                <c:pt idx="1110">
                  <c:v>30.48</c:v>
                </c:pt>
                <c:pt idx="1111">
                  <c:v>30.47</c:v>
                </c:pt>
                <c:pt idx="1112">
                  <c:v>30.46</c:v>
                </c:pt>
                <c:pt idx="1113">
                  <c:v>30.46</c:v>
                </c:pt>
                <c:pt idx="1114">
                  <c:v>30.45</c:v>
                </c:pt>
                <c:pt idx="1115">
                  <c:v>30.45</c:v>
                </c:pt>
                <c:pt idx="1116">
                  <c:v>30.44</c:v>
                </c:pt>
                <c:pt idx="1117">
                  <c:v>30.44</c:v>
                </c:pt>
                <c:pt idx="1118">
                  <c:v>30.45</c:v>
                </c:pt>
                <c:pt idx="1119">
                  <c:v>30.44</c:v>
                </c:pt>
                <c:pt idx="1120">
                  <c:v>30.44</c:v>
                </c:pt>
                <c:pt idx="1121">
                  <c:v>30.44</c:v>
                </c:pt>
                <c:pt idx="1122">
                  <c:v>30.43</c:v>
                </c:pt>
                <c:pt idx="1123">
                  <c:v>30.43</c:v>
                </c:pt>
                <c:pt idx="1124">
                  <c:v>30.43</c:v>
                </c:pt>
                <c:pt idx="1125">
                  <c:v>30.42</c:v>
                </c:pt>
                <c:pt idx="1126">
                  <c:v>30.41</c:v>
                </c:pt>
                <c:pt idx="1127">
                  <c:v>30.4</c:v>
                </c:pt>
                <c:pt idx="1128">
                  <c:v>30.39</c:v>
                </c:pt>
                <c:pt idx="1129">
                  <c:v>30.38</c:v>
                </c:pt>
                <c:pt idx="1130">
                  <c:v>30.38</c:v>
                </c:pt>
                <c:pt idx="1131">
                  <c:v>30.38</c:v>
                </c:pt>
                <c:pt idx="1132">
                  <c:v>30.38</c:v>
                </c:pt>
                <c:pt idx="1133">
                  <c:v>30.38</c:v>
                </c:pt>
                <c:pt idx="1134">
                  <c:v>30.38</c:v>
                </c:pt>
                <c:pt idx="1135">
                  <c:v>30.39</c:v>
                </c:pt>
                <c:pt idx="1136">
                  <c:v>30.39</c:v>
                </c:pt>
                <c:pt idx="1137">
                  <c:v>30.4</c:v>
                </c:pt>
                <c:pt idx="1138">
                  <c:v>30.4</c:v>
                </c:pt>
                <c:pt idx="1139">
                  <c:v>30.4</c:v>
                </c:pt>
                <c:pt idx="1140">
                  <c:v>30.4</c:v>
                </c:pt>
                <c:pt idx="1141">
                  <c:v>30.39</c:v>
                </c:pt>
                <c:pt idx="1142">
                  <c:v>30.39</c:v>
                </c:pt>
                <c:pt idx="1143">
                  <c:v>30.39</c:v>
                </c:pt>
                <c:pt idx="1144">
                  <c:v>30.39</c:v>
                </c:pt>
                <c:pt idx="1145">
                  <c:v>30.39</c:v>
                </c:pt>
                <c:pt idx="1146">
                  <c:v>30.39</c:v>
                </c:pt>
                <c:pt idx="1147">
                  <c:v>30.4</c:v>
                </c:pt>
                <c:pt idx="1148">
                  <c:v>30.4</c:v>
                </c:pt>
                <c:pt idx="1149">
                  <c:v>30.4</c:v>
                </c:pt>
                <c:pt idx="1150">
                  <c:v>30.4</c:v>
                </c:pt>
                <c:pt idx="1151">
                  <c:v>30.41</c:v>
                </c:pt>
                <c:pt idx="1152">
                  <c:v>30.41</c:v>
                </c:pt>
                <c:pt idx="1153">
                  <c:v>30.42</c:v>
                </c:pt>
                <c:pt idx="1154">
                  <c:v>30.43</c:v>
                </c:pt>
                <c:pt idx="1155">
                  <c:v>30.43</c:v>
                </c:pt>
                <c:pt idx="1156">
                  <c:v>30.42</c:v>
                </c:pt>
                <c:pt idx="1157">
                  <c:v>30.43</c:v>
                </c:pt>
                <c:pt idx="1158">
                  <c:v>30.43</c:v>
                </c:pt>
                <c:pt idx="1159">
                  <c:v>30.43</c:v>
                </c:pt>
                <c:pt idx="1160">
                  <c:v>30.43</c:v>
                </c:pt>
                <c:pt idx="1161">
                  <c:v>30.43</c:v>
                </c:pt>
                <c:pt idx="1162">
                  <c:v>30.43</c:v>
                </c:pt>
                <c:pt idx="1163">
                  <c:v>30.43</c:v>
                </c:pt>
                <c:pt idx="1164">
                  <c:v>30.43</c:v>
                </c:pt>
                <c:pt idx="1165">
                  <c:v>30.44</c:v>
                </c:pt>
                <c:pt idx="1166">
                  <c:v>30.44</c:v>
                </c:pt>
                <c:pt idx="1167">
                  <c:v>30.43</c:v>
                </c:pt>
                <c:pt idx="1168">
                  <c:v>30.44</c:v>
                </c:pt>
                <c:pt idx="1169">
                  <c:v>30.45</c:v>
                </c:pt>
                <c:pt idx="1170">
                  <c:v>30.46</c:v>
                </c:pt>
                <c:pt idx="1171">
                  <c:v>30.46</c:v>
                </c:pt>
                <c:pt idx="1172">
                  <c:v>30.46</c:v>
                </c:pt>
                <c:pt idx="1173">
                  <c:v>30.46</c:v>
                </c:pt>
                <c:pt idx="1174">
                  <c:v>30.46</c:v>
                </c:pt>
                <c:pt idx="1175">
                  <c:v>30.47</c:v>
                </c:pt>
                <c:pt idx="1176">
                  <c:v>30.48</c:v>
                </c:pt>
                <c:pt idx="1177">
                  <c:v>30.48</c:v>
                </c:pt>
                <c:pt idx="1178">
                  <c:v>30.49</c:v>
                </c:pt>
                <c:pt idx="1179">
                  <c:v>30.5</c:v>
                </c:pt>
                <c:pt idx="1180">
                  <c:v>30.51</c:v>
                </c:pt>
                <c:pt idx="1181">
                  <c:v>30.51</c:v>
                </c:pt>
                <c:pt idx="1182">
                  <c:v>30.52</c:v>
                </c:pt>
                <c:pt idx="1183">
                  <c:v>30.52</c:v>
                </c:pt>
                <c:pt idx="1184">
                  <c:v>30.53</c:v>
                </c:pt>
                <c:pt idx="1185">
                  <c:v>30.54</c:v>
                </c:pt>
                <c:pt idx="1186">
                  <c:v>30.54</c:v>
                </c:pt>
                <c:pt idx="1187">
                  <c:v>30.54</c:v>
                </c:pt>
                <c:pt idx="1188">
                  <c:v>30.54</c:v>
                </c:pt>
                <c:pt idx="1189">
                  <c:v>30.54</c:v>
                </c:pt>
                <c:pt idx="1190">
                  <c:v>30.55</c:v>
                </c:pt>
                <c:pt idx="1191">
                  <c:v>30.55</c:v>
                </c:pt>
                <c:pt idx="1192">
                  <c:v>30.55</c:v>
                </c:pt>
                <c:pt idx="1193">
                  <c:v>30.56</c:v>
                </c:pt>
                <c:pt idx="1194">
                  <c:v>30.56</c:v>
                </c:pt>
                <c:pt idx="1195">
                  <c:v>30.56</c:v>
                </c:pt>
                <c:pt idx="1196">
                  <c:v>30.57</c:v>
                </c:pt>
                <c:pt idx="1197">
                  <c:v>30.58</c:v>
                </c:pt>
                <c:pt idx="1198">
                  <c:v>30.59</c:v>
                </c:pt>
                <c:pt idx="1199">
                  <c:v>30.59</c:v>
                </c:pt>
                <c:pt idx="1200">
                  <c:v>30.6</c:v>
                </c:pt>
                <c:pt idx="1201">
                  <c:v>30.6</c:v>
                </c:pt>
                <c:pt idx="1202">
                  <c:v>30.61</c:v>
                </c:pt>
                <c:pt idx="1203">
                  <c:v>30.61</c:v>
                </c:pt>
                <c:pt idx="1204">
                  <c:v>30.61</c:v>
                </c:pt>
                <c:pt idx="1205">
                  <c:v>30.62</c:v>
                </c:pt>
                <c:pt idx="1206">
                  <c:v>30.62</c:v>
                </c:pt>
                <c:pt idx="1207">
                  <c:v>30.62</c:v>
                </c:pt>
                <c:pt idx="1208">
                  <c:v>30.62</c:v>
                </c:pt>
                <c:pt idx="1209">
                  <c:v>30.62</c:v>
                </c:pt>
                <c:pt idx="1210">
                  <c:v>30.63</c:v>
                </c:pt>
                <c:pt idx="1211">
                  <c:v>30.63</c:v>
                </c:pt>
                <c:pt idx="1212">
                  <c:v>30.63</c:v>
                </c:pt>
                <c:pt idx="1213">
                  <c:v>30.63</c:v>
                </c:pt>
                <c:pt idx="1214">
                  <c:v>30.63</c:v>
                </c:pt>
                <c:pt idx="1215">
                  <c:v>30.64</c:v>
                </c:pt>
                <c:pt idx="1216">
                  <c:v>30.64</c:v>
                </c:pt>
                <c:pt idx="1217">
                  <c:v>30.64</c:v>
                </c:pt>
                <c:pt idx="1218">
                  <c:v>30.64</c:v>
                </c:pt>
                <c:pt idx="1219">
                  <c:v>30.64</c:v>
                </c:pt>
                <c:pt idx="1220">
                  <c:v>30.65</c:v>
                </c:pt>
                <c:pt idx="1221">
                  <c:v>30.66</c:v>
                </c:pt>
                <c:pt idx="1222">
                  <c:v>30.66</c:v>
                </c:pt>
                <c:pt idx="1223">
                  <c:v>30.66</c:v>
                </c:pt>
                <c:pt idx="1224">
                  <c:v>30.67</c:v>
                </c:pt>
                <c:pt idx="1225">
                  <c:v>30.67</c:v>
                </c:pt>
                <c:pt idx="1226">
                  <c:v>30.67</c:v>
                </c:pt>
                <c:pt idx="1227">
                  <c:v>30.66</c:v>
                </c:pt>
                <c:pt idx="1228">
                  <c:v>30.65</c:v>
                </c:pt>
                <c:pt idx="1229">
                  <c:v>30.65</c:v>
                </c:pt>
                <c:pt idx="1230">
                  <c:v>30.65</c:v>
                </c:pt>
                <c:pt idx="1231">
                  <c:v>30.66</c:v>
                </c:pt>
                <c:pt idx="1232">
                  <c:v>30.67</c:v>
                </c:pt>
                <c:pt idx="1233">
                  <c:v>30.67</c:v>
                </c:pt>
                <c:pt idx="1234">
                  <c:v>30.68</c:v>
                </c:pt>
                <c:pt idx="1235">
                  <c:v>30.69</c:v>
                </c:pt>
                <c:pt idx="1236">
                  <c:v>30.69</c:v>
                </c:pt>
                <c:pt idx="1237">
                  <c:v>30.7</c:v>
                </c:pt>
                <c:pt idx="1238">
                  <c:v>30.7</c:v>
                </c:pt>
                <c:pt idx="1239">
                  <c:v>30.7</c:v>
                </c:pt>
                <c:pt idx="1240">
                  <c:v>30.7</c:v>
                </c:pt>
                <c:pt idx="1241">
                  <c:v>30.7</c:v>
                </c:pt>
                <c:pt idx="1242">
                  <c:v>30.71</c:v>
                </c:pt>
                <c:pt idx="1243">
                  <c:v>30.71</c:v>
                </c:pt>
                <c:pt idx="1244">
                  <c:v>30.72</c:v>
                </c:pt>
                <c:pt idx="1245">
                  <c:v>30.71</c:v>
                </c:pt>
                <c:pt idx="1246">
                  <c:v>30.7</c:v>
                </c:pt>
                <c:pt idx="1247">
                  <c:v>30.71</c:v>
                </c:pt>
                <c:pt idx="1248">
                  <c:v>30.72</c:v>
                </c:pt>
                <c:pt idx="1249">
                  <c:v>30.72</c:v>
                </c:pt>
                <c:pt idx="1250">
                  <c:v>30.72</c:v>
                </c:pt>
                <c:pt idx="1251">
                  <c:v>30.72</c:v>
                </c:pt>
                <c:pt idx="1252">
                  <c:v>30.73</c:v>
                </c:pt>
                <c:pt idx="1253">
                  <c:v>30.73</c:v>
                </c:pt>
                <c:pt idx="1254">
                  <c:v>30.73</c:v>
                </c:pt>
                <c:pt idx="1255">
                  <c:v>30.74</c:v>
                </c:pt>
                <c:pt idx="1256">
                  <c:v>30.74</c:v>
                </c:pt>
                <c:pt idx="1257">
                  <c:v>30.73</c:v>
                </c:pt>
                <c:pt idx="1258">
                  <c:v>30.72</c:v>
                </c:pt>
                <c:pt idx="1259">
                  <c:v>30.71</c:v>
                </c:pt>
                <c:pt idx="1260">
                  <c:v>30.7</c:v>
                </c:pt>
                <c:pt idx="1261">
                  <c:v>30.7</c:v>
                </c:pt>
                <c:pt idx="1262">
                  <c:v>30.69</c:v>
                </c:pt>
                <c:pt idx="1263">
                  <c:v>30.67</c:v>
                </c:pt>
                <c:pt idx="1264">
                  <c:v>30.67</c:v>
                </c:pt>
                <c:pt idx="1265">
                  <c:v>30.66</c:v>
                </c:pt>
                <c:pt idx="1266">
                  <c:v>30.64</c:v>
                </c:pt>
                <c:pt idx="1267">
                  <c:v>30.64</c:v>
                </c:pt>
                <c:pt idx="1268">
                  <c:v>30.62</c:v>
                </c:pt>
                <c:pt idx="1269">
                  <c:v>30.61</c:v>
                </c:pt>
                <c:pt idx="1270">
                  <c:v>30.59</c:v>
                </c:pt>
                <c:pt idx="1271">
                  <c:v>30.59</c:v>
                </c:pt>
                <c:pt idx="1272">
                  <c:v>30.57</c:v>
                </c:pt>
                <c:pt idx="1273">
                  <c:v>30.56</c:v>
                </c:pt>
                <c:pt idx="1274">
                  <c:v>30.56</c:v>
                </c:pt>
                <c:pt idx="1275">
                  <c:v>30.56</c:v>
                </c:pt>
                <c:pt idx="1276">
                  <c:v>30.55</c:v>
                </c:pt>
                <c:pt idx="1277">
                  <c:v>30.55</c:v>
                </c:pt>
                <c:pt idx="1278">
                  <c:v>30.54</c:v>
                </c:pt>
                <c:pt idx="1279">
                  <c:v>30.54</c:v>
                </c:pt>
                <c:pt idx="1280">
                  <c:v>30.53</c:v>
                </c:pt>
                <c:pt idx="1281">
                  <c:v>30.53</c:v>
                </c:pt>
                <c:pt idx="1282">
                  <c:v>30.53</c:v>
                </c:pt>
                <c:pt idx="1283">
                  <c:v>30.52</c:v>
                </c:pt>
                <c:pt idx="1284">
                  <c:v>30.52</c:v>
                </c:pt>
                <c:pt idx="1285">
                  <c:v>30.53</c:v>
                </c:pt>
                <c:pt idx="1286">
                  <c:v>30.53</c:v>
                </c:pt>
                <c:pt idx="1287">
                  <c:v>30.52</c:v>
                </c:pt>
                <c:pt idx="1288">
                  <c:v>30.52</c:v>
                </c:pt>
                <c:pt idx="1289">
                  <c:v>30.52</c:v>
                </c:pt>
                <c:pt idx="1290">
                  <c:v>30.52</c:v>
                </c:pt>
                <c:pt idx="1291">
                  <c:v>30.52</c:v>
                </c:pt>
                <c:pt idx="1292">
                  <c:v>30.52</c:v>
                </c:pt>
                <c:pt idx="1293">
                  <c:v>30.51</c:v>
                </c:pt>
                <c:pt idx="1294">
                  <c:v>30.5</c:v>
                </c:pt>
                <c:pt idx="1295">
                  <c:v>30.48</c:v>
                </c:pt>
                <c:pt idx="1296">
                  <c:v>30.46</c:v>
                </c:pt>
                <c:pt idx="1297">
                  <c:v>30.45</c:v>
                </c:pt>
                <c:pt idx="1298">
                  <c:v>30.43</c:v>
                </c:pt>
                <c:pt idx="1299">
                  <c:v>30.42</c:v>
                </c:pt>
                <c:pt idx="1300">
                  <c:v>30.41</c:v>
                </c:pt>
                <c:pt idx="1301">
                  <c:v>30.4</c:v>
                </c:pt>
                <c:pt idx="1302">
                  <c:v>30.4</c:v>
                </c:pt>
                <c:pt idx="1303">
                  <c:v>30.39</c:v>
                </c:pt>
                <c:pt idx="1304">
                  <c:v>30.39</c:v>
                </c:pt>
                <c:pt idx="1305">
                  <c:v>30.39</c:v>
                </c:pt>
                <c:pt idx="1306">
                  <c:v>30.39</c:v>
                </c:pt>
                <c:pt idx="1307">
                  <c:v>30.39</c:v>
                </c:pt>
                <c:pt idx="1308">
                  <c:v>30.38</c:v>
                </c:pt>
                <c:pt idx="1309">
                  <c:v>30.38</c:v>
                </c:pt>
                <c:pt idx="1310">
                  <c:v>30.36</c:v>
                </c:pt>
                <c:pt idx="1311">
                  <c:v>30.36</c:v>
                </c:pt>
                <c:pt idx="1312">
                  <c:v>30.34</c:v>
                </c:pt>
                <c:pt idx="1313">
                  <c:v>30.34</c:v>
                </c:pt>
                <c:pt idx="1314">
                  <c:v>30.33</c:v>
                </c:pt>
                <c:pt idx="1315">
                  <c:v>30.32</c:v>
                </c:pt>
                <c:pt idx="1316">
                  <c:v>30.31</c:v>
                </c:pt>
                <c:pt idx="1317">
                  <c:v>30.31</c:v>
                </c:pt>
                <c:pt idx="1318">
                  <c:v>30.31</c:v>
                </c:pt>
                <c:pt idx="1319">
                  <c:v>30.31</c:v>
                </c:pt>
                <c:pt idx="1320">
                  <c:v>30.31</c:v>
                </c:pt>
                <c:pt idx="1321">
                  <c:v>30.31</c:v>
                </c:pt>
                <c:pt idx="1322">
                  <c:v>30.31</c:v>
                </c:pt>
                <c:pt idx="1323">
                  <c:v>30.31</c:v>
                </c:pt>
                <c:pt idx="1324">
                  <c:v>30.3</c:v>
                </c:pt>
                <c:pt idx="1325">
                  <c:v>30.31</c:v>
                </c:pt>
                <c:pt idx="1326">
                  <c:v>30.31</c:v>
                </c:pt>
                <c:pt idx="1327">
                  <c:v>30.31</c:v>
                </c:pt>
                <c:pt idx="1328">
                  <c:v>30.33</c:v>
                </c:pt>
                <c:pt idx="1329">
                  <c:v>30.34</c:v>
                </c:pt>
                <c:pt idx="1330">
                  <c:v>30.34</c:v>
                </c:pt>
                <c:pt idx="1331">
                  <c:v>30.34</c:v>
                </c:pt>
                <c:pt idx="1332">
                  <c:v>30.35</c:v>
                </c:pt>
                <c:pt idx="1333">
                  <c:v>30.36</c:v>
                </c:pt>
                <c:pt idx="1334">
                  <c:v>30.36</c:v>
                </c:pt>
                <c:pt idx="1335">
                  <c:v>30.37</c:v>
                </c:pt>
                <c:pt idx="1336">
                  <c:v>30.38</c:v>
                </c:pt>
                <c:pt idx="1337">
                  <c:v>30.39</c:v>
                </c:pt>
                <c:pt idx="1338">
                  <c:v>30.39</c:v>
                </c:pt>
                <c:pt idx="1339">
                  <c:v>30.4</c:v>
                </c:pt>
                <c:pt idx="1340">
                  <c:v>30.41</c:v>
                </c:pt>
                <c:pt idx="1341">
                  <c:v>30.41</c:v>
                </c:pt>
                <c:pt idx="1342">
                  <c:v>30.4</c:v>
                </c:pt>
                <c:pt idx="1343">
                  <c:v>30.41</c:v>
                </c:pt>
                <c:pt idx="1344">
                  <c:v>30.41</c:v>
                </c:pt>
                <c:pt idx="1345">
                  <c:v>30.41</c:v>
                </c:pt>
                <c:pt idx="1346">
                  <c:v>30.42</c:v>
                </c:pt>
                <c:pt idx="1347">
                  <c:v>30.43</c:v>
                </c:pt>
                <c:pt idx="1348">
                  <c:v>30.43</c:v>
                </c:pt>
                <c:pt idx="1349">
                  <c:v>30.45</c:v>
                </c:pt>
                <c:pt idx="1350">
                  <c:v>30.46</c:v>
                </c:pt>
                <c:pt idx="1351">
                  <c:v>30.47</c:v>
                </c:pt>
                <c:pt idx="1352">
                  <c:v>30.48</c:v>
                </c:pt>
                <c:pt idx="1353">
                  <c:v>30.49</c:v>
                </c:pt>
                <c:pt idx="1354">
                  <c:v>30.5</c:v>
                </c:pt>
                <c:pt idx="1355">
                  <c:v>30.51</c:v>
                </c:pt>
                <c:pt idx="1356">
                  <c:v>30.52</c:v>
                </c:pt>
                <c:pt idx="1357">
                  <c:v>30.53</c:v>
                </c:pt>
                <c:pt idx="1358">
                  <c:v>30.54</c:v>
                </c:pt>
                <c:pt idx="1359">
                  <c:v>30.55</c:v>
                </c:pt>
                <c:pt idx="1360">
                  <c:v>30.56</c:v>
                </c:pt>
                <c:pt idx="1361">
                  <c:v>30.57</c:v>
                </c:pt>
                <c:pt idx="1362">
                  <c:v>30.59</c:v>
                </c:pt>
                <c:pt idx="1363">
                  <c:v>30.6</c:v>
                </c:pt>
                <c:pt idx="1364">
                  <c:v>30.62</c:v>
                </c:pt>
                <c:pt idx="1365">
                  <c:v>30.62</c:v>
                </c:pt>
                <c:pt idx="1366">
                  <c:v>30.63</c:v>
                </c:pt>
                <c:pt idx="1367">
                  <c:v>30.64</c:v>
                </c:pt>
                <c:pt idx="1368">
                  <c:v>30.66</c:v>
                </c:pt>
                <c:pt idx="1369">
                  <c:v>30.67</c:v>
                </c:pt>
                <c:pt idx="1370">
                  <c:v>30.68</c:v>
                </c:pt>
                <c:pt idx="1371">
                  <c:v>30.7</c:v>
                </c:pt>
                <c:pt idx="1372">
                  <c:v>30.71</c:v>
                </c:pt>
                <c:pt idx="1373">
                  <c:v>30.72</c:v>
                </c:pt>
                <c:pt idx="1374">
                  <c:v>30.72</c:v>
                </c:pt>
                <c:pt idx="1375">
                  <c:v>30.73</c:v>
                </c:pt>
                <c:pt idx="1376">
                  <c:v>30.75</c:v>
                </c:pt>
                <c:pt idx="1377">
                  <c:v>30.75</c:v>
                </c:pt>
                <c:pt idx="1378">
                  <c:v>30.76</c:v>
                </c:pt>
                <c:pt idx="1379">
                  <c:v>30.77</c:v>
                </c:pt>
                <c:pt idx="1380">
                  <c:v>30.76</c:v>
                </c:pt>
                <c:pt idx="1381">
                  <c:v>30.77</c:v>
                </c:pt>
                <c:pt idx="1382">
                  <c:v>30.77</c:v>
                </c:pt>
                <c:pt idx="1383">
                  <c:v>30.77</c:v>
                </c:pt>
                <c:pt idx="1384">
                  <c:v>30.77</c:v>
                </c:pt>
                <c:pt idx="1385">
                  <c:v>30.78</c:v>
                </c:pt>
                <c:pt idx="1386">
                  <c:v>30.79</c:v>
                </c:pt>
                <c:pt idx="1387">
                  <c:v>30.79</c:v>
                </c:pt>
                <c:pt idx="1388">
                  <c:v>30.79</c:v>
                </c:pt>
                <c:pt idx="1389">
                  <c:v>30.8</c:v>
                </c:pt>
                <c:pt idx="1390">
                  <c:v>30.79</c:v>
                </c:pt>
                <c:pt idx="1391">
                  <c:v>30.77</c:v>
                </c:pt>
                <c:pt idx="1392">
                  <c:v>30.74</c:v>
                </c:pt>
                <c:pt idx="1393">
                  <c:v>30.71</c:v>
                </c:pt>
                <c:pt idx="1394">
                  <c:v>30.7</c:v>
                </c:pt>
                <c:pt idx="1395">
                  <c:v>30.68</c:v>
                </c:pt>
                <c:pt idx="1396">
                  <c:v>30.68</c:v>
                </c:pt>
                <c:pt idx="1397">
                  <c:v>30.67</c:v>
                </c:pt>
                <c:pt idx="1398">
                  <c:v>30.67</c:v>
                </c:pt>
                <c:pt idx="1399">
                  <c:v>30.67</c:v>
                </c:pt>
                <c:pt idx="1400">
                  <c:v>30.67</c:v>
                </c:pt>
                <c:pt idx="1401">
                  <c:v>30.67</c:v>
                </c:pt>
                <c:pt idx="1402">
                  <c:v>30.67</c:v>
                </c:pt>
                <c:pt idx="1403">
                  <c:v>30.67</c:v>
                </c:pt>
                <c:pt idx="1404">
                  <c:v>30.67</c:v>
                </c:pt>
                <c:pt idx="1405">
                  <c:v>30.67</c:v>
                </c:pt>
                <c:pt idx="1406">
                  <c:v>30.68</c:v>
                </c:pt>
                <c:pt idx="1407">
                  <c:v>30.68</c:v>
                </c:pt>
                <c:pt idx="1408">
                  <c:v>30.69</c:v>
                </c:pt>
                <c:pt idx="1409">
                  <c:v>30.68</c:v>
                </c:pt>
                <c:pt idx="1410">
                  <c:v>30.68</c:v>
                </c:pt>
                <c:pt idx="1411">
                  <c:v>30.68</c:v>
                </c:pt>
                <c:pt idx="1412">
                  <c:v>30.69</c:v>
                </c:pt>
                <c:pt idx="1413">
                  <c:v>30.7</c:v>
                </c:pt>
                <c:pt idx="1414">
                  <c:v>30.7</c:v>
                </c:pt>
                <c:pt idx="1415">
                  <c:v>30.71</c:v>
                </c:pt>
                <c:pt idx="1416">
                  <c:v>30.72</c:v>
                </c:pt>
                <c:pt idx="1417">
                  <c:v>30.51</c:v>
                </c:pt>
                <c:pt idx="1418">
                  <c:v>30</c:v>
                </c:pt>
                <c:pt idx="1419">
                  <c:v>29.52</c:v>
                </c:pt>
                <c:pt idx="1420">
                  <c:v>29.1</c:v>
                </c:pt>
                <c:pt idx="1421">
                  <c:v>28.74</c:v>
                </c:pt>
                <c:pt idx="1422">
                  <c:v>28.44</c:v>
                </c:pt>
                <c:pt idx="1423">
                  <c:v>28.19</c:v>
                </c:pt>
                <c:pt idx="1424">
                  <c:v>27.98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95-4B97-A9DE-997E01364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5220000"/>
        <c:axId val="1545212320"/>
      </c:lineChart>
      <c:catAx>
        <c:axId val="15452200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45212320"/>
        <c:crosses val="autoZero"/>
        <c:auto val="1"/>
        <c:lblAlgn val="ctr"/>
        <c:lblOffset val="100"/>
        <c:noMultiLvlLbl val="0"/>
      </c:catAx>
      <c:valAx>
        <c:axId val="154521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45220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F752258-BF26-455F-86DA-5B8B35A33F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4D6B17B-7058-454E-8D0C-B5B09D45A9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BC6C5-122D-43EC-96D5-850CB7BA10BA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8C20F7F-1800-434C-B468-2EEA4F129D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8B4BFDC-8A3E-4673-A908-83B978FF76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96805-407C-450A-8317-5586D5B466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1694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6" name="Shape 9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200">
        <a:latin typeface="+mj-lt"/>
        <a:ea typeface="+mj-ea"/>
        <a:cs typeface="+mj-cs"/>
        <a:sym typeface="等线"/>
      </a:defRPr>
    </a:lvl1pPr>
    <a:lvl2pPr indent="228600" latinLnBrk="0">
      <a:defRPr sz="1200">
        <a:latin typeface="+mj-lt"/>
        <a:ea typeface="+mj-ea"/>
        <a:cs typeface="+mj-cs"/>
        <a:sym typeface="等线"/>
      </a:defRPr>
    </a:lvl2pPr>
    <a:lvl3pPr indent="457200" latinLnBrk="0">
      <a:defRPr sz="1200">
        <a:latin typeface="+mj-lt"/>
        <a:ea typeface="+mj-ea"/>
        <a:cs typeface="+mj-cs"/>
        <a:sym typeface="等线"/>
      </a:defRPr>
    </a:lvl3pPr>
    <a:lvl4pPr indent="685800" latinLnBrk="0">
      <a:defRPr sz="1200">
        <a:latin typeface="+mj-lt"/>
        <a:ea typeface="+mj-ea"/>
        <a:cs typeface="+mj-cs"/>
        <a:sym typeface="等线"/>
      </a:defRPr>
    </a:lvl4pPr>
    <a:lvl5pPr indent="914400" latinLnBrk="0">
      <a:defRPr sz="1200">
        <a:latin typeface="+mj-lt"/>
        <a:ea typeface="+mj-ea"/>
        <a:cs typeface="+mj-cs"/>
        <a:sym typeface="等线"/>
      </a:defRPr>
    </a:lvl5pPr>
    <a:lvl6pPr indent="1143000" latinLnBrk="0">
      <a:defRPr sz="1200">
        <a:latin typeface="+mj-lt"/>
        <a:ea typeface="+mj-ea"/>
        <a:cs typeface="+mj-cs"/>
        <a:sym typeface="等线"/>
      </a:defRPr>
    </a:lvl6pPr>
    <a:lvl7pPr indent="1371600" latinLnBrk="0">
      <a:defRPr sz="1200">
        <a:latin typeface="+mj-lt"/>
        <a:ea typeface="+mj-ea"/>
        <a:cs typeface="+mj-cs"/>
        <a:sym typeface="等线"/>
      </a:defRPr>
    </a:lvl7pPr>
    <a:lvl8pPr indent="1600200" latinLnBrk="0">
      <a:defRPr sz="1200">
        <a:latin typeface="+mj-lt"/>
        <a:ea typeface="+mj-ea"/>
        <a:cs typeface="+mj-cs"/>
        <a:sym typeface="等线"/>
      </a:defRPr>
    </a:lvl8pPr>
    <a:lvl9pPr indent="1828800" latinLnBrk="0">
      <a:defRPr sz="1200">
        <a:latin typeface="+mj-lt"/>
        <a:ea typeface="+mj-ea"/>
        <a:cs typeface="+mj-cs"/>
        <a:sym typeface="等线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t>标题文本</a:t>
            </a:r>
          </a:p>
        </p:txBody>
      </p:sp>
      <p:sp>
        <p:nvSpPr>
          <p:cNvPr id="12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342900" algn="ctr">
              <a:buSzTx/>
              <a:buFontTx/>
              <a:buNone/>
              <a:defRPr sz="1800"/>
            </a:lvl2pPr>
            <a:lvl3pPr marL="0" indent="685800" algn="ctr">
              <a:buSzTx/>
              <a:buFontTx/>
              <a:buNone/>
              <a:defRPr sz="1800"/>
            </a:lvl3pPr>
            <a:lvl4pPr marL="0" indent="1028700" algn="ctr">
              <a:buSzTx/>
              <a:buFontTx/>
              <a:buNone/>
              <a:defRPr sz="1800"/>
            </a:lvl4pPr>
            <a:lvl5pPr marL="0" indent="1371600" algn="ctr">
              <a:buSzTx/>
              <a:buFontTx/>
              <a:buNone/>
              <a:defRPr sz="18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文本"/>
          <p:cNvSpPr txBox="1">
            <a:spLocks noGrp="1"/>
          </p:cNvSpPr>
          <p:nvPr>
            <p:ph type="title"/>
          </p:nvPr>
        </p:nvSpPr>
        <p:spPr>
          <a:xfrm>
            <a:off x="1224742" y="120991"/>
            <a:ext cx="9278667" cy="679002"/>
          </a:xfrm>
          <a:prstGeom prst="rect">
            <a:avLst/>
          </a:prstGeom>
        </p:spPr>
        <p:txBody>
          <a:bodyPr/>
          <a:lstStyle>
            <a:lvl1pPr algn="ctr">
              <a:defRPr sz="3600">
                <a:latin typeface="黑体"/>
                <a:ea typeface="黑体"/>
                <a:cs typeface="黑体"/>
                <a:sym typeface="黑体"/>
              </a:defRPr>
            </a:lvl1pPr>
          </a:lstStyle>
          <a:p>
            <a:r>
              <a:t>标题文本</a:t>
            </a:r>
          </a:p>
        </p:txBody>
      </p:sp>
      <p:sp>
        <p:nvSpPr>
          <p:cNvPr id="21" name="正文级别 1…"/>
          <p:cNvSpPr txBox="1">
            <a:spLocks noGrp="1"/>
          </p:cNvSpPr>
          <p:nvPr>
            <p:ph type="body" idx="1"/>
          </p:nvPr>
        </p:nvSpPr>
        <p:spPr>
          <a:xfrm>
            <a:off x="838200" y="971003"/>
            <a:ext cx="10515600" cy="5185884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051892" y="6385244"/>
            <a:ext cx="301909" cy="30734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  <p:pic>
        <p:nvPicPr>
          <p:cNvPr id="23" name="图片 6" descr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1556" y="80304"/>
            <a:ext cx="1317239" cy="860596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直接连接符 6"/>
          <p:cNvSpPr/>
          <p:nvPr/>
        </p:nvSpPr>
        <p:spPr>
          <a:xfrm>
            <a:off x="1224741" y="771537"/>
            <a:ext cx="9278668" cy="1"/>
          </a:xfrm>
          <a:prstGeom prst="line">
            <a:avLst/>
          </a:prstGeom>
          <a:ln w="25400">
            <a:solidFill>
              <a:srgbClr val="C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5" name="直接连接符 6"/>
          <p:cNvSpPr/>
          <p:nvPr/>
        </p:nvSpPr>
        <p:spPr>
          <a:xfrm>
            <a:off x="454463" y="6294708"/>
            <a:ext cx="11082309" cy="1"/>
          </a:xfrm>
          <a:prstGeom prst="line">
            <a:avLst/>
          </a:prstGeom>
          <a:ln w="12700">
            <a:solidFill>
              <a:srgbClr val="2F5597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文本"/>
          <p:cNvSpPr txBox="1">
            <a:spLocks noGrp="1"/>
          </p:cNvSpPr>
          <p:nvPr>
            <p:ph type="title"/>
          </p:nvPr>
        </p:nvSpPr>
        <p:spPr>
          <a:xfrm>
            <a:off x="831850" y="1709740"/>
            <a:ext cx="10515601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t>标题文本</a:t>
            </a:r>
          </a:p>
        </p:txBody>
      </p:sp>
      <p:sp>
        <p:nvSpPr>
          <p:cNvPr id="33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4"/>
            <a:ext cx="105156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>
                <a:solidFill>
                  <a:srgbClr val="888888"/>
                </a:solidFill>
              </a:defRPr>
            </a:lvl1pPr>
            <a:lvl2pPr marL="0" indent="342900">
              <a:buSzTx/>
              <a:buFontTx/>
              <a:buNone/>
              <a:defRPr sz="1800">
                <a:solidFill>
                  <a:srgbClr val="888888"/>
                </a:solidFill>
              </a:defRPr>
            </a:lvl2pPr>
            <a:lvl3pPr marL="0" indent="685800">
              <a:buSzTx/>
              <a:buFontTx/>
              <a:buNone/>
              <a:defRPr sz="1800">
                <a:solidFill>
                  <a:srgbClr val="888888"/>
                </a:solidFill>
              </a:defRPr>
            </a:lvl3pPr>
            <a:lvl4pPr marL="0" indent="1028700">
              <a:buSzTx/>
              <a:buFontTx/>
              <a:buNone/>
              <a:defRPr sz="1800">
                <a:solidFill>
                  <a:srgbClr val="888888"/>
                </a:solidFill>
              </a:defRPr>
            </a:lvl4pPr>
            <a:lvl5pPr marL="0" indent="1371600">
              <a:buSzTx/>
              <a:buFontTx/>
              <a:buNone/>
              <a:defRPr sz="1800">
                <a:solidFill>
                  <a:srgbClr val="888888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3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2" name="正文级别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标题文本"/>
          <p:cNvSpPr txBox="1">
            <a:spLocks noGrp="1"/>
          </p:cNvSpPr>
          <p:nvPr>
            <p:ph type="title"/>
          </p:nvPr>
        </p:nvSpPr>
        <p:spPr>
          <a:xfrm>
            <a:off x="839787" y="365127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1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839788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1800" b="1"/>
            </a:lvl1pPr>
            <a:lvl2pPr marL="0" indent="342900">
              <a:buSzTx/>
              <a:buFontTx/>
              <a:buNone/>
              <a:defRPr sz="1800" b="1"/>
            </a:lvl2pPr>
            <a:lvl3pPr marL="0" indent="685800">
              <a:buSzTx/>
              <a:buFontTx/>
              <a:buNone/>
              <a:defRPr sz="1800" b="1"/>
            </a:lvl3pPr>
            <a:lvl4pPr marL="0" indent="1028700">
              <a:buSzTx/>
              <a:buFontTx/>
              <a:buNone/>
              <a:defRPr sz="1800" b="1"/>
            </a:lvl4pPr>
            <a:lvl5pPr marL="0" indent="1371600">
              <a:buSzTx/>
              <a:buFontTx/>
              <a:buNone/>
              <a:defRPr sz="1800" b="1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2" name="文本占位符 4"/>
          <p:cNvSpPr>
            <a:spLocks noGrp="1"/>
          </p:cNvSpPr>
          <p:nvPr>
            <p:ph type="body" sz="quarter" idx="21"/>
          </p:nvPr>
        </p:nvSpPr>
        <p:spPr>
          <a:xfrm>
            <a:off x="6172201" y="1681163"/>
            <a:ext cx="5183189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1800" b="1"/>
            </a:pPr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标题文本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标题文本</a:t>
            </a:r>
          </a:p>
        </p:txBody>
      </p:sp>
      <p:sp>
        <p:nvSpPr>
          <p:cNvPr id="77" name="正文级别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7"/>
            <a:ext cx="6172201" cy="487362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38842" indent="-195942">
              <a:defRPr sz="2400"/>
            </a:lvl2pPr>
            <a:lvl3pPr marL="914400" indent="-228600">
              <a:defRPr sz="2400"/>
            </a:lvl3pPr>
            <a:lvl4pPr marL="1303019" indent="-274319">
              <a:defRPr sz="2400"/>
            </a:lvl4pPr>
            <a:lvl5pPr marL="1645920" indent="-274320">
              <a:defRPr sz="2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8" name="文本占位符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200"/>
            </a:pPr>
            <a:endParaRPr/>
          </a:p>
        </p:txBody>
      </p:sp>
      <p:sp>
        <p:nvSpPr>
          <p:cNvPr id="7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标题文本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标题文本</a:t>
            </a:r>
          </a:p>
        </p:txBody>
      </p:sp>
      <p:sp>
        <p:nvSpPr>
          <p:cNvPr id="87" name="图片占位符 2"/>
          <p:cNvSpPr>
            <a:spLocks noGrp="1"/>
          </p:cNvSpPr>
          <p:nvPr>
            <p:ph type="pic" sz="half" idx="21"/>
          </p:nvPr>
        </p:nvSpPr>
        <p:spPr>
          <a:xfrm>
            <a:off x="5183187" y="987427"/>
            <a:ext cx="617220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8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0" indent="342900">
              <a:buSzTx/>
              <a:buFontTx/>
              <a:buNone/>
              <a:defRPr sz="1200"/>
            </a:lvl2pPr>
            <a:lvl3pPr marL="0" indent="685800">
              <a:buSzTx/>
              <a:buFontTx/>
              <a:buNone/>
              <a:defRPr sz="1200"/>
            </a:lvl3pPr>
            <a:lvl4pPr marL="0" indent="1028700">
              <a:buSzTx/>
              <a:buFontTx/>
              <a:buNone/>
              <a:defRPr sz="1200"/>
            </a:lvl4pPr>
            <a:lvl5pPr marL="0" indent="1371600">
              <a:buSzTx/>
              <a:buFontTx/>
              <a:buNone/>
              <a:defRPr sz="1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8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122523" y="6423344"/>
            <a:ext cx="231278" cy="2311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9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" name="正文级别 1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</p:sldLayoutIdLst>
  <p:transition spd="med"/>
  <p:hf hdr="0" ftr="0" dt="0"/>
  <p:txStyles>
    <p:titleStyle>
      <a:lvl1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1pPr>
      <a:lvl2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2pPr>
      <a:lvl3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3pPr>
      <a:lvl4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4pPr>
      <a:lvl5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5pPr>
      <a:lvl6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6pPr>
      <a:lvl7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7pPr>
      <a:lvl8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8pPr>
      <a:lvl9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000000"/>
          </a:solidFill>
          <a:uFillTx/>
          <a:latin typeface="等线 Light"/>
          <a:ea typeface="等线 Light"/>
          <a:cs typeface="等线 Light"/>
          <a:sym typeface="等线 Light"/>
        </a:defRPr>
      </a:lvl9pPr>
    </p:titleStyle>
    <p:bodyStyle>
      <a:lvl1pPr marL="171450" marR="0" indent="-17145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等线"/>
        </a:defRPr>
      </a:lvl1pPr>
      <a:lvl2pPr marL="542925" marR="0" indent="-200025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等线"/>
        </a:defRPr>
      </a:lvl2pPr>
      <a:lvl3pPr marL="925830" marR="0" indent="-24003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等线"/>
        </a:defRPr>
      </a:lvl3pPr>
      <a:lvl4pPr marL="13056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等线"/>
        </a:defRPr>
      </a:lvl4pPr>
      <a:lvl5pPr marL="16485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等线"/>
        </a:defRPr>
      </a:lvl5pPr>
      <a:lvl6pPr marL="19914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等线"/>
        </a:defRPr>
      </a:lvl6pPr>
      <a:lvl7pPr marL="23343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等线"/>
        </a:defRPr>
      </a:lvl7pPr>
      <a:lvl8pPr marL="26772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等线"/>
        </a:defRPr>
      </a:lvl8pPr>
      <a:lvl9pPr marL="30201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等线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等线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标题 1"/>
          <p:cNvSpPr txBox="1">
            <a:spLocks noGrp="1"/>
          </p:cNvSpPr>
          <p:nvPr>
            <p:ph type="ctrTitle"/>
          </p:nvPr>
        </p:nvSpPr>
        <p:spPr>
          <a:xfrm>
            <a:off x="2317873" y="1651210"/>
            <a:ext cx="7556254" cy="2078279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678941">
              <a:defRPr sz="3959">
                <a:latin typeface="黑体"/>
                <a:ea typeface="黑体"/>
                <a:cs typeface="黑体"/>
                <a:sym typeface="黑体"/>
              </a:defRPr>
            </a:pPr>
            <a:r>
              <a:rPr lang="en-US" altLang="zh-CN" sz="3600" b="1" i="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Cherenkov Detector Group Meeting Report</a:t>
            </a:r>
            <a:br>
              <a:rPr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sz="3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0" name="图片 3" descr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1556" y="80304"/>
            <a:ext cx="1317239" cy="860596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TextBox 8"/>
          <p:cNvSpPr txBox="1"/>
          <p:nvPr/>
        </p:nvSpPr>
        <p:spPr>
          <a:xfrm>
            <a:off x="3918461" y="264551"/>
            <a:ext cx="4355079" cy="421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 b="1">
                <a:solidFill>
                  <a:srgbClr val="2F559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/>
              <a:t>Institute of High Energy Physics</a:t>
            </a:r>
          </a:p>
        </p:txBody>
      </p:sp>
      <p:sp>
        <p:nvSpPr>
          <p:cNvPr id="102" name="直接连接符 6"/>
          <p:cNvSpPr/>
          <p:nvPr/>
        </p:nvSpPr>
        <p:spPr>
          <a:xfrm>
            <a:off x="1224741" y="771537"/>
            <a:ext cx="9278668" cy="1"/>
          </a:xfrm>
          <a:prstGeom prst="line">
            <a:avLst/>
          </a:prstGeom>
          <a:ln w="25400">
            <a:solidFill>
              <a:srgbClr val="C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" name="文本占位符 4"/>
          <p:cNvSpPr txBox="1">
            <a:spLocks/>
          </p:cNvSpPr>
          <p:nvPr/>
        </p:nvSpPr>
        <p:spPr bwMode="auto">
          <a:xfrm>
            <a:off x="3611724" y="4362959"/>
            <a:ext cx="4968552" cy="1185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marL="342900" indent="-34290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SzPct val="90000"/>
              <a:buFont typeface="Wingdings" panose="05000000000000000000" pitchFamily="2" charset="2"/>
              <a:buNone/>
              <a:defRPr sz="280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50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3399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003399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99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99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99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99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rgbClr val="003399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Wang Jian</a:t>
            </a: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endParaRPr kumimoji="0" lang="en-US" altLang="zh-CN" sz="28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2026.09.11</a:t>
            </a:r>
          </a:p>
        </p:txBody>
      </p:sp>
    </p:spTree>
  </p:cSld>
  <p:clrMapOvr>
    <a:masterClrMapping/>
  </p:clrMapOvr>
  <p:transition spd="med" advTm="229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76D1BA-56CC-406D-ABBF-5C54914D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Cherenkov detector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F374AD75-5C79-4A62-958E-985398371B0F}"/>
              </a:ext>
            </a:extLst>
          </p:cNvPr>
          <p:cNvSpPr txBox="1"/>
          <p:nvPr/>
        </p:nvSpPr>
        <p:spPr>
          <a:xfrm>
            <a:off x="484421" y="6338860"/>
            <a:ext cx="265176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400"/>
            </a:lvl1pPr>
          </a:lstStyle>
          <a:p>
            <a:r>
              <a:rPr sz="2000" dirty="0"/>
              <a:t>202</a:t>
            </a:r>
            <a:r>
              <a:rPr lang="en-US" sz="2000" dirty="0"/>
              <a:t>6/09/11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8D1A998-9FFC-47CE-8E37-30A930E3F04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2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14F5952-A428-4568-8250-C705B0C67C9B}"/>
              </a:ext>
            </a:extLst>
          </p:cNvPr>
          <p:cNvSpPr txBox="1"/>
          <p:nvPr/>
        </p:nvSpPr>
        <p:spPr>
          <a:xfrm>
            <a:off x="1592759" y="1669498"/>
            <a:ext cx="777318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ePIC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dual-radiator RICH</a:t>
            </a:r>
          </a:p>
          <a:p>
            <a:pPr marL="342900" indent="-342900"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new MIP timing detector in the CMS upgrade experiment</a:t>
            </a:r>
          </a:p>
          <a:p>
            <a:pPr marL="342900" indent="-342900"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  The ALICE 3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bRICH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detector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1178648-048C-48F1-9F91-7C53C392F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139" y="3473394"/>
            <a:ext cx="1237903" cy="9873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C8EBA62-A81C-4FB9-9359-6140BCB00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139" y="2145916"/>
            <a:ext cx="1237903" cy="78997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C9362D0-EA4E-434D-A54E-8040101C2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2139" y="4849547"/>
            <a:ext cx="1237903" cy="139157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81FD41D-FB0C-47E9-9F73-B1BD1D0F2E4C}"/>
              </a:ext>
            </a:extLst>
          </p:cNvPr>
          <p:cNvSpPr txBox="1"/>
          <p:nvPr/>
        </p:nvSpPr>
        <p:spPr>
          <a:xfrm>
            <a:off x="1592759" y="876301"/>
            <a:ext cx="585856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Cooling scheme for the SiPM on the detector</a:t>
            </a:r>
          </a:p>
        </p:txBody>
      </p:sp>
    </p:spTree>
    <p:extLst>
      <p:ext uri="{BB962C8B-B14F-4D97-AF65-F5344CB8AC3E}">
        <p14:creationId xmlns:p14="http://schemas.microsoft.com/office/powerpoint/2010/main" val="226832187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76D1BA-56CC-406D-ABBF-5C54914D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Cherenkov detector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F374AD75-5C79-4A62-958E-985398371B0F}"/>
              </a:ext>
            </a:extLst>
          </p:cNvPr>
          <p:cNvSpPr txBox="1"/>
          <p:nvPr/>
        </p:nvSpPr>
        <p:spPr>
          <a:xfrm>
            <a:off x="484421" y="6338860"/>
            <a:ext cx="265176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400"/>
            </a:lvl1pPr>
          </a:lstStyle>
          <a:p>
            <a:r>
              <a:rPr sz="2000" dirty="0"/>
              <a:t>202</a:t>
            </a:r>
            <a:r>
              <a:rPr lang="en-US" sz="2000" dirty="0"/>
              <a:t>6/09/11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8D1A998-9FFC-47CE-8E37-30A930E3F04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3</a:t>
            </a:fld>
            <a:endParaRPr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33A10BC-7ECB-45B1-965E-0E01D8859623}"/>
              </a:ext>
            </a:extLst>
          </p:cNvPr>
          <p:cNvGrpSpPr/>
          <p:nvPr/>
        </p:nvGrpSpPr>
        <p:grpSpPr>
          <a:xfrm>
            <a:off x="431153" y="1773499"/>
            <a:ext cx="3041050" cy="4110886"/>
            <a:chOff x="1707988" y="1701204"/>
            <a:chExt cx="3041050" cy="411088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10FA480-B655-4D85-863D-4B37BDD45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10302" y="1701204"/>
              <a:ext cx="2938736" cy="3498882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26B6A1B-C1B4-421E-BBF4-FB3686F43870}"/>
                </a:ext>
              </a:extLst>
            </p:cNvPr>
            <p:cNvSpPr txBox="1"/>
            <p:nvPr/>
          </p:nvSpPr>
          <p:spPr>
            <a:xfrm>
              <a:off x="1707988" y="5473536"/>
              <a:ext cx="2856390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altLang="zh-CN" sz="16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PhotoDetector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Unit (PDU)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D01E29A2-EC2C-49DE-9C4F-3AD3D35D78A2}"/>
              </a:ext>
            </a:extLst>
          </p:cNvPr>
          <p:cNvGrpSpPr/>
          <p:nvPr/>
        </p:nvGrpSpPr>
        <p:grpSpPr>
          <a:xfrm>
            <a:off x="3547364" y="1563683"/>
            <a:ext cx="4487571" cy="4041369"/>
            <a:chOff x="7417384" y="2150330"/>
            <a:chExt cx="4487571" cy="4041369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E8C4141-FED7-441E-81BE-4CB0A3B711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225" r="3607"/>
            <a:stretch/>
          </p:blipFill>
          <p:spPr>
            <a:xfrm>
              <a:off x="7417384" y="2150330"/>
              <a:ext cx="3491692" cy="3584644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194F0E9-E3EA-4284-8285-5BA9892080AF}"/>
                </a:ext>
              </a:extLst>
            </p:cNvPr>
            <p:cNvSpPr txBox="1"/>
            <p:nvPr/>
          </p:nvSpPr>
          <p:spPr>
            <a:xfrm>
              <a:off x="8524458" y="5853145"/>
              <a:ext cx="1649027" cy="338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Readout Box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B542AD6-A3FC-42A9-A5B9-D5BB28F1C818}"/>
                </a:ext>
              </a:extLst>
            </p:cNvPr>
            <p:cNvSpPr txBox="1"/>
            <p:nvPr/>
          </p:nvSpPr>
          <p:spPr>
            <a:xfrm>
              <a:off x="10503409" y="2150330"/>
              <a:ext cx="1401546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altLang="zh-CN" sz="1000" b="1" dirty="0"/>
                <a:t>cables and services  (not shown)</a:t>
              </a:r>
              <a:endParaRPr lang="zh-CN" altLang="en-US" sz="1000" b="1" dirty="0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1742A695-8231-448D-BBC1-A537EC3A2A7F}"/>
              </a:ext>
            </a:extLst>
          </p:cNvPr>
          <p:cNvSpPr txBox="1"/>
          <p:nvPr/>
        </p:nvSpPr>
        <p:spPr>
          <a:xfrm>
            <a:off x="484421" y="959484"/>
            <a:ext cx="409468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ePIC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dual-radiator RICH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C5051FA-A42A-406A-BF97-893F390A59EE}"/>
              </a:ext>
            </a:extLst>
          </p:cNvPr>
          <p:cNvSpPr txBox="1"/>
          <p:nvPr/>
        </p:nvSpPr>
        <p:spPr>
          <a:xfrm>
            <a:off x="7968053" y="1285430"/>
            <a:ext cx="38126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Method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cooling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water-cooled Peltier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Cooling medium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Water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℃）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Scheme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SiPM array backside → ceramic PCB substrate → copper heat-spreading frame (cold manifold ring) → cold side of side-mounted Peltier module; the hot side of the Peltier is bonded to a water-cooled plate, and the pumped heat is directly removed by the water.</a:t>
            </a: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Performance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solidFill>
                  <a:srgbClr val="0F11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SiPM cooling for low-temperature operation (−30 °C )</a:t>
            </a:r>
          </a:p>
          <a:p>
            <a:r>
              <a:rPr lang="en-US" altLang="zh-CN" sz="1600" dirty="0">
                <a:solidFill>
                  <a:srgbClr val="0F11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High-temperature annealing temperature: 150°C</a:t>
            </a:r>
          </a:p>
        </p:txBody>
      </p:sp>
    </p:spTree>
    <p:extLst>
      <p:ext uri="{BB962C8B-B14F-4D97-AF65-F5344CB8AC3E}">
        <p14:creationId xmlns:p14="http://schemas.microsoft.com/office/powerpoint/2010/main" val="111810880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76D1BA-56CC-406D-ABBF-5C54914D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Cherenkov detector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F374AD75-5C79-4A62-958E-985398371B0F}"/>
              </a:ext>
            </a:extLst>
          </p:cNvPr>
          <p:cNvSpPr txBox="1"/>
          <p:nvPr/>
        </p:nvSpPr>
        <p:spPr>
          <a:xfrm>
            <a:off x="484421" y="6338860"/>
            <a:ext cx="265176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400"/>
            </a:lvl1pPr>
          </a:lstStyle>
          <a:p>
            <a:r>
              <a:rPr sz="2000" dirty="0"/>
              <a:t>202</a:t>
            </a:r>
            <a:r>
              <a:rPr lang="en-US" sz="2000" dirty="0"/>
              <a:t>6/09/011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8D1A998-9FFC-47CE-8E37-30A930E3F04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4</a:t>
            </a:fld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742A695-8231-448D-BBC1-A537EC3A2A7F}"/>
              </a:ext>
            </a:extLst>
          </p:cNvPr>
          <p:cNvSpPr txBox="1"/>
          <p:nvPr/>
        </p:nvSpPr>
        <p:spPr>
          <a:xfrm>
            <a:off x="981569" y="956807"/>
            <a:ext cx="372359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ePIC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dual-radiator RICH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C5051FA-A42A-406A-BF97-893F390A59EE}"/>
              </a:ext>
            </a:extLst>
          </p:cNvPr>
          <p:cNvSpPr txBox="1"/>
          <p:nvPr/>
        </p:nvSpPr>
        <p:spPr>
          <a:xfrm>
            <a:off x="6390493" y="1829804"/>
            <a:ext cx="39105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Method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Cold plate cooling</a:t>
            </a: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Cooling medium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Silicone oil</a:t>
            </a: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Scheme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SiPM array backside → ceramic PCB substrate → cold plate → red piping → temperature controller.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Performance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solidFill>
                  <a:srgbClr val="0F11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SiPM cooling for low-temperature operation (−30 °C or lower)</a:t>
            </a:r>
          </a:p>
          <a:p>
            <a:r>
              <a:rPr lang="en-US" altLang="zh-CN" sz="16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The temperature controller has a working range of −55 °C to 250 °C </a:t>
            </a:r>
          </a:p>
          <a:p>
            <a:r>
              <a:rPr lang="en-US" altLang="zh-CN" sz="16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its maximum cooling capacity (1.5 kW) achieved at −40 °C.</a:t>
            </a:r>
            <a:endParaRPr lang="zh-CN" altLang="en-US" sz="1600" dirty="0">
              <a:solidFill>
                <a:srgbClr val="0F11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247828DF-3ABB-403A-9069-CAE80BF04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17" y="1625617"/>
            <a:ext cx="4000000" cy="411428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F992570-DB87-4651-8B7C-82553A069FF5}"/>
              </a:ext>
            </a:extLst>
          </p:cNvPr>
          <p:cNvSpPr txBox="1"/>
          <p:nvPr/>
        </p:nvSpPr>
        <p:spPr>
          <a:xfrm>
            <a:off x="1827690" y="5854715"/>
            <a:ext cx="287747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Alternative cooling scheme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568423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76D1BA-56CC-406D-ABBF-5C54914D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Cherenkov detector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F374AD75-5C79-4A62-958E-985398371B0F}"/>
              </a:ext>
            </a:extLst>
          </p:cNvPr>
          <p:cNvSpPr txBox="1"/>
          <p:nvPr/>
        </p:nvSpPr>
        <p:spPr>
          <a:xfrm>
            <a:off x="484421" y="6338860"/>
            <a:ext cx="265176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400"/>
            </a:lvl1pPr>
          </a:lstStyle>
          <a:p>
            <a:r>
              <a:rPr sz="2000" dirty="0"/>
              <a:t>202</a:t>
            </a:r>
            <a:r>
              <a:rPr lang="en-US" sz="2000" dirty="0"/>
              <a:t>6/09/11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8D1A998-9FFC-47CE-8E37-30A930E3F04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5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9AB3C25-9B0A-4CFA-BC11-E8C60B321B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4"/>
          <a:stretch/>
        </p:blipFill>
        <p:spPr>
          <a:xfrm>
            <a:off x="1224742" y="1050379"/>
            <a:ext cx="9310749" cy="514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5035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76D1BA-56CC-406D-ABBF-5C54914D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Cherenkov detector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F374AD75-5C79-4A62-958E-985398371B0F}"/>
              </a:ext>
            </a:extLst>
          </p:cNvPr>
          <p:cNvSpPr txBox="1"/>
          <p:nvPr/>
        </p:nvSpPr>
        <p:spPr>
          <a:xfrm>
            <a:off x="484421" y="6338860"/>
            <a:ext cx="265176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400"/>
            </a:lvl1pPr>
          </a:lstStyle>
          <a:p>
            <a:r>
              <a:rPr sz="2000" dirty="0"/>
              <a:t>202</a:t>
            </a:r>
            <a:r>
              <a:rPr lang="en-US" sz="2000" dirty="0"/>
              <a:t>6/09/11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8D1A998-9FFC-47CE-8E37-30A930E3F04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6</a:t>
            </a:fld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E36B8C5-BE25-4AD5-A944-44098469E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993" y="1235952"/>
            <a:ext cx="4870933" cy="2017666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5A3AA223-6653-4328-BC0C-C91A1B5C8F38}"/>
              </a:ext>
            </a:extLst>
          </p:cNvPr>
          <p:cNvSpPr txBox="1"/>
          <p:nvPr/>
        </p:nvSpPr>
        <p:spPr>
          <a:xfrm>
            <a:off x="1159974" y="5860159"/>
            <a:ext cx="6079386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Transverse section of a BTL detector module attached to the cooling plate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74B863A-6081-44EE-87CF-F578D9A15E35}"/>
              </a:ext>
            </a:extLst>
          </p:cNvPr>
          <p:cNvSpPr txBox="1"/>
          <p:nvPr/>
        </p:nvSpPr>
        <p:spPr>
          <a:xfrm>
            <a:off x="1085871" y="896548"/>
            <a:ext cx="941753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CMS MTD BTL= Compact Muon Solenoid MIP Timing Detector Barrel Timing Layer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4E8D931-7030-4C74-89A0-BC320F8C622C}"/>
              </a:ext>
            </a:extLst>
          </p:cNvPr>
          <p:cNvSpPr txBox="1"/>
          <p:nvPr/>
        </p:nvSpPr>
        <p:spPr>
          <a:xfrm>
            <a:off x="761993" y="3309104"/>
            <a:ext cx="7689549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Pictures of SiPM array (front side) and of a BTL detector module, before insertion inside a copper housing, consisting of: 2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LYSO:Ce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crystal arrays, 4 SiPM arrays including flex cable for signal routing to the front-end board, 4 thermo-electric coolers (TECs) and one RTD temperature sensor on each array.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F42EFCE-2139-4BF9-8145-08AED9884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742" y="4010921"/>
            <a:ext cx="6561342" cy="1647536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876741B9-53E9-47B4-83D8-C9314D352415}"/>
              </a:ext>
            </a:extLst>
          </p:cNvPr>
          <p:cNvSpPr txBox="1"/>
          <p:nvPr/>
        </p:nvSpPr>
        <p:spPr>
          <a:xfrm>
            <a:off x="8495157" y="1853234"/>
            <a:ext cx="3569596" cy="2800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Method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TECs + Cold Plate</a:t>
            </a:r>
          </a:p>
          <a:p>
            <a:r>
              <a:rPr lang="nn-NO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Cooling medium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nn-NO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CO₂ (−30°C)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Scheme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LYSO → SiPM → Thermal interface pad → Peltier → Copper housing → CO₂ cooling tubes.</a:t>
            </a:r>
          </a:p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Performance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SiPM cooling for low-temperature operation (−45 °C)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High-temperature annealing temperature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60°C</a:t>
            </a:r>
          </a:p>
        </p:txBody>
      </p:sp>
    </p:spTree>
    <p:extLst>
      <p:ext uri="{BB962C8B-B14F-4D97-AF65-F5344CB8AC3E}">
        <p14:creationId xmlns:p14="http://schemas.microsoft.com/office/powerpoint/2010/main" val="275175322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76D1BA-56CC-406D-ABBF-5C54914D1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Cherenkov detector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F374AD75-5C79-4A62-958E-985398371B0F}"/>
              </a:ext>
            </a:extLst>
          </p:cNvPr>
          <p:cNvSpPr txBox="1"/>
          <p:nvPr/>
        </p:nvSpPr>
        <p:spPr>
          <a:xfrm>
            <a:off x="484421" y="6338860"/>
            <a:ext cx="265176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400"/>
            </a:lvl1pPr>
          </a:lstStyle>
          <a:p>
            <a:r>
              <a:rPr sz="2000" dirty="0"/>
              <a:t>202</a:t>
            </a:r>
            <a:r>
              <a:rPr lang="en-US" sz="2000" dirty="0"/>
              <a:t>6/09/11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8D1A998-9FFC-47CE-8E37-30A930E3F04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7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8A197FA-3134-4140-8779-84EAE1B87BA1}"/>
              </a:ext>
            </a:extLst>
          </p:cNvPr>
          <p:cNvSpPr txBox="1"/>
          <p:nvPr/>
        </p:nvSpPr>
        <p:spPr>
          <a:xfrm>
            <a:off x="1044028" y="891501"/>
            <a:ext cx="3344662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ALICE 3 </a:t>
            </a:r>
            <a:r>
              <a:rPr lang="en-US" altLang="zh-CN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bRICH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detector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94A2DB4-3BC5-47B5-8242-56A5800DDDE6}"/>
              </a:ext>
            </a:extLst>
          </p:cNvPr>
          <p:cNvSpPr txBox="1"/>
          <p:nvPr/>
        </p:nvSpPr>
        <p:spPr>
          <a:xfrm>
            <a:off x="1044028" y="1479715"/>
            <a:ext cx="609452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Localized Cooling for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SiPM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Sensors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009FAC8-15DA-447F-A0C2-C030A8928773}"/>
              </a:ext>
            </a:extLst>
          </p:cNvPr>
          <p:cNvSpPr txBox="1"/>
          <p:nvPr/>
        </p:nvSpPr>
        <p:spPr>
          <a:xfrm>
            <a:off x="1044028" y="2125221"/>
            <a:ext cx="6180522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Active Cooling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new housing board design integrates a ceramic PCB with fluid coolant circulation, in order to achieve sensor temperatures of −60°C to −80°C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D265F0D-F309-4A57-ADEB-F962918362E8}"/>
              </a:ext>
            </a:extLst>
          </p:cNvPr>
          <p:cNvSpPr txBox="1"/>
          <p:nvPr/>
        </p:nvSpPr>
        <p:spPr>
          <a:xfrm>
            <a:off x="1044028" y="3350814"/>
            <a:ext cx="5907188" cy="1815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Compact and High-Performance Design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•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SiPMs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directly soldered onto  metalized pads on the ceramic surface  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Hollow PCB structure enables coolant  flow  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• Optimized signal routing through PCB  vias minimizes analog signal length, preserving integrity and timing performance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9DB1C60-DE02-4EA4-BE4F-E166B3886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550" y="920800"/>
            <a:ext cx="4883936" cy="284078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0A18AE9-379A-40F4-AB4D-CD875D2C2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315" y="3803391"/>
            <a:ext cx="2223075" cy="242879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FD8D73F-A9B2-45A2-AD14-6D0E6B41B6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2269" y="3796998"/>
            <a:ext cx="2514286" cy="1866667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173D1BF8-8083-4645-8F84-B95504D77102}"/>
              </a:ext>
            </a:extLst>
          </p:cNvPr>
          <p:cNvSpPr txBox="1"/>
          <p:nvPr/>
        </p:nvSpPr>
        <p:spPr>
          <a:xfrm>
            <a:off x="9406632" y="5885954"/>
            <a:ext cx="2539924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CN" altLang="en-US" sz="1200" dirty="0"/>
              <a:t>3D-printed AlN ceramic prototypes</a:t>
            </a:r>
          </a:p>
        </p:txBody>
      </p:sp>
    </p:spTree>
    <p:extLst>
      <p:ext uri="{BB962C8B-B14F-4D97-AF65-F5344CB8AC3E}">
        <p14:creationId xmlns:p14="http://schemas.microsoft.com/office/powerpoint/2010/main" val="64552197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DB0693-156D-46F1-AAFA-CB6765FC9CA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8</a:t>
            </a:fld>
            <a:endParaRPr lang="zh-CN" altLang="en-US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B07A55A6-84F7-4202-9584-D6C717DE0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963" y="120650"/>
            <a:ext cx="9278937" cy="67945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Cherenkov detector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日期占位符 3">
            <a:extLst>
              <a:ext uri="{FF2B5EF4-FFF2-40B4-BE49-F238E27FC236}">
                <a16:creationId xmlns:a16="http://schemas.microsoft.com/office/drawing/2014/main" id="{C2D31A93-483D-46EB-A476-491B3FA16433}"/>
              </a:ext>
            </a:extLst>
          </p:cNvPr>
          <p:cNvSpPr txBox="1"/>
          <p:nvPr/>
        </p:nvSpPr>
        <p:spPr>
          <a:xfrm>
            <a:off x="484421" y="6338860"/>
            <a:ext cx="265176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400"/>
            </a:lvl1pPr>
          </a:lstStyle>
          <a:p>
            <a:r>
              <a:rPr sz="2000" dirty="0"/>
              <a:t>202</a:t>
            </a:r>
            <a:r>
              <a:rPr lang="en-US" sz="2000" dirty="0"/>
              <a:t>6/09/11</a:t>
            </a:r>
          </a:p>
        </p:txBody>
      </p:sp>
      <p:graphicFrame>
        <p:nvGraphicFramePr>
          <p:cNvPr id="13" name="图表 12">
            <a:extLst>
              <a:ext uri="{FF2B5EF4-FFF2-40B4-BE49-F238E27FC236}">
                <a16:creationId xmlns:a16="http://schemas.microsoft.com/office/drawing/2014/main" id="{A1ED10DB-901F-4715-B006-35F6B81355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7018332"/>
              </p:ext>
            </p:extLst>
          </p:nvPr>
        </p:nvGraphicFramePr>
        <p:xfrm>
          <a:off x="7122856" y="1010078"/>
          <a:ext cx="4326637" cy="1986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5310931-BEEB-4A0A-B3FE-2C6CAB8FC2C6}"/>
              </a:ext>
            </a:extLst>
          </p:cNvPr>
          <p:cNvCxnSpPr>
            <a:cxnSpLocks/>
          </p:cNvCxnSpPr>
          <p:nvPr/>
        </p:nvCxnSpPr>
        <p:spPr>
          <a:xfrm>
            <a:off x="8567084" y="1105250"/>
            <a:ext cx="0" cy="1445907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C2D656EE-C4DB-4798-B165-F6C0F66CED06}"/>
              </a:ext>
            </a:extLst>
          </p:cNvPr>
          <p:cNvCxnSpPr>
            <a:cxnSpLocks/>
          </p:cNvCxnSpPr>
          <p:nvPr/>
        </p:nvCxnSpPr>
        <p:spPr>
          <a:xfrm>
            <a:off x="10376800" y="1168013"/>
            <a:ext cx="0" cy="140208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CA94B643-1C83-4AE0-9F1F-A6F3959ADD1E}"/>
              </a:ext>
            </a:extLst>
          </p:cNvPr>
          <p:cNvSpPr txBox="1"/>
          <p:nvPr/>
        </p:nvSpPr>
        <p:spPr>
          <a:xfrm>
            <a:off x="10503552" y="2079865"/>
            <a:ext cx="1529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err="1"/>
              <a:t>heating+cooling</a:t>
            </a:r>
            <a:endParaRPr lang="zh-CN" altLang="en-US" sz="1400" b="1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98738D9-D1CC-4843-B911-E378FE0CE156}"/>
              </a:ext>
            </a:extLst>
          </p:cNvPr>
          <p:cNvSpPr txBox="1"/>
          <p:nvPr/>
        </p:nvSpPr>
        <p:spPr>
          <a:xfrm>
            <a:off x="9191600" y="2065423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cooling</a:t>
            </a:r>
            <a:endParaRPr lang="zh-CN" altLang="en-US" sz="14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DC473F0-36B6-4247-B495-A417B928BE37}"/>
              </a:ext>
            </a:extLst>
          </p:cNvPr>
          <p:cNvSpPr txBox="1"/>
          <p:nvPr/>
        </p:nvSpPr>
        <p:spPr>
          <a:xfrm>
            <a:off x="7628515" y="1818255"/>
            <a:ext cx="982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/>
              <a:t>room temperature</a:t>
            </a:r>
            <a:endParaRPr lang="zh-CN" altLang="en-US" sz="1100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94DC32E-9FB4-4280-9ED8-0BBACD59BB88}"/>
              </a:ext>
            </a:extLst>
          </p:cNvPr>
          <p:cNvSpPr txBox="1"/>
          <p:nvPr/>
        </p:nvSpPr>
        <p:spPr>
          <a:xfrm>
            <a:off x="7812259" y="915758"/>
            <a:ext cx="1063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B0F0"/>
                </a:solidFill>
              </a:rPr>
              <a:t>sensor</a:t>
            </a:r>
            <a:r>
              <a:rPr lang="zh-CN" altLang="en-US" sz="1400" b="1" dirty="0">
                <a:solidFill>
                  <a:srgbClr val="00B0F0"/>
                </a:solidFill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</a:rPr>
              <a:t>test</a:t>
            </a:r>
            <a:endParaRPr lang="zh-CN" altLang="en-US" sz="1400" b="1" dirty="0">
              <a:solidFill>
                <a:srgbClr val="00B0F0"/>
              </a:solidFill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06007FE4-98C7-461D-985B-161F7B0FC9B5}"/>
              </a:ext>
            </a:extLst>
          </p:cNvPr>
          <p:cNvCxnSpPr>
            <a:cxnSpLocks/>
          </p:cNvCxnSpPr>
          <p:nvPr/>
        </p:nvCxnSpPr>
        <p:spPr>
          <a:xfrm flipV="1">
            <a:off x="7857878" y="1223535"/>
            <a:ext cx="466374" cy="2469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D3A0391B-5201-4C5A-A426-EC1D5638591B}"/>
              </a:ext>
            </a:extLst>
          </p:cNvPr>
          <p:cNvSpPr txBox="1"/>
          <p:nvPr/>
        </p:nvSpPr>
        <p:spPr>
          <a:xfrm rot="16200000">
            <a:off x="6258226" y="1645841"/>
            <a:ext cx="1534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</a:rPr>
              <a:t>Temperature /</a:t>
            </a: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</a:rPr>
              <a:t>℃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6AF4912-6F1C-4930-8990-7F7729515142}"/>
              </a:ext>
            </a:extLst>
          </p:cNvPr>
          <p:cNvSpPr txBox="1"/>
          <p:nvPr/>
        </p:nvSpPr>
        <p:spPr>
          <a:xfrm>
            <a:off x="10915900" y="1739802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B0F0"/>
                </a:solidFill>
              </a:rPr>
              <a:t>cold plate</a:t>
            </a:r>
            <a:endParaRPr lang="zh-CN" altLang="en-US" sz="1400" b="1" dirty="0">
              <a:solidFill>
                <a:srgbClr val="00B0F0"/>
              </a:solidFill>
            </a:endParaRP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B0624817-F1C8-4E99-B5EA-279DA1428CAD}"/>
              </a:ext>
            </a:extLst>
          </p:cNvPr>
          <p:cNvCxnSpPr>
            <a:cxnSpLocks/>
          </p:cNvCxnSpPr>
          <p:nvPr/>
        </p:nvCxnSpPr>
        <p:spPr>
          <a:xfrm>
            <a:off x="10982989" y="1591863"/>
            <a:ext cx="133139" cy="1472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68E6F7FE-43FD-49BE-8ABF-B4F734F91CEB}"/>
              </a:ext>
            </a:extLst>
          </p:cNvPr>
          <p:cNvSpPr txBox="1"/>
          <p:nvPr/>
        </p:nvSpPr>
        <p:spPr>
          <a:xfrm>
            <a:off x="10621352" y="977792"/>
            <a:ext cx="1326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B0F0"/>
                </a:solidFill>
              </a:rPr>
              <a:t>graphite plate</a:t>
            </a:r>
            <a:endParaRPr lang="zh-CN" altLang="en-US" sz="1400" b="1" dirty="0">
              <a:solidFill>
                <a:srgbClr val="00B0F0"/>
              </a:solidFill>
            </a:endParaRP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909AEF49-A1A7-4A87-94E1-2A33094378F4}"/>
              </a:ext>
            </a:extLst>
          </p:cNvPr>
          <p:cNvCxnSpPr>
            <a:cxnSpLocks/>
            <a:endCxn id="25" idx="2"/>
          </p:cNvCxnSpPr>
          <p:nvPr/>
        </p:nvCxnSpPr>
        <p:spPr>
          <a:xfrm flipV="1">
            <a:off x="11116128" y="1285569"/>
            <a:ext cx="168226" cy="1054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FB64A196-ED51-419C-B161-8B85FCF17208}"/>
              </a:ext>
            </a:extLst>
          </p:cNvPr>
          <p:cNvSpPr txBox="1"/>
          <p:nvPr/>
        </p:nvSpPr>
        <p:spPr>
          <a:xfrm>
            <a:off x="8828069" y="2911697"/>
            <a:ext cx="7857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</a:rPr>
              <a:t>Time /s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C7E07F36-CC62-42D0-8674-1501617347D3}"/>
              </a:ext>
            </a:extLst>
          </p:cNvPr>
          <p:cNvCxnSpPr>
            <a:cxnSpLocks/>
          </p:cNvCxnSpPr>
          <p:nvPr/>
        </p:nvCxnSpPr>
        <p:spPr>
          <a:xfrm flipH="1" flipV="1">
            <a:off x="10609732" y="3626303"/>
            <a:ext cx="44286" cy="2062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图表 29">
            <a:extLst>
              <a:ext uri="{FF2B5EF4-FFF2-40B4-BE49-F238E27FC236}">
                <a16:creationId xmlns:a16="http://schemas.microsoft.com/office/drawing/2014/main" id="{96B68F0D-D24F-4741-AC90-DA6C5A4DE0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1331062"/>
              </p:ext>
            </p:extLst>
          </p:nvPr>
        </p:nvGraphicFramePr>
        <p:xfrm>
          <a:off x="7106231" y="3283330"/>
          <a:ext cx="4425864" cy="2625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948CA1B1-5784-4459-B49A-C859E1F2B68B}"/>
              </a:ext>
            </a:extLst>
          </p:cNvPr>
          <p:cNvCxnSpPr>
            <a:cxnSpLocks/>
          </p:cNvCxnSpPr>
          <p:nvPr/>
        </p:nvCxnSpPr>
        <p:spPr>
          <a:xfrm>
            <a:off x="8000174" y="3373615"/>
            <a:ext cx="0" cy="214829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0833B953-FC37-462C-B9FD-CAF3E80A1476}"/>
              </a:ext>
            </a:extLst>
          </p:cNvPr>
          <p:cNvCxnSpPr>
            <a:cxnSpLocks/>
          </p:cNvCxnSpPr>
          <p:nvPr/>
        </p:nvCxnSpPr>
        <p:spPr>
          <a:xfrm>
            <a:off x="8828069" y="3373615"/>
            <a:ext cx="0" cy="214829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448D3BFA-E61F-4467-A410-CB46CC9651FC}"/>
              </a:ext>
            </a:extLst>
          </p:cNvPr>
          <p:cNvCxnSpPr>
            <a:cxnSpLocks/>
          </p:cNvCxnSpPr>
          <p:nvPr/>
        </p:nvCxnSpPr>
        <p:spPr>
          <a:xfrm>
            <a:off x="11423467" y="3373615"/>
            <a:ext cx="0" cy="214829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64253D0E-6CA0-4ADC-9094-E42031B165E4}"/>
              </a:ext>
            </a:extLst>
          </p:cNvPr>
          <p:cNvSpPr txBox="1"/>
          <p:nvPr/>
        </p:nvSpPr>
        <p:spPr>
          <a:xfrm>
            <a:off x="8937402" y="5907287"/>
            <a:ext cx="7857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</a:rPr>
              <a:t>Time /s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53AAEBF-FE9A-4C75-A82C-AA66D13B8A4F}"/>
              </a:ext>
            </a:extLst>
          </p:cNvPr>
          <p:cNvSpPr txBox="1"/>
          <p:nvPr/>
        </p:nvSpPr>
        <p:spPr>
          <a:xfrm rot="16200000">
            <a:off x="6364402" y="4289969"/>
            <a:ext cx="7970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</a:rPr>
              <a:t>温度</a:t>
            </a:r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</a:rPr>
              <a:t>/</a:t>
            </a: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</a:rPr>
              <a:t>℃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2FC13C5-18F5-45DE-A80A-989F6A938C1C}"/>
              </a:ext>
            </a:extLst>
          </p:cNvPr>
          <p:cNvSpPr txBox="1"/>
          <p:nvPr/>
        </p:nvSpPr>
        <p:spPr>
          <a:xfrm>
            <a:off x="8000174" y="4753747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heating</a:t>
            </a:r>
            <a:endParaRPr lang="zh-CN" altLang="en-US" sz="1400" b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CBAC630-2935-4A60-B4C2-E0DB39AF75F5}"/>
              </a:ext>
            </a:extLst>
          </p:cNvPr>
          <p:cNvSpPr txBox="1"/>
          <p:nvPr/>
        </p:nvSpPr>
        <p:spPr>
          <a:xfrm>
            <a:off x="9594055" y="4842364"/>
            <a:ext cx="1531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err="1"/>
              <a:t>heating+cooling</a:t>
            </a:r>
            <a:endParaRPr lang="zh-CN" altLang="en-US" sz="1400" b="1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A1662AA-EDE9-4F29-9531-F87E5C68CF2A}"/>
              </a:ext>
            </a:extLst>
          </p:cNvPr>
          <p:cNvSpPr txBox="1"/>
          <p:nvPr/>
        </p:nvSpPr>
        <p:spPr>
          <a:xfrm>
            <a:off x="10331935" y="4181306"/>
            <a:ext cx="987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B0F0"/>
                </a:solidFill>
              </a:rPr>
              <a:t>cold plate</a:t>
            </a:r>
            <a:endParaRPr lang="zh-CN" altLang="en-US" sz="1400" b="1" dirty="0">
              <a:solidFill>
                <a:srgbClr val="00B0F0"/>
              </a:solidFill>
            </a:endParaRPr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D26363D5-63B2-4AAC-9BD6-5013DD1953C1}"/>
              </a:ext>
            </a:extLst>
          </p:cNvPr>
          <p:cNvCxnSpPr>
            <a:cxnSpLocks/>
          </p:cNvCxnSpPr>
          <p:nvPr/>
        </p:nvCxnSpPr>
        <p:spPr>
          <a:xfrm>
            <a:off x="10470665" y="4034097"/>
            <a:ext cx="133139" cy="1472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91AA280D-8EEF-454F-94CD-AD87237397D1}"/>
              </a:ext>
            </a:extLst>
          </p:cNvPr>
          <p:cNvSpPr txBox="1"/>
          <p:nvPr/>
        </p:nvSpPr>
        <p:spPr>
          <a:xfrm>
            <a:off x="7179312" y="2871581"/>
            <a:ext cx="982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/>
              <a:t>room temperature</a:t>
            </a:r>
            <a:endParaRPr lang="zh-CN" altLang="en-US" sz="1100" b="1" dirty="0"/>
          </a:p>
        </p:txBody>
      </p: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FD5E65D8-2D81-411C-827E-6584661165A8}"/>
              </a:ext>
            </a:extLst>
          </p:cNvPr>
          <p:cNvCxnSpPr>
            <a:cxnSpLocks/>
          </p:cNvCxnSpPr>
          <p:nvPr/>
        </p:nvCxnSpPr>
        <p:spPr>
          <a:xfrm flipH="1" flipV="1">
            <a:off x="7736460" y="3302468"/>
            <a:ext cx="125214" cy="7494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0C9D6523-16C6-46A3-83C5-FE26C013CDEB}"/>
              </a:ext>
            </a:extLst>
          </p:cNvPr>
          <p:cNvSpPr txBox="1"/>
          <p:nvPr/>
        </p:nvSpPr>
        <p:spPr>
          <a:xfrm>
            <a:off x="9831733" y="3286598"/>
            <a:ext cx="1326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B0F0"/>
                </a:solidFill>
              </a:rPr>
              <a:t>graphite plate</a:t>
            </a:r>
            <a:endParaRPr lang="zh-CN" altLang="en-US" sz="1400" b="1" dirty="0">
              <a:solidFill>
                <a:srgbClr val="00B0F0"/>
              </a:solidFill>
            </a:endParaRP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C93DD768-38B9-47A1-A263-9A1F7828F1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37" y="855260"/>
            <a:ext cx="5606771" cy="3154579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450DCC9C-6F67-4DE5-B2F9-887C3A708238}"/>
              </a:ext>
            </a:extLst>
          </p:cNvPr>
          <p:cNvSpPr txBox="1"/>
          <p:nvPr/>
        </p:nvSpPr>
        <p:spPr>
          <a:xfrm>
            <a:off x="3786999" y="1647938"/>
            <a:ext cx="1326004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graphite plate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F728668-7962-4958-A931-40BF9B54F78C}"/>
              </a:ext>
            </a:extLst>
          </p:cNvPr>
          <p:cNvSpPr txBox="1"/>
          <p:nvPr/>
        </p:nvSpPr>
        <p:spPr>
          <a:xfrm>
            <a:off x="2662013" y="2829939"/>
            <a:ext cx="987771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cold plate</a:t>
            </a:r>
            <a:endParaRPr lang="zh-CN" altLang="en-US" sz="1400" b="1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A58D9FB-C467-4B12-8D1A-0AA6725C5E8E}"/>
              </a:ext>
            </a:extLst>
          </p:cNvPr>
          <p:cNvSpPr txBox="1"/>
          <p:nvPr/>
        </p:nvSpPr>
        <p:spPr>
          <a:xfrm>
            <a:off x="3884753" y="2640143"/>
            <a:ext cx="2031325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heating pad and pt100</a:t>
            </a:r>
            <a:endParaRPr lang="zh-CN" altLang="en-US" sz="1400" b="1" dirty="0"/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EFBCAF58-B7E0-402A-9DA2-726915723931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2242730" y="2739160"/>
            <a:ext cx="419283" cy="24466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D6E7D0A5-8E03-4A52-873F-39E1FB584096}"/>
              </a:ext>
            </a:extLst>
          </p:cNvPr>
          <p:cNvCxnSpPr>
            <a:cxnSpLocks/>
          </p:cNvCxnSpPr>
          <p:nvPr/>
        </p:nvCxnSpPr>
        <p:spPr>
          <a:xfrm flipV="1">
            <a:off x="3648957" y="1958376"/>
            <a:ext cx="395906" cy="28440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28421BAF-E375-4309-9F71-C735A7B0E752}"/>
              </a:ext>
            </a:extLst>
          </p:cNvPr>
          <p:cNvCxnSpPr>
            <a:cxnSpLocks/>
          </p:cNvCxnSpPr>
          <p:nvPr/>
        </p:nvCxnSpPr>
        <p:spPr>
          <a:xfrm>
            <a:off x="4230609" y="2384982"/>
            <a:ext cx="197953" cy="23716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D21738E6-A4B0-4885-86D8-7F8423C0A891}"/>
              </a:ext>
            </a:extLst>
          </p:cNvPr>
          <p:cNvCxnSpPr>
            <a:cxnSpLocks/>
          </p:cNvCxnSpPr>
          <p:nvPr/>
        </p:nvCxnSpPr>
        <p:spPr>
          <a:xfrm>
            <a:off x="1908706" y="3137716"/>
            <a:ext cx="245441" cy="29177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:a16="http://schemas.microsoft.com/office/drawing/2014/main" id="{908D7C8B-26C7-476B-B9FE-89A17C872B7C}"/>
              </a:ext>
            </a:extLst>
          </p:cNvPr>
          <p:cNvSpPr txBox="1"/>
          <p:nvPr/>
        </p:nvSpPr>
        <p:spPr>
          <a:xfrm>
            <a:off x="1803323" y="1487526"/>
            <a:ext cx="1638515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water cold plate</a:t>
            </a:r>
            <a:endParaRPr lang="zh-CN" altLang="en-US" sz="1400" b="1" dirty="0"/>
          </a:p>
        </p:txBody>
      </p:sp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ED2A60F5-6816-4F8F-A624-0306FE232EFD}"/>
              </a:ext>
            </a:extLst>
          </p:cNvPr>
          <p:cNvCxnSpPr>
            <a:cxnSpLocks/>
          </p:cNvCxnSpPr>
          <p:nvPr/>
        </p:nvCxnSpPr>
        <p:spPr>
          <a:xfrm flipV="1">
            <a:off x="3015179" y="1801827"/>
            <a:ext cx="0" cy="4409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D2E1D89F-977F-4944-A107-77E966E28426}"/>
              </a:ext>
            </a:extLst>
          </p:cNvPr>
          <p:cNvSpPr txBox="1"/>
          <p:nvPr/>
        </p:nvSpPr>
        <p:spPr>
          <a:xfrm>
            <a:off x="2181823" y="3337956"/>
            <a:ext cx="2031325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heating pad and pt100</a:t>
            </a:r>
            <a:endParaRPr lang="zh-CN" altLang="en-US" sz="1400" b="1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AF08CE7E-99CF-4F23-8B72-FA8974F3289E}"/>
              </a:ext>
            </a:extLst>
          </p:cNvPr>
          <p:cNvSpPr txBox="1"/>
          <p:nvPr/>
        </p:nvSpPr>
        <p:spPr>
          <a:xfrm>
            <a:off x="265246" y="4044246"/>
            <a:ext cx="6353184" cy="22467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400" b="0" i="0" dirty="0">
                <a:solidFill>
                  <a:srgbClr val="0F11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PI heating pad 0.5 W, distance from the cold plate ~95 mm, temperature ~15°C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400" b="0" i="0" dirty="0">
                <a:solidFill>
                  <a:srgbClr val="0F11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Comparative test: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b="0" i="0" dirty="0">
                <a:solidFill>
                  <a:srgbClr val="0F11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Graphite: thickness 1 mm, width 50 mm, thermal conductivity 200 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b="0" i="0" dirty="0">
                <a:solidFill>
                  <a:srgbClr val="0F11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Cold plate: 0.37 mm, width 70 mm,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400" b="0" i="0" dirty="0">
                <a:solidFill>
                  <a:srgbClr val="0F11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Conclusion:</a:t>
            </a:r>
            <a:b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400" b="0" i="0" dirty="0">
                <a:solidFill>
                  <a:srgbClr val="0F11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The cold plate responds more easily to the cooling water temperature, with larger fluctuations</a:t>
            </a:r>
            <a:b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1400" b="0" i="0" dirty="0">
                <a:solidFill>
                  <a:srgbClr val="0F11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The cooling effect of the cold plate is better than that of the graphite plate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10160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DB0693-156D-46F1-AAFA-CB6765FC9CA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9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37969B3-60DD-44EE-B51D-A9CEDC0E78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072" y="2349411"/>
            <a:ext cx="2744471" cy="274447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E9B3C42-FD15-47A7-98EA-AAFE0C858B89}"/>
              </a:ext>
            </a:extLst>
          </p:cNvPr>
          <p:cNvSpPr txBox="1"/>
          <p:nvPr/>
        </p:nvSpPr>
        <p:spPr>
          <a:xfrm>
            <a:off x="2502655" y="1050257"/>
            <a:ext cx="7058595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This is a TEC product that can be bought on Taobao. Its temperature range is -35°C to 230°C.</a:t>
            </a:r>
          </a:p>
          <a:p>
            <a:r>
              <a:rPr lang="en-US" altLang="zh-CN" sz="1600" b="0" i="0" dirty="0">
                <a:solidFill>
                  <a:srgbClr val="0F11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Next step plan: Buy the </a:t>
            </a:r>
            <a:r>
              <a:rPr lang="en-US" altLang="zh-CN" sz="1600" b="0" i="0" dirty="0" err="1">
                <a:solidFill>
                  <a:srgbClr val="0F11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peltier</a:t>
            </a:r>
            <a:r>
              <a:rPr lang="en-US" altLang="zh-CN" sz="1600" b="0" i="0" dirty="0">
                <a:solidFill>
                  <a:srgbClr val="0F111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cooler and learn about it, for future applications.</a:t>
            </a:r>
            <a:r>
              <a:rPr lang="en-US" altLang="zh-CN" sz="1600" b="0" i="0" dirty="0">
                <a:solidFill>
                  <a:srgbClr val="0F1115"/>
                </a:solidFill>
                <a:effectLst/>
                <a:latin typeface="quote-cjk-patch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Expected to arrive next week.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B07A55A6-84F7-4202-9584-D6C717DE0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963" y="120650"/>
            <a:ext cx="9278937" cy="67945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Cherenkov detector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2AFAD69-651D-4EDF-AF60-131BEEA256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256" y="2349411"/>
            <a:ext cx="2744471" cy="274447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1C09962-6C47-47B0-850B-762D8A19DFA7}"/>
              </a:ext>
            </a:extLst>
          </p:cNvPr>
          <p:cNvSpPr txBox="1"/>
          <p:nvPr/>
        </p:nvSpPr>
        <p:spPr>
          <a:xfrm>
            <a:off x="3409498" y="5668077"/>
            <a:ext cx="153361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Peltier cooler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6C536E3-DA19-4099-9648-EC1E9C4928D6}"/>
              </a:ext>
            </a:extLst>
          </p:cNvPr>
          <p:cNvSpPr txBox="1"/>
          <p:nvPr/>
        </p:nvSpPr>
        <p:spPr>
          <a:xfrm>
            <a:off x="6529256" y="5298745"/>
            <a:ext cx="283668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PID temperature controller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3A10683-CDCD-488C-B51F-AB11143CFCB0}"/>
              </a:ext>
            </a:extLst>
          </p:cNvPr>
          <p:cNvSpPr txBox="1"/>
          <p:nvPr/>
        </p:nvSpPr>
        <p:spPr>
          <a:xfrm>
            <a:off x="2899500" y="5196313"/>
            <a:ext cx="283668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Thermoelectric cooler (TEC)</a:t>
            </a:r>
            <a:endParaRPr lang="zh-CN" altLang="en-US" dirty="0"/>
          </a:p>
        </p:txBody>
      </p:sp>
      <p:sp>
        <p:nvSpPr>
          <p:cNvPr id="11" name="日期占位符 3">
            <a:extLst>
              <a:ext uri="{FF2B5EF4-FFF2-40B4-BE49-F238E27FC236}">
                <a16:creationId xmlns:a16="http://schemas.microsoft.com/office/drawing/2014/main" id="{FCFE17C3-4946-4271-80E3-F3A438CFE08C}"/>
              </a:ext>
            </a:extLst>
          </p:cNvPr>
          <p:cNvSpPr txBox="1"/>
          <p:nvPr/>
        </p:nvSpPr>
        <p:spPr>
          <a:xfrm>
            <a:off x="484421" y="6338860"/>
            <a:ext cx="265176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400"/>
            </a:lvl1pPr>
          </a:lstStyle>
          <a:p>
            <a:r>
              <a:rPr sz="2000" dirty="0"/>
              <a:t>202</a:t>
            </a:r>
            <a:r>
              <a:rPr lang="en-US" sz="2000" dirty="0"/>
              <a:t>6/09/11</a:t>
            </a:r>
          </a:p>
        </p:txBody>
      </p:sp>
    </p:spTree>
    <p:extLst>
      <p:ext uri="{BB962C8B-B14F-4D97-AF65-F5344CB8AC3E}">
        <p14:creationId xmlns:p14="http://schemas.microsoft.com/office/powerpoint/2010/main" val="39543726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标题 5"/>
          <p:cNvSpPr txBox="1">
            <a:spLocks noGrp="1"/>
          </p:cNvSpPr>
          <p:nvPr>
            <p:ph type="title"/>
          </p:nvPr>
        </p:nvSpPr>
        <p:spPr>
          <a:xfrm>
            <a:off x="2152650" y="2235765"/>
            <a:ext cx="7886700" cy="1500189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Thanks!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EEEEF01-4362-47F1-B2BA-A3012060A1D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10</a:t>
            </a:fld>
            <a:endParaRPr lang="zh-CN" altLang="en-US"/>
          </a:p>
        </p:txBody>
      </p:sp>
    </p:spTree>
  </p:cSld>
  <p:clrMapOvr>
    <a:masterClrMapping/>
  </p:clrMapOvr>
  <p:transition spd="med" advTm="4862"/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等线"/>
        <a:ea typeface="等线"/>
        <a:cs typeface="等线"/>
      </a:majorFont>
      <a:minorFont>
        <a:latin typeface="Helvetica"/>
        <a:ea typeface="Helvetica"/>
        <a:cs typeface="Helvetic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​​">
      <a:majorFont>
        <a:latin typeface="等线"/>
        <a:ea typeface="等线"/>
        <a:cs typeface="等线"/>
      </a:majorFont>
      <a:minorFont>
        <a:latin typeface="Helvetica"/>
        <a:ea typeface="Helvetica"/>
        <a:cs typeface="Helvetic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等线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22486</TotalTime>
  <Words>694</Words>
  <Application>Microsoft Office PowerPoint</Application>
  <PresentationFormat>宽屏</PresentationFormat>
  <Paragraphs>106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quote-cjk-patch</vt:lpstr>
      <vt:lpstr>等线</vt:lpstr>
      <vt:lpstr>等线 Light</vt:lpstr>
      <vt:lpstr>黑体</vt:lpstr>
      <vt:lpstr>微软雅黑</vt:lpstr>
      <vt:lpstr>Arial</vt:lpstr>
      <vt:lpstr>Times New Roman</vt:lpstr>
      <vt:lpstr>Wingdings</vt:lpstr>
      <vt:lpstr>Office 主题​​</vt:lpstr>
      <vt:lpstr>Cherenkov Detector Group Meeting Report </vt:lpstr>
      <vt:lpstr>Cherenkov detector</vt:lpstr>
      <vt:lpstr>Cherenkov detector</vt:lpstr>
      <vt:lpstr>Cherenkov detector</vt:lpstr>
      <vt:lpstr>Cherenkov detector</vt:lpstr>
      <vt:lpstr>Cherenkov detector</vt:lpstr>
      <vt:lpstr>Cherenkov detector</vt:lpstr>
      <vt:lpstr>Cherenkov detector</vt:lpstr>
      <vt:lpstr>Cherenkov detector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硕转博考核报告 JUNO天然放射性本底及太阳中微子研究 </dc:title>
  <dc:creator>Lenovo</dc:creator>
  <cp:lastModifiedBy>Lenovo</cp:lastModifiedBy>
  <cp:revision>620</cp:revision>
  <dcterms:modified xsi:type="dcterms:W3CDTF">2026-09-11T11:24:46Z</dcterms:modified>
</cp:coreProperties>
</file>