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146448348" r:id="rId2"/>
    <p:sldId id="2147378156" r:id="rId3"/>
    <p:sldId id="2147378242" r:id="rId4"/>
    <p:sldId id="2147378249" r:id="rId5"/>
    <p:sldId id="2147378259" r:id="rId6"/>
    <p:sldId id="2147378274" r:id="rId7"/>
    <p:sldId id="2147378243" r:id="rId8"/>
    <p:sldId id="2147378275" r:id="rId9"/>
    <p:sldId id="2147378297" r:id="rId10"/>
    <p:sldId id="2147378294" r:id="rId11"/>
    <p:sldId id="2147378293" r:id="rId12"/>
    <p:sldId id="2147378298" r:id="rId13"/>
    <p:sldId id="2147378276" r:id="rId14"/>
    <p:sldId id="2147378291" r:id="rId15"/>
    <p:sldId id="2147378279" r:id="rId16"/>
    <p:sldId id="2147378295" r:id="rId17"/>
    <p:sldId id="2147378277" r:id="rId18"/>
    <p:sldId id="2147378292" r:id="rId19"/>
    <p:sldId id="2147378278" r:id="rId20"/>
    <p:sldId id="2147378280" r:id="rId21"/>
    <p:sldId id="2147378281" r:id="rId22"/>
    <p:sldId id="2147378296" r:id="rId23"/>
    <p:sldId id="2147378282" r:id="rId24"/>
    <p:sldId id="2147378283" r:id="rId25"/>
    <p:sldId id="2147378284" r:id="rId26"/>
    <p:sldId id="2147378285" r:id="rId27"/>
    <p:sldId id="2147378286" r:id="rId28"/>
    <p:sldId id="2147378299" r:id="rId29"/>
    <p:sldId id="2147378287" r:id="rId30"/>
    <p:sldId id="2147378289" r:id="rId31"/>
    <p:sldId id="2147378290" r:id="rId32"/>
    <p:sldId id="2039378083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A8A9"/>
    <a:srgbClr val="8FAADC"/>
    <a:srgbClr val="F69B50"/>
    <a:srgbClr val="D4E2B7"/>
    <a:srgbClr val="EE3B3B"/>
    <a:srgbClr val="D760A7"/>
    <a:srgbClr val="D34B62"/>
    <a:srgbClr val="66A8A6"/>
    <a:srgbClr val="CFAFD4"/>
    <a:srgbClr val="74A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03367-F8B5-499A-848B-E68C5B9DE698}" v="2" dt="2026-09-18T05:42:52.374"/>
    <p1510:client id="{91D84D62-B08B-4017-A0E6-AFA0BC57872E}" v="1427" dt="2026-09-18T04:45:35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4" autoAdjust="0"/>
    <p:restoredTop sz="80769" autoAdjust="0"/>
  </p:normalViewPr>
  <p:slideViewPr>
    <p:cSldViewPr snapToGrid="0" snapToObjects="1">
      <p:cViewPr varScale="1">
        <p:scale>
          <a:sx n="79" d="100"/>
          <a:sy n="79" d="100"/>
        </p:scale>
        <p:origin x="1032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9" d="100"/>
          <a:sy n="69" d="100"/>
        </p:scale>
        <p:origin x="2508" y="5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哥 波" userId="d9f0dd841cecf038" providerId="LiveId" clId="{A74AE072-60AE-45E8-A263-FB33D122E386}"/>
    <pc:docChg chg="custSel addSld modSld">
      <pc:chgData name="哥 波" userId="d9f0dd841cecf038" providerId="LiveId" clId="{A74AE072-60AE-45E8-A263-FB33D122E386}" dt="2026-09-18T05:43:32.003" v="70" actId="1076"/>
      <pc:docMkLst>
        <pc:docMk/>
      </pc:docMkLst>
      <pc:sldChg chg="addSp delSp modSp add mod modAnim">
        <pc:chgData name="哥 波" userId="d9f0dd841cecf038" providerId="LiveId" clId="{A74AE072-60AE-45E8-A263-FB33D122E386}" dt="2026-09-18T05:43:32.003" v="70" actId="1076"/>
        <pc:sldMkLst>
          <pc:docMk/>
          <pc:sldMk cId="1040284413" sldId="2147378299"/>
        </pc:sldMkLst>
        <pc:spChg chg="del">
          <ac:chgData name="哥 波" userId="d9f0dd841cecf038" providerId="LiveId" clId="{A74AE072-60AE-45E8-A263-FB33D122E386}" dt="2026-09-18T05:42:09.850" v="1" actId="478"/>
          <ac:spMkLst>
            <pc:docMk/>
            <pc:sldMk cId="1040284413" sldId="2147378299"/>
            <ac:spMk id="7" creationId="{BB0A0F75-04EF-3EA4-432A-BB53C8718D77}"/>
          </ac:spMkLst>
        </pc:spChg>
        <pc:spChg chg="del">
          <ac:chgData name="哥 波" userId="d9f0dd841cecf038" providerId="LiveId" clId="{A74AE072-60AE-45E8-A263-FB33D122E386}" dt="2026-09-18T05:42:09.850" v="1" actId="478"/>
          <ac:spMkLst>
            <pc:docMk/>
            <pc:sldMk cId="1040284413" sldId="2147378299"/>
            <ac:spMk id="9" creationId="{1ADF7F3F-ECCC-4ACF-1502-B09A7E187535}"/>
          </ac:spMkLst>
        </pc:spChg>
        <pc:spChg chg="mod">
          <ac:chgData name="哥 波" userId="d9f0dd841cecf038" providerId="LiveId" clId="{A74AE072-60AE-45E8-A263-FB33D122E386}" dt="2026-09-18T05:43:27.613" v="68" actId="20577"/>
          <ac:spMkLst>
            <pc:docMk/>
            <pc:sldMk cId="1040284413" sldId="2147378299"/>
            <ac:spMk id="15" creationId="{CFC27C2D-6907-F411-986F-A4C0A9061373}"/>
          </ac:spMkLst>
        </pc:spChg>
        <pc:spChg chg="del">
          <ac:chgData name="哥 波" userId="d9f0dd841cecf038" providerId="LiveId" clId="{A74AE072-60AE-45E8-A263-FB33D122E386}" dt="2026-09-18T05:42:12.137" v="2" actId="478"/>
          <ac:spMkLst>
            <pc:docMk/>
            <pc:sldMk cId="1040284413" sldId="2147378299"/>
            <ac:spMk id="17" creationId="{198009C3-FAE7-24DF-9A8A-B8C974784739}"/>
          </ac:spMkLst>
        </pc:spChg>
        <pc:picChg chg="add mod">
          <ac:chgData name="哥 波" userId="d9f0dd841cecf038" providerId="LiveId" clId="{A74AE072-60AE-45E8-A263-FB33D122E386}" dt="2026-09-18T05:43:32.003" v="70" actId="1076"/>
          <ac:picMkLst>
            <pc:docMk/>
            <pc:sldMk cId="1040284413" sldId="2147378299"/>
            <ac:picMk id="3" creationId="{9B8D3AB7-2991-A34D-E739-CDEA9CE7F84D}"/>
          </ac:picMkLst>
        </pc:picChg>
        <pc:picChg chg="del">
          <ac:chgData name="哥 波" userId="d9f0dd841cecf038" providerId="LiveId" clId="{A74AE072-60AE-45E8-A263-FB33D122E386}" dt="2026-09-18T05:42:09.850" v="1" actId="478"/>
          <ac:picMkLst>
            <pc:docMk/>
            <pc:sldMk cId="1040284413" sldId="2147378299"/>
            <ac:picMk id="5" creationId="{0C0DA9FD-8680-154E-8B19-FE340C0C40AF}"/>
          </ac:picMkLst>
        </pc:picChg>
        <pc:picChg chg="del">
          <ac:chgData name="哥 波" userId="d9f0dd841cecf038" providerId="LiveId" clId="{A74AE072-60AE-45E8-A263-FB33D122E386}" dt="2026-09-18T05:42:09.850" v="1" actId="478"/>
          <ac:picMkLst>
            <pc:docMk/>
            <pc:sldMk cId="1040284413" sldId="2147378299"/>
            <ac:picMk id="11" creationId="{0AAF5FDD-874B-3F62-0221-3C51F0106493}"/>
          </ac:picMkLst>
        </pc:picChg>
      </pc:sldChg>
    </pc:docChg>
  </pc:docChgLst>
  <pc:docChgLst>
    <pc:chgData name="哥 波" userId="d9f0dd841cecf038" providerId="LiveId" clId="{41A75E6D-0200-4CB6-BD0A-0D9658ACCFEC}"/>
    <pc:docChg chg="undo redo custSel addSld delSld modSld sldOrd">
      <pc:chgData name="哥 波" userId="d9f0dd841cecf038" providerId="LiveId" clId="{41A75E6D-0200-4CB6-BD0A-0D9658ACCFEC}" dt="2026-09-18T04:45:35.289" v="21384"/>
      <pc:docMkLst>
        <pc:docMk/>
      </pc:docMkLst>
      <pc:sldChg chg="addSp delSp modSp mod modNotesTx">
        <pc:chgData name="哥 波" userId="d9f0dd841cecf038" providerId="LiveId" clId="{41A75E6D-0200-4CB6-BD0A-0D9658ACCFEC}" dt="2026-09-17T04:54:19.866" v="21177" actId="1036"/>
        <pc:sldMkLst>
          <pc:docMk/>
          <pc:sldMk cId="0" sldId="2146448348"/>
        </pc:sldMkLst>
        <pc:spChg chg="mod">
          <ac:chgData name="哥 波" userId="d9f0dd841cecf038" providerId="LiveId" clId="{41A75E6D-0200-4CB6-BD0A-0D9658ACCFEC}" dt="2026-09-16T07:33:11.970" v="14179"/>
          <ac:spMkLst>
            <pc:docMk/>
            <pc:sldMk cId="0" sldId="2146448348"/>
            <ac:spMk id="3" creationId="{00000000-0000-0000-0000-000000000000}"/>
          </ac:spMkLst>
        </pc:spChg>
        <pc:spChg chg="mod">
          <ac:chgData name="哥 波" userId="d9f0dd841cecf038" providerId="LiveId" clId="{41A75E6D-0200-4CB6-BD0A-0D9658ACCFEC}" dt="2026-09-17T04:42:06.983" v="21159" actId="1076"/>
          <ac:spMkLst>
            <pc:docMk/>
            <pc:sldMk cId="0" sldId="2146448348"/>
            <ac:spMk id="9" creationId="{9F224759-5404-F4A8-35EE-0BFCDBDAC088}"/>
          </ac:spMkLst>
        </pc:spChg>
        <pc:spChg chg="mod">
          <ac:chgData name="哥 波" userId="d9f0dd841cecf038" providerId="LiveId" clId="{41A75E6D-0200-4CB6-BD0A-0D9658ACCFEC}" dt="2026-09-16T07:32:56.001" v="14147"/>
          <ac:spMkLst>
            <pc:docMk/>
            <pc:sldMk cId="0" sldId="2146448348"/>
            <ac:spMk id="10" creationId="{00000000-0000-0000-0000-000000000000}"/>
          </ac:spMkLst>
        </pc:spChg>
        <pc:spChg chg="mod">
          <ac:chgData name="哥 波" userId="d9f0dd841cecf038" providerId="LiveId" clId="{41A75E6D-0200-4CB6-BD0A-0D9658ACCFEC}" dt="2026-09-17T04:54:19.866" v="21177" actId="1036"/>
          <ac:spMkLst>
            <pc:docMk/>
            <pc:sldMk cId="0" sldId="2146448348"/>
            <ac:spMk id="12" creationId="{00000000-0000-0000-0000-000000000000}"/>
          </ac:spMkLst>
        </pc:spChg>
        <pc:picChg chg="del">
          <ac:chgData name="哥 波" userId="d9f0dd841cecf038" providerId="LiveId" clId="{41A75E6D-0200-4CB6-BD0A-0D9658ACCFEC}" dt="2026-09-17T04:41:55.912" v="21155" actId="478"/>
          <ac:picMkLst>
            <pc:docMk/>
            <pc:sldMk cId="0" sldId="2146448348"/>
            <ac:picMk id="11" creationId="{00000000-0000-0000-0000-000000000000}"/>
          </ac:picMkLst>
        </pc:picChg>
        <pc:picChg chg="del">
          <ac:chgData name="哥 波" userId="d9f0dd841cecf038" providerId="LiveId" clId="{41A75E6D-0200-4CB6-BD0A-0D9658ACCFEC}" dt="2026-09-17T04:41:55.912" v="21155" actId="478"/>
          <ac:picMkLst>
            <pc:docMk/>
            <pc:sldMk cId="0" sldId="2146448348"/>
            <ac:picMk id="14" creationId="{00000000-0000-0000-0000-000000000000}"/>
          </ac:picMkLst>
        </pc:picChg>
        <pc:picChg chg="add">
          <ac:chgData name="哥 波" userId="d9f0dd841cecf038" providerId="LiveId" clId="{41A75E6D-0200-4CB6-BD0A-0D9658ACCFEC}" dt="2026-09-17T04:41:56.262" v="21156" actId="22"/>
          <ac:picMkLst>
            <pc:docMk/>
            <pc:sldMk cId="0" sldId="2146448348"/>
            <ac:picMk id="15" creationId="{061C386E-9D8C-416E-7AB8-98AAB682019E}"/>
          </ac:picMkLst>
        </pc:picChg>
        <pc:picChg chg="del">
          <ac:chgData name="哥 波" userId="d9f0dd841cecf038" providerId="LiveId" clId="{41A75E6D-0200-4CB6-BD0A-0D9658ACCFEC}" dt="2026-09-17T04:41:55.912" v="21155" actId="478"/>
          <ac:picMkLst>
            <pc:docMk/>
            <pc:sldMk cId="0" sldId="2146448348"/>
            <ac:picMk id="16" creationId="{00000000-0000-0000-0000-000000000000}"/>
          </ac:picMkLst>
        </pc:picChg>
        <pc:picChg chg="add">
          <ac:chgData name="哥 波" userId="d9f0dd841cecf038" providerId="LiveId" clId="{41A75E6D-0200-4CB6-BD0A-0D9658ACCFEC}" dt="2026-09-17T04:41:56.262" v="21156" actId="22"/>
          <ac:picMkLst>
            <pc:docMk/>
            <pc:sldMk cId="0" sldId="2146448348"/>
            <ac:picMk id="18" creationId="{44300387-2FF4-7E76-0775-A90DED930E4F}"/>
          </ac:picMkLst>
        </pc:picChg>
        <pc:picChg chg="del">
          <ac:chgData name="哥 波" userId="d9f0dd841cecf038" providerId="LiveId" clId="{41A75E6D-0200-4CB6-BD0A-0D9658ACCFEC}" dt="2026-09-17T04:41:55.912" v="21155" actId="478"/>
          <ac:picMkLst>
            <pc:docMk/>
            <pc:sldMk cId="0" sldId="2146448348"/>
            <ac:picMk id="19" creationId="{B4B8B4CA-C682-BE3D-2AF9-9E95BFE0B355}"/>
          </ac:picMkLst>
        </pc:picChg>
        <pc:picChg chg="del">
          <ac:chgData name="哥 波" userId="d9f0dd841cecf038" providerId="LiveId" clId="{41A75E6D-0200-4CB6-BD0A-0D9658ACCFEC}" dt="2026-09-17T04:41:55.912" v="21155" actId="478"/>
          <ac:picMkLst>
            <pc:docMk/>
            <pc:sldMk cId="0" sldId="2146448348"/>
            <ac:picMk id="20" creationId="{00000000-0000-0000-0000-000000000000}"/>
          </ac:picMkLst>
        </pc:picChg>
        <pc:picChg chg="del">
          <ac:chgData name="哥 波" userId="d9f0dd841cecf038" providerId="LiveId" clId="{41A75E6D-0200-4CB6-BD0A-0D9658ACCFEC}" dt="2026-09-17T04:41:55.912" v="21155" actId="478"/>
          <ac:picMkLst>
            <pc:docMk/>
            <pc:sldMk cId="0" sldId="2146448348"/>
            <ac:picMk id="23" creationId="{6E353C48-BBB0-24B7-231F-D4E90B865010}"/>
          </ac:picMkLst>
        </pc:picChg>
        <pc:picChg chg="add">
          <ac:chgData name="哥 波" userId="d9f0dd841cecf038" providerId="LiveId" clId="{41A75E6D-0200-4CB6-BD0A-0D9658ACCFEC}" dt="2026-09-17T04:41:56.262" v="21156" actId="22"/>
          <ac:picMkLst>
            <pc:docMk/>
            <pc:sldMk cId="0" sldId="2146448348"/>
            <ac:picMk id="24" creationId="{BA519F2D-197D-351F-7747-4EF12B0AB3EF}"/>
          </ac:picMkLst>
        </pc:picChg>
        <pc:picChg chg="add">
          <ac:chgData name="哥 波" userId="d9f0dd841cecf038" providerId="LiveId" clId="{41A75E6D-0200-4CB6-BD0A-0D9658ACCFEC}" dt="2026-09-17T04:41:56.262" v="21156" actId="22"/>
          <ac:picMkLst>
            <pc:docMk/>
            <pc:sldMk cId="0" sldId="2146448348"/>
            <ac:picMk id="26" creationId="{D3337BCB-0E2D-CEEC-68CD-2AA1F7CA1C82}"/>
          </ac:picMkLst>
        </pc:picChg>
        <pc:picChg chg="add">
          <ac:chgData name="哥 波" userId="d9f0dd841cecf038" providerId="LiveId" clId="{41A75E6D-0200-4CB6-BD0A-0D9658ACCFEC}" dt="2026-09-17T04:41:56.262" v="21156" actId="22"/>
          <ac:picMkLst>
            <pc:docMk/>
            <pc:sldMk cId="0" sldId="2146448348"/>
            <ac:picMk id="28" creationId="{4C9566D5-23AD-9A77-EC6A-11C5B8B4FB01}"/>
          </ac:picMkLst>
        </pc:picChg>
        <pc:picChg chg="add">
          <ac:chgData name="哥 波" userId="d9f0dd841cecf038" providerId="LiveId" clId="{41A75E6D-0200-4CB6-BD0A-0D9658ACCFEC}" dt="2026-09-17T04:41:56.262" v="21156" actId="22"/>
          <ac:picMkLst>
            <pc:docMk/>
            <pc:sldMk cId="0" sldId="2146448348"/>
            <ac:picMk id="30" creationId="{79700EB7-7193-ABB7-03DF-812D098DFBC3}"/>
          </ac:picMkLst>
        </pc:picChg>
        <pc:picChg chg="add">
          <ac:chgData name="哥 波" userId="d9f0dd841cecf038" providerId="LiveId" clId="{41A75E6D-0200-4CB6-BD0A-0D9658ACCFEC}" dt="2026-09-17T04:41:56.262" v="21156" actId="22"/>
          <ac:picMkLst>
            <pc:docMk/>
            <pc:sldMk cId="0" sldId="2146448348"/>
            <ac:picMk id="32" creationId="{A859D820-ABE5-200F-E659-7BCF972D0A9A}"/>
          </ac:picMkLst>
        </pc:picChg>
      </pc:sldChg>
      <pc:sldChg chg="addSp delSp modSp mod">
        <pc:chgData name="哥 波" userId="d9f0dd841cecf038" providerId="LiveId" clId="{41A75E6D-0200-4CB6-BD0A-0D9658ACCFEC}" dt="2026-09-17T03:50:31.028" v="21125" actId="20577"/>
        <pc:sldMkLst>
          <pc:docMk/>
          <pc:sldMk cId="2539571787" sldId="2147378156"/>
        </pc:sldMkLst>
        <pc:spChg chg="add mod">
          <ac:chgData name="哥 波" userId="d9f0dd841cecf038" providerId="LiveId" clId="{41A75E6D-0200-4CB6-BD0A-0D9658ACCFEC}" dt="2026-09-16T07:37:11.013" v="14274"/>
          <ac:spMkLst>
            <pc:docMk/>
            <pc:sldMk cId="2539571787" sldId="2147378156"/>
            <ac:spMk id="3" creationId="{91E08DB1-A869-A9FE-688D-7CEC86D19DE0}"/>
          </ac:spMkLst>
        </pc:spChg>
        <pc:spChg chg="add mod">
          <ac:chgData name="哥 波" userId="d9f0dd841cecf038" providerId="LiveId" clId="{41A75E6D-0200-4CB6-BD0A-0D9658ACCFEC}" dt="2026-09-16T07:37:05.163" v="14271"/>
          <ac:spMkLst>
            <pc:docMk/>
            <pc:sldMk cId="2539571787" sldId="2147378156"/>
            <ac:spMk id="5" creationId="{4EDB3318-1A62-5B91-AAC4-6FD6FAC38E22}"/>
          </ac:spMkLst>
        </pc:spChg>
        <pc:spChg chg="mod">
          <ac:chgData name="哥 波" userId="d9f0dd841cecf038" providerId="LiveId" clId="{41A75E6D-0200-4CB6-BD0A-0D9658ACCFEC}" dt="2026-09-17T03:50:31.028" v="21125" actId="20577"/>
          <ac:spMkLst>
            <pc:docMk/>
            <pc:sldMk cId="2539571787" sldId="2147378156"/>
            <ac:spMk id="31" creationId="{CA4DF29B-7474-0C76-BF85-5D7A2167D17A}"/>
          </ac:spMkLst>
        </pc:spChg>
        <pc:spChg chg="mod">
          <ac:chgData name="哥 波" userId="d9f0dd841cecf038" providerId="LiveId" clId="{41A75E6D-0200-4CB6-BD0A-0D9658ACCFEC}" dt="2026-09-16T07:36:46.578" v="14270"/>
          <ac:spMkLst>
            <pc:docMk/>
            <pc:sldMk cId="2539571787" sldId="2147378156"/>
            <ac:spMk id="34" creationId="{423F855A-DDA8-A7CE-50EC-D559D19C21DC}"/>
          </ac:spMkLst>
        </pc:spChg>
      </pc:sldChg>
      <pc:sldChg chg="modSp mod modNotesTx">
        <pc:chgData name="哥 波" userId="d9f0dd841cecf038" providerId="LiveId" clId="{41A75E6D-0200-4CB6-BD0A-0D9658ACCFEC}" dt="2026-09-16T07:54:48.509" v="15395" actId="20577"/>
        <pc:sldMkLst>
          <pc:docMk/>
          <pc:sldMk cId="4127636659" sldId="2147378242"/>
        </pc:sldMkLst>
        <pc:spChg chg="mod">
          <ac:chgData name="哥 波" userId="d9f0dd841cecf038" providerId="LiveId" clId="{41A75E6D-0200-4CB6-BD0A-0D9658ACCFEC}" dt="2026-09-16T07:39:23.472" v="14339"/>
          <ac:spMkLst>
            <pc:docMk/>
            <pc:sldMk cId="4127636659" sldId="2147378242"/>
            <ac:spMk id="9" creationId="{0BD5DECD-5281-E08C-1D49-1D990E381179}"/>
          </ac:spMkLst>
        </pc:spChg>
      </pc:sldChg>
      <pc:sldChg chg="modSp mod modNotesTx">
        <pc:chgData name="哥 波" userId="d9f0dd841cecf038" providerId="LiveId" clId="{41A75E6D-0200-4CB6-BD0A-0D9658ACCFEC}" dt="2026-09-16T07:59:18.386" v="15517" actId="20577"/>
        <pc:sldMkLst>
          <pc:docMk/>
          <pc:sldMk cId="556115485" sldId="2147378243"/>
        </pc:sldMkLst>
        <pc:spChg chg="mod">
          <ac:chgData name="哥 波" userId="d9f0dd841cecf038" providerId="LiveId" clId="{41A75E6D-0200-4CB6-BD0A-0D9658ACCFEC}" dt="2026-09-16T07:59:15.466" v="15516"/>
          <ac:spMkLst>
            <pc:docMk/>
            <pc:sldMk cId="556115485" sldId="2147378243"/>
            <ac:spMk id="9" creationId="{0C9C6F01-08B8-DCC4-A1DD-8E70B058E3AA}"/>
          </ac:spMkLst>
        </pc:spChg>
      </pc:sldChg>
      <pc:sldChg chg="modSp mod ord modNotesTx">
        <pc:chgData name="哥 波" userId="d9f0dd841cecf038" providerId="LiveId" clId="{41A75E6D-0200-4CB6-BD0A-0D9658ACCFEC}" dt="2026-09-16T07:54:41.842" v="15394" actId="20577"/>
        <pc:sldMkLst>
          <pc:docMk/>
          <pc:sldMk cId="3448869095" sldId="2147378249"/>
        </pc:sldMkLst>
        <pc:spChg chg="mod">
          <ac:chgData name="哥 波" userId="d9f0dd841cecf038" providerId="LiveId" clId="{41A75E6D-0200-4CB6-BD0A-0D9658ACCFEC}" dt="2026-09-16T07:37:40.657" v="14307" actId="20577"/>
          <ac:spMkLst>
            <pc:docMk/>
            <pc:sldMk cId="3448869095" sldId="2147378249"/>
            <ac:spMk id="2" creationId="{B9A853AE-0017-AC07-8DE4-79EE4AB7E4D8}"/>
          </ac:spMkLst>
        </pc:spChg>
      </pc:sldChg>
      <pc:sldChg chg="modSp mod ord modNotesTx">
        <pc:chgData name="哥 波" userId="d9f0dd841cecf038" providerId="LiveId" clId="{41A75E6D-0200-4CB6-BD0A-0D9658ACCFEC}" dt="2026-09-17T03:51:57.831" v="21141" actId="20577"/>
        <pc:sldMkLst>
          <pc:docMk/>
          <pc:sldMk cId="2674586071" sldId="2147378259"/>
        </pc:sldMkLst>
        <pc:spChg chg="mod">
          <ac:chgData name="哥 波" userId="d9f0dd841cecf038" providerId="LiveId" clId="{41A75E6D-0200-4CB6-BD0A-0D9658ACCFEC}" dt="2026-09-16T07:43:07.368" v="14456"/>
          <ac:spMkLst>
            <pc:docMk/>
            <pc:sldMk cId="2674586071" sldId="2147378259"/>
            <ac:spMk id="2" creationId="{A146377B-0FC8-5026-D328-68A33C8D1FF4}"/>
          </ac:spMkLst>
        </pc:spChg>
        <pc:spChg chg="mod">
          <ac:chgData name="哥 波" userId="d9f0dd841cecf038" providerId="LiveId" clId="{41A75E6D-0200-4CB6-BD0A-0D9658ACCFEC}" dt="2026-09-17T03:32:18.369" v="21124" actId="20577"/>
          <ac:spMkLst>
            <pc:docMk/>
            <pc:sldMk cId="2674586071" sldId="2147378259"/>
            <ac:spMk id="4" creationId="{C8682AB7-612C-5BE1-A30D-3C612FBD2E09}"/>
          </ac:spMkLst>
        </pc:spChg>
        <pc:spChg chg="mod">
          <ac:chgData name="哥 波" userId="d9f0dd841cecf038" providerId="LiveId" clId="{41A75E6D-0200-4CB6-BD0A-0D9658ACCFEC}" dt="2026-09-17T03:51:57.831" v="21141" actId="20577"/>
          <ac:spMkLst>
            <pc:docMk/>
            <pc:sldMk cId="2674586071" sldId="2147378259"/>
            <ac:spMk id="20" creationId="{571E9F70-3B5E-026E-5803-8472CC0A3C5B}"/>
          </ac:spMkLst>
        </pc:spChg>
        <pc:spChg chg="mod">
          <ac:chgData name="哥 波" userId="d9f0dd841cecf038" providerId="LiveId" clId="{41A75E6D-0200-4CB6-BD0A-0D9658ACCFEC}" dt="2026-09-16T07:41:30.172" v="14345" actId="20577"/>
          <ac:spMkLst>
            <pc:docMk/>
            <pc:sldMk cId="2674586071" sldId="2147378259"/>
            <ac:spMk id="26" creationId="{E3073C1F-1F22-8C7E-5ADA-24CC2A06EAEB}"/>
          </ac:spMkLst>
        </pc:spChg>
        <pc:spChg chg="mod">
          <ac:chgData name="哥 波" userId="d9f0dd841cecf038" providerId="LiveId" clId="{41A75E6D-0200-4CB6-BD0A-0D9658ACCFEC}" dt="2026-09-16T07:44:39.884" v="14592"/>
          <ac:spMkLst>
            <pc:docMk/>
            <pc:sldMk cId="2674586071" sldId="2147378259"/>
            <ac:spMk id="28" creationId="{B29C3F89-517E-6235-E129-3B39E49B9DBD}"/>
          </ac:spMkLst>
        </pc:spChg>
        <pc:spChg chg="mod">
          <ac:chgData name="哥 波" userId="d9f0dd841cecf038" providerId="LiveId" clId="{41A75E6D-0200-4CB6-BD0A-0D9658ACCFEC}" dt="2026-09-16T07:50:09.976" v="14929" actId="20577"/>
          <ac:spMkLst>
            <pc:docMk/>
            <pc:sldMk cId="2674586071" sldId="2147378259"/>
            <ac:spMk id="30" creationId="{9D536903-4B0B-15F6-C768-17CD8EE4A977}"/>
          </ac:spMkLst>
        </pc:spChg>
        <pc:spChg chg="mod">
          <ac:chgData name="哥 波" userId="d9f0dd841cecf038" providerId="LiveId" clId="{41A75E6D-0200-4CB6-BD0A-0D9658ACCFEC}" dt="2026-09-16T07:42:37.980" v="14403"/>
          <ac:spMkLst>
            <pc:docMk/>
            <pc:sldMk cId="2674586071" sldId="2147378259"/>
            <ac:spMk id="32" creationId="{0B921EBA-73D1-CFAA-0347-A67E50EB85AE}"/>
          </ac:spMkLst>
        </pc:spChg>
        <pc:spChg chg="mod">
          <ac:chgData name="哥 波" userId="d9f0dd841cecf038" providerId="LiveId" clId="{41A75E6D-0200-4CB6-BD0A-0D9658ACCFEC}" dt="2026-09-16T07:53:24.077" v="15361"/>
          <ac:spMkLst>
            <pc:docMk/>
            <pc:sldMk cId="2674586071" sldId="2147378259"/>
            <ac:spMk id="34" creationId="{7F809B69-8C92-6D03-E1D7-5DDA153926D9}"/>
          </ac:spMkLst>
        </pc:spChg>
      </pc:sldChg>
      <pc:sldChg chg="addSp delSp modSp add mod">
        <pc:chgData name="哥 波" userId="d9f0dd841cecf038" providerId="LiveId" clId="{41A75E6D-0200-4CB6-BD0A-0D9658ACCFEC}" dt="2026-09-18T04:45:35.289" v="21384"/>
        <pc:sldMkLst>
          <pc:docMk/>
          <pc:sldMk cId="4063735827" sldId="2147378274"/>
        </pc:sldMkLst>
        <pc:spChg chg="mod">
          <ac:chgData name="哥 波" userId="d9f0dd841cecf038" providerId="LiveId" clId="{41A75E6D-0200-4CB6-BD0A-0D9658ACCFEC}" dt="2026-09-16T07:54:17.295" v="15392"/>
          <ac:spMkLst>
            <pc:docMk/>
            <pc:sldMk cId="4063735827" sldId="2147378274"/>
            <ac:spMk id="2" creationId="{0B059668-A59D-AD1C-D1A4-76A28DE7F82F}"/>
          </ac:spMkLst>
        </pc:spChg>
        <pc:spChg chg="add mod">
          <ac:chgData name="哥 波" userId="d9f0dd841cecf038" providerId="LiveId" clId="{41A75E6D-0200-4CB6-BD0A-0D9658ACCFEC}" dt="2026-09-18T04:45:35.289" v="21384"/>
          <ac:spMkLst>
            <pc:docMk/>
            <pc:sldMk cId="4063735827" sldId="2147378274"/>
            <ac:spMk id="4" creationId="{2B8B9DD7-54CF-74BE-4DFE-7A29629CB244}"/>
          </ac:spMkLst>
        </pc:spChg>
        <pc:spChg chg="add mod">
          <ac:chgData name="哥 波" userId="d9f0dd841cecf038" providerId="LiveId" clId="{41A75E6D-0200-4CB6-BD0A-0D9658ACCFEC}" dt="2026-09-16T08:02:48.373" v="15616" actId="20577"/>
          <ac:spMkLst>
            <pc:docMk/>
            <pc:sldMk cId="4063735827" sldId="2147378274"/>
            <ac:spMk id="40" creationId="{E3AA0999-7C0F-969E-6A2D-2007B49B521B}"/>
          </ac:spMkLst>
        </pc:spChg>
        <pc:picChg chg="add mod">
          <ac:chgData name="哥 波" userId="d9f0dd841cecf038" providerId="LiveId" clId="{41A75E6D-0200-4CB6-BD0A-0D9658ACCFEC}" dt="2026-09-16T08:04:03.033" v="15623" actId="208"/>
          <ac:picMkLst>
            <pc:docMk/>
            <pc:sldMk cId="4063735827" sldId="2147378274"/>
            <ac:picMk id="61" creationId="{38EEF077-4425-0807-2F9A-E956DF10D1F5}"/>
          </ac:picMkLst>
        </pc:picChg>
      </pc:sldChg>
      <pc:sldChg chg="addSp delSp modSp add mod ord">
        <pc:chgData name="哥 波" userId="d9f0dd841cecf038" providerId="LiveId" clId="{41A75E6D-0200-4CB6-BD0A-0D9658ACCFEC}" dt="2026-09-17T14:23:47.110" v="21205" actId="1076"/>
        <pc:sldMkLst>
          <pc:docMk/>
          <pc:sldMk cId="2496200315" sldId="2147378275"/>
        </pc:sldMkLst>
        <pc:spChg chg="mod">
          <ac:chgData name="哥 波" userId="d9f0dd841cecf038" providerId="LiveId" clId="{41A75E6D-0200-4CB6-BD0A-0D9658ACCFEC}" dt="2026-09-16T07:59:54.783" v="15563"/>
          <ac:spMkLst>
            <pc:docMk/>
            <pc:sldMk cId="2496200315" sldId="2147378275"/>
            <ac:spMk id="2" creationId="{B8AB41E5-7714-AFE8-D52D-C305AEFFD65C}"/>
          </ac:spMkLst>
        </pc:spChg>
        <pc:spChg chg="mod">
          <ac:chgData name="哥 波" userId="d9f0dd841cecf038" providerId="LiveId" clId="{41A75E6D-0200-4CB6-BD0A-0D9658ACCFEC}" dt="2026-09-17T14:22:59.642" v="21202"/>
          <ac:spMkLst>
            <pc:docMk/>
            <pc:sldMk cId="2496200315" sldId="2147378275"/>
            <ac:spMk id="26" creationId="{B0A8FBF4-2996-3C0B-FA77-D6FA23D4F756}"/>
          </ac:spMkLst>
        </pc:spChg>
        <pc:spChg chg="add del mod">
          <ac:chgData name="哥 波" userId="d9f0dd841cecf038" providerId="LiveId" clId="{41A75E6D-0200-4CB6-BD0A-0D9658ACCFEC}" dt="2026-09-17T14:22:42.173" v="21199" actId="478"/>
          <ac:spMkLst>
            <pc:docMk/>
            <pc:sldMk cId="2496200315" sldId="2147378275"/>
            <ac:spMk id="40" creationId="{22AD37C4-662C-DEEF-C046-C279F521DAE8}"/>
          </ac:spMkLst>
        </pc:spChg>
        <pc:picChg chg="add mod">
          <ac:chgData name="哥 波" userId="d9f0dd841cecf038" providerId="LiveId" clId="{41A75E6D-0200-4CB6-BD0A-0D9658ACCFEC}" dt="2026-09-17T14:23:47.110" v="21205" actId="1076"/>
          <ac:picMkLst>
            <pc:docMk/>
            <pc:sldMk cId="2496200315" sldId="2147378275"/>
            <ac:picMk id="4" creationId="{169C2404-6906-1328-BA3B-29B51CC5038B}"/>
          </ac:picMkLst>
        </pc:picChg>
      </pc:sldChg>
      <pc:sldChg chg="addSp delSp modSp add mod">
        <pc:chgData name="哥 波" userId="d9f0dd841cecf038" providerId="LiveId" clId="{41A75E6D-0200-4CB6-BD0A-0D9658ACCFEC}" dt="2026-09-16T12:09:39.753" v="18248" actId="1076"/>
        <pc:sldMkLst>
          <pc:docMk/>
          <pc:sldMk cId="524326310" sldId="2147378276"/>
        </pc:sldMkLst>
        <pc:spChg chg="mod">
          <ac:chgData name="哥 波" userId="d9f0dd841cecf038" providerId="LiveId" clId="{41A75E6D-0200-4CB6-BD0A-0D9658ACCFEC}" dt="2026-09-16T08:08:47.084" v="15708"/>
          <ac:spMkLst>
            <pc:docMk/>
            <pc:sldMk cId="524326310" sldId="2147378276"/>
            <ac:spMk id="2" creationId="{19D16A79-46E0-E25B-7A08-AEDB4C12592A}"/>
          </ac:spMkLst>
        </pc:spChg>
        <pc:spChg chg="add mod">
          <ac:chgData name="哥 波" userId="d9f0dd841cecf038" providerId="LiveId" clId="{41A75E6D-0200-4CB6-BD0A-0D9658ACCFEC}" dt="2026-09-16T12:09:06.303" v="18198" actId="1076"/>
          <ac:spMkLst>
            <pc:docMk/>
            <pc:sldMk cId="524326310" sldId="2147378276"/>
            <ac:spMk id="6" creationId="{BDD6B2EE-8CAA-00E6-5579-3FC27FAB926E}"/>
          </ac:spMkLst>
        </pc:spChg>
        <pc:spChg chg="add mod">
          <ac:chgData name="哥 波" userId="d9f0dd841cecf038" providerId="LiveId" clId="{41A75E6D-0200-4CB6-BD0A-0D9658ACCFEC}" dt="2026-09-16T12:09:39.753" v="18248" actId="1076"/>
          <ac:spMkLst>
            <pc:docMk/>
            <pc:sldMk cId="524326310" sldId="2147378276"/>
            <ac:spMk id="10" creationId="{1A743016-7206-A61D-FF0D-4BBEA6874D40}"/>
          </ac:spMkLst>
        </pc:spChg>
        <pc:spChg chg="mod">
          <ac:chgData name="哥 波" userId="d9f0dd841cecf038" providerId="LiveId" clId="{41A75E6D-0200-4CB6-BD0A-0D9658ACCFEC}" dt="2026-09-16T12:04:59.015" v="18156"/>
          <ac:spMkLst>
            <pc:docMk/>
            <pc:sldMk cId="524326310" sldId="2147378276"/>
            <ac:spMk id="26" creationId="{F7A2F633-9F51-B8E7-2D01-126FC97219D9}"/>
          </ac:spMkLst>
        </pc:spChg>
        <pc:picChg chg="add mod ord">
          <ac:chgData name="哥 波" userId="d9f0dd841cecf038" providerId="LiveId" clId="{41A75E6D-0200-4CB6-BD0A-0D9658ACCFEC}" dt="2026-09-16T12:09:02.357" v="18197" actId="1076"/>
          <ac:picMkLst>
            <pc:docMk/>
            <pc:sldMk cId="524326310" sldId="2147378276"/>
            <ac:picMk id="8" creationId="{0DB6115E-62C8-8E15-67CE-2F762CCD0382}"/>
          </ac:picMkLst>
        </pc:picChg>
      </pc:sldChg>
      <pc:sldChg chg="addSp modSp add mod">
        <pc:chgData name="哥 波" userId="d9f0dd841cecf038" providerId="LiveId" clId="{41A75E6D-0200-4CB6-BD0A-0D9658ACCFEC}" dt="2026-09-16T12:43:43.276" v="19632"/>
        <pc:sldMkLst>
          <pc:docMk/>
          <pc:sldMk cId="424784137" sldId="2147378277"/>
        </pc:sldMkLst>
        <pc:spChg chg="mod">
          <ac:chgData name="哥 波" userId="d9f0dd841cecf038" providerId="LiveId" clId="{41A75E6D-0200-4CB6-BD0A-0D9658ACCFEC}" dt="2026-09-16T08:09:02.181" v="15744"/>
          <ac:spMkLst>
            <pc:docMk/>
            <pc:sldMk cId="424784137" sldId="2147378277"/>
            <ac:spMk id="2" creationId="{E3FA0D76-5FC2-61D5-2235-48D2F578D4B0}"/>
          </ac:spMkLst>
        </pc:spChg>
        <pc:spChg chg="add mod">
          <ac:chgData name="哥 波" userId="d9f0dd841cecf038" providerId="LiveId" clId="{41A75E6D-0200-4CB6-BD0A-0D9658ACCFEC}" dt="2026-09-16T12:19:12.224" v="18922"/>
          <ac:spMkLst>
            <pc:docMk/>
            <pc:sldMk cId="424784137" sldId="2147378277"/>
            <ac:spMk id="6" creationId="{84864F0C-8A6D-0CCE-E0AD-C87C687124F9}"/>
          </ac:spMkLst>
        </pc:spChg>
        <pc:spChg chg="add mod">
          <ac:chgData name="哥 波" userId="d9f0dd841cecf038" providerId="LiveId" clId="{41A75E6D-0200-4CB6-BD0A-0D9658ACCFEC}" dt="2026-09-16T12:19:49.737" v="19008" actId="1076"/>
          <ac:spMkLst>
            <pc:docMk/>
            <pc:sldMk cId="424784137" sldId="2147378277"/>
            <ac:spMk id="8" creationId="{6384E727-52C7-8DB5-F4AD-7B67F95318A5}"/>
          </ac:spMkLst>
        </pc:spChg>
        <pc:spChg chg="mod">
          <ac:chgData name="哥 波" userId="d9f0dd841cecf038" providerId="LiveId" clId="{41A75E6D-0200-4CB6-BD0A-0D9658ACCFEC}" dt="2026-09-16T12:43:43.276" v="19632"/>
          <ac:spMkLst>
            <pc:docMk/>
            <pc:sldMk cId="424784137" sldId="2147378277"/>
            <ac:spMk id="26" creationId="{ACE25598-54D1-D5EF-E9EA-6EF154035F27}"/>
          </ac:spMkLst>
        </pc:spChg>
        <pc:picChg chg="add mod">
          <ac:chgData name="哥 波" userId="d9f0dd841cecf038" providerId="LiveId" clId="{41A75E6D-0200-4CB6-BD0A-0D9658ACCFEC}" dt="2026-09-16T12:19:55.030" v="19009" actId="14100"/>
          <ac:picMkLst>
            <pc:docMk/>
            <pc:sldMk cId="424784137" sldId="2147378277"/>
            <ac:picMk id="4" creationId="{B67A5C31-B9B7-C000-2321-23600D4A9537}"/>
          </ac:picMkLst>
        </pc:picChg>
      </pc:sldChg>
      <pc:sldChg chg="addSp delSp modSp add mod">
        <pc:chgData name="哥 波" userId="d9f0dd841cecf038" providerId="LiveId" clId="{41A75E6D-0200-4CB6-BD0A-0D9658ACCFEC}" dt="2026-09-17T03:25:33.261" v="20950" actId="208"/>
        <pc:sldMkLst>
          <pc:docMk/>
          <pc:sldMk cId="3173723071" sldId="2147378278"/>
        </pc:sldMkLst>
        <pc:spChg chg="mod">
          <ac:chgData name="哥 波" userId="d9f0dd841cecf038" providerId="LiveId" clId="{41A75E6D-0200-4CB6-BD0A-0D9658ACCFEC}" dt="2026-09-16T08:10:19.502" v="15798"/>
          <ac:spMkLst>
            <pc:docMk/>
            <pc:sldMk cId="3173723071" sldId="2147378278"/>
            <ac:spMk id="2" creationId="{E14E697C-8303-B4D7-9FFF-975735B7F0F6}"/>
          </ac:spMkLst>
        </pc:spChg>
        <pc:spChg chg="add mod">
          <ac:chgData name="哥 波" userId="d9f0dd841cecf038" providerId="LiveId" clId="{41A75E6D-0200-4CB6-BD0A-0D9658ACCFEC}" dt="2026-09-16T12:49:46.186" v="20053"/>
          <ac:spMkLst>
            <pc:docMk/>
            <pc:sldMk cId="3173723071" sldId="2147378278"/>
            <ac:spMk id="6" creationId="{B5952359-BDF2-5427-D77C-D545218FC3E7}"/>
          </ac:spMkLst>
        </pc:spChg>
        <pc:spChg chg="add mod">
          <ac:chgData name="哥 波" userId="d9f0dd841cecf038" providerId="LiveId" clId="{41A75E6D-0200-4CB6-BD0A-0D9658ACCFEC}" dt="2026-09-16T12:49:55.781" v="20077"/>
          <ac:spMkLst>
            <pc:docMk/>
            <pc:sldMk cId="3173723071" sldId="2147378278"/>
            <ac:spMk id="8" creationId="{1D20A85B-FE8D-9E55-8AD4-3A4E67310CCC}"/>
          </ac:spMkLst>
        </pc:spChg>
        <pc:spChg chg="add del mod">
          <ac:chgData name="哥 波" userId="d9f0dd841cecf038" providerId="LiveId" clId="{41A75E6D-0200-4CB6-BD0A-0D9658ACCFEC}" dt="2026-09-16T12:49:01.358" v="19986"/>
          <ac:spMkLst>
            <pc:docMk/>
            <pc:sldMk cId="3173723071" sldId="2147378278"/>
            <ac:spMk id="26" creationId="{8A009D6D-75F8-2460-E67A-31015CF3CDFB}"/>
          </ac:spMkLst>
        </pc:spChg>
        <pc:picChg chg="add mod">
          <ac:chgData name="哥 波" userId="d9f0dd841cecf038" providerId="LiveId" clId="{41A75E6D-0200-4CB6-BD0A-0D9658ACCFEC}" dt="2026-09-16T12:49:28.803" v="19995" actId="1076"/>
          <ac:picMkLst>
            <pc:docMk/>
            <pc:sldMk cId="3173723071" sldId="2147378278"/>
            <ac:picMk id="4" creationId="{20792C69-06EC-158F-075C-12348A6FDD89}"/>
          </ac:picMkLst>
        </pc:picChg>
        <pc:picChg chg="add mod">
          <ac:chgData name="哥 波" userId="d9f0dd841cecf038" providerId="LiveId" clId="{41A75E6D-0200-4CB6-BD0A-0D9658ACCFEC}" dt="2026-09-17T03:25:33.261" v="20950" actId="208"/>
          <ac:picMkLst>
            <pc:docMk/>
            <pc:sldMk cId="3173723071" sldId="2147378278"/>
            <ac:picMk id="10" creationId="{640639DE-4C45-957E-B197-11F53A114C8F}"/>
          </ac:picMkLst>
        </pc:picChg>
      </pc:sldChg>
      <pc:sldChg chg="addSp delSp modSp add mod">
        <pc:chgData name="哥 波" userId="d9f0dd841cecf038" providerId="LiveId" clId="{41A75E6D-0200-4CB6-BD0A-0D9658ACCFEC}" dt="2026-09-16T12:35:14.468" v="19221" actId="14100"/>
        <pc:sldMkLst>
          <pc:docMk/>
          <pc:sldMk cId="231678495" sldId="2147378279"/>
        </pc:sldMkLst>
        <pc:spChg chg="mod">
          <ac:chgData name="哥 波" userId="d9f0dd841cecf038" providerId="LiveId" clId="{41A75E6D-0200-4CB6-BD0A-0D9658ACCFEC}" dt="2026-09-16T08:12:22.005" v="15886"/>
          <ac:spMkLst>
            <pc:docMk/>
            <pc:sldMk cId="231678495" sldId="2147378279"/>
            <ac:spMk id="2" creationId="{CD39F1FD-6088-C7D6-26D2-DA2D884CB1BD}"/>
          </ac:spMkLst>
        </pc:spChg>
        <pc:spChg chg="add mod">
          <ac:chgData name="哥 波" userId="d9f0dd841cecf038" providerId="LiveId" clId="{41A75E6D-0200-4CB6-BD0A-0D9658ACCFEC}" dt="2026-09-16T12:12:39.310" v="18513" actId="1076"/>
          <ac:spMkLst>
            <pc:docMk/>
            <pc:sldMk cId="231678495" sldId="2147378279"/>
            <ac:spMk id="6" creationId="{0007A2F6-4606-D9F9-2C9B-AE248417CB8B}"/>
          </ac:spMkLst>
        </pc:spChg>
        <pc:spChg chg="add mod">
          <ac:chgData name="哥 波" userId="d9f0dd841cecf038" providerId="LiveId" clId="{41A75E6D-0200-4CB6-BD0A-0D9658ACCFEC}" dt="2026-09-16T12:12:51.174" v="18541"/>
          <ac:spMkLst>
            <pc:docMk/>
            <pc:sldMk cId="231678495" sldId="2147378279"/>
            <ac:spMk id="8" creationId="{CE745948-4FA1-6B35-763B-5B699167C93B}"/>
          </ac:spMkLst>
        </pc:spChg>
        <pc:spChg chg="add mod">
          <ac:chgData name="哥 波" userId="d9f0dd841cecf038" providerId="LiveId" clId="{41A75E6D-0200-4CB6-BD0A-0D9658ACCFEC}" dt="2026-09-16T12:33:40.146" v="19170" actId="1076"/>
          <ac:spMkLst>
            <pc:docMk/>
            <pc:sldMk cId="231678495" sldId="2147378279"/>
            <ac:spMk id="12" creationId="{780272C6-52CF-4F34-35DF-72D2CA5DF426}"/>
          </ac:spMkLst>
        </pc:spChg>
        <pc:spChg chg="mod">
          <ac:chgData name="哥 波" userId="d9f0dd841cecf038" providerId="LiveId" clId="{41A75E6D-0200-4CB6-BD0A-0D9658ACCFEC}" dt="2026-09-16T12:12:12.152" v="18477"/>
          <ac:spMkLst>
            <pc:docMk/>
            <pc:sldMk cId="231678495" sldId="2147378279"/>
            <ac:spMk id="26" creationId="{61BE3B15-2AFC-3A81-A9E8-294EC370B323}"/>
          </ac:spMkLst>
        </pc:spChg>
        <pc:picChg chg="add mod">
          <ac:chgData name="哥 波" userId="d9f0dd841cecf038" providerId="LiveId" clId="{41A75E6D-0200-4CB6-BD0A-0D9658ACCFEC}" dt="2026-09-16T12:11:56.132" v="18424" actId="1076"/>
          <ac:picMkLst>
            <pc:docMk/>
            <pc:sldMk cId="231678495" sldId="2147378279"/>
            <ac:picMk id="4" creationId="{0FCFAD7F-D4B8-D072-2197-BCE0FA6AC2AA}"/>
          </ac:picMkLst>
        </pc:picChg>
        <pc:picChg chg="add mod">
          <ac:chgData name="哥 波" userId="d9f0dd841cecf038" providerId="LiveId" clId="{41A75E6D-0200-4CB6-BD0A-0D9658ACCFEC}" dt="2026-09-16T12:35:14.468" v="19221" actId="14100"/>
          <ac:picMkLst>
            <pc:docMk/>
            <pc:sldMk cId="231678495" sldId="2147378279"/>
            <ac:picMk id="10" creationId="{F946739C-D19C-9F6F-0940-A5A76A84E17B}"/>
          </ac:picMkLst>
        </pc:picChg>
      </pc:sldChg>
      <pc:sldChg chg="addSp delSp modSp add mod">
        <pc:chgData name="哥 波" userId="d9f0dd841cecf038" providerId="LiveId" clId="{41A75E6D-0200-4CB6-BD0A-0D9658ACCFEC}" dt="2026-09-16T12:59:46.010" v="20406" actId="20577"/>
        <pc:sldMkLst>
          <pc:docMk/>
          <pc:sldMk cId="1242922294" sldId="2147378280"/>
        </pc:sldMkLst>
        <pc:spChg chg="mod">
          <ac:chgData name="哥 波" userId="d9f0dd841cecf038" providerId="LiveId" clId="{41A75E6D-0200-4CB6-BD0A-0D9658ACCFEC}" dt="2026-09-16T12:59:46.010" v="20406" actId="20577"/>
          <ac:spMkLst>
            <pc:docMk/>
            <pc:sldMk cId="1242922294" sldId="2147378280"/>
            <ac:spMk id="2" creationId="{A169A400-1C43-2E20-24ED-39124A9003AE}"/>
          </ac:spMkLst>
        </pc:spChg>
        <pc:spChg chg="add">
          <ac:chgData name="哥 波" userId="d9f0dd841cecf038" providerId="LiveId" clId="{41A75E6D-0200-4CB6-BD0A-0D9658ACCFEC}" dt="2026-09-16T12:54:05.137" v="20273" actId="11529"/>
          <ac:spMkLst>
            <pc:docMk/>
            <pc:sldMk cId="1242922294" sldId="2147378280"/>
            <ac:spMk id="8" creationId="{F0F0372F-D1AF-3A2A-34F6-115051BFA595}"/>
          </ac:spMkLst>
        </pc:spChg>
        <pc:spChg chg="add mod">
          <ac:chgData name="哥 波" userId="d9f0dd841cecf038" providerId="LiveId" clId="{41A75E6D-0200-4CB6-BD0A-0D9658ACCFEC}" dt="2026-09-16T12:58:44.327" v="20296"/>
          <ac:spMkLst>
            <pc:docMk/>
            <pc:sldMk cId="1242922294" sldId="2147378280"/>
            <ac:spMk id="10" creationId="{D9A66D50-D86D-11F0-8C03-714A88CE0FDE}"/>
          </ac:spMkLst>
        </pc:spChg>
        <pc:spChg chg="add mod">
          <ac:chgData name="哥 波" userId="d9f0dd841cecf038" providerId="LiveId" clId="{41A75E6D-0200-4CB6-BD0A-0D9658ACCFEC}" dt="2026-09-16T12:59:07.243" v="20338"/>
          <ac:spMkLst>
            <pc:docMk/>
            <pc:sldMk cId="1242922294" sldId="2147378280"/>
            <ac:spMk id="12" creationId="{7A294998-7DAA-44CA-A80B-4100772AB715}"/>
          </ac:spMkLst>
        </pc:spChg>
        <pc:spChg chg="add mod">
          <ac:chgData name="哥 波" userId="d9f0dd841cecf038" providerId="LiveId" clId="{41A75E6D-0200-4CB6-BD0A-0D9658ACCFEC}" dt="2026-09-16T12:59:35.788" v="20386" actId="14100"/>
          <ac:spMkLst>
            <pc:docMk/>
            <pc:sldMk cId="1242922294" sldId="2147378280"/>
            <ac:spMk id="14" creationId="{2A956D2A-2924-7941-909D-9650BDAC7D3A}"/>
          </ac:spMkLst>
        </pc:spChg>
        <pc:spChg chg="mod">
          <ac:chgData name="哥 波" userId="d9f0dd841cecf038" providerId="LiveId" clId="{41A75E6D-0200-4CB6-BD0A-0D9658ACCFEC}" dt="2026-09-16T12:50:53.366" v="20260"/>
          <ac:spMkLst>
            <pc:docMk/>
            <pc:sldMk cId="1242922294" sldId="2147378280"/>
            <ac:spMk id="26" creationId="{74E17F7F-F1A0-F315-A1D1-D6E46CEA2B54}"/>
          </ac:spMkLst>
        </pc:spChg>
        <pc:picChg chg="add mod">
          <ac:chgData name="哥 波" userId="d9f0dd841cecf038" providerId="LiveId" clId="{41A75E6D-0200-4CB6-BD0A-0D9658ACCFEC}" dt="2026-09-16T12:53:27.458" v="20272" actId="208"/>
          <ac:picMkLst>
            <pc:docMk/>
            <pc:sldMk cId="1242922294" sldId="2147378280"/>
            <ac:picMk id="4" creationId="{141927A3-B782-84FF-DDBA-5B782C300A41}"/>
          </ac:picMkLst>
        </pc:picChg>
        <pc:picChg chg="add mod ord">
          <ac:chgData name="哥 波" userId="d9f0dd841cecf038" providerId="LiveId" clId="{41A75E6D-0200-4CB6-BD0A-0D9658ACCFEC}" dt="2026-09-16T12:53:16.377" v="20270" actId="167"/>
          <ac:picMkLst>
            <pc:docMk/>
            <pc:sldMk cId="1242922294" sldId="2147378280"/>
            <ac:picMk id="7" creationId="{DF020322-7B3A-DA7D-387D-E452210F1C55}"/>
          </ac:picMkLst>
        </pc:picChg>
      </pc:sldChg>
      <pc:sldChg chg="addSp delSp modSp add mod">
        <pc:chgData name="哥 波" userId="d9f0dd841cecf038" providerId="LiveId" clId="{41A75E6D-0200-4CB6-BD0A-0D9658ACCFEC}" dt="2026-09-17T01:00:50.882" v="20681"/>
        <pc:sldMkLst>
          <pc:docMk/>
          <pc:sldMk cId="3347492438" sldId="2147378281"/>
        </pc:sldMkLst>
        <pc:spChg chg="mod">
          <ac:chgData name="哥 波" userId="d9f0dd841cecf038" providerId="LiveId" clId="{41A75E6D-0200-4CB6-BD0A-0D9658ACCFEC}" dt="2026-09-16T08:11:06.027" v="15840"/>
          <ac:spMkLst>
            <pc:docMk/>
            <pc:sldMk cId="3347492438" sldId="2147378281"/>
            <ac:spMk id="2" creationId="{7FFE06FC-9298-2B83-5B78-C0EBEA18F715}"/>
          </ac:spMkLst>
        </pc:spChg>
        <pc:spChg chg="add mod">
          <ac:chgData name="哥 波" userId="d9f0dd841cecf038" providerId="LiveId" clId="{41A75E6D-0200-4CB6-BD0A-0D9658ACCFEC}" dt="2026-09-16T13:30:01.800" v="20645"/>
          <ac:spMkLst>
            <pc:docMk/>
            <pc:sldMk cId="3347492438" sldId="2147378281"/>
            <ac:spMk id="7" creationId="{94CFB26A-B388-D880-609B-62B09542F003}"/>
          </ac:spMkLst>
        </pc:spChg>
        <pc:spChg chg="mod">
          <ac:chgData name="哥 波" userId="d9f0dd841cecf038" providerId="LiveId" clId="{41A75E6D-0200-4CB6-BD0A-0D9658ACCFEC}" dt="2026-09-17T01:00:50.882" v="20681"/>
          <ac:spMkLst>
            <pc:docMk/>
            <pc:sldMk cId="3347492438" sldId="2147378281"/>
            <ac:spMk id="26" creationId="{C05B29E2-FC3F-6169-6E66-47385DDA02A0}"/>
          </ac:spMkLst>
        </pc:spChg>
        <pc:picChg chg="add mod ord">
          <ac:chgData name="哥 波" userId="d9f0dd841cecf038" providerId="LiveId" clId="{41A75E6D-0200-4CB6-BD0A-0D9658ACCFEC}" dt="2026-09-16T13:28:40.733" v="20568" actId="208"/>
          <ac:picMkLst>
            <pc:docMk/>
            <pc:sldMk cId="3347492438" sldId="2147378281"/>
            <ac:picMk id="3" creationId="{23C3DCBF-7DFD-2A7A-CDCB-624B3681382F}"/>
          </ac:picMkLst>
        </pc:picChg>
        <pc:picChg chg="add mod">
          <ac:chgData name="哥 波" userId="d9f0dd841cecf038" providerId="LiveId" clId="{41A75E6D-0200-4CB6-BD0A-0D9658ACCFEC}" dt="2026-09-16T13:28:40.733" v="20568" actId="208"/>
          <ac:picMkLst>
            <pc:docMk/>
            <pc:sldMk cId="3347492438" sldId="2147378281"/>
            <ac:picMk id="5" creationId="{374DDB7C-6D79-B927-5902-21E2C2002CEE}"/>
          </ac:picMkLst>
        </pc:picChg>
        <pc:picChg chg="add mod">
          <ac:chgData name="哥 波" userId="d9f0dd841cecf038" providerId="LiveId" clId="{41A75E6D-0200-4CB6-BD0A-0D9658ACCFEC}" dt="2026-09-16T13:32:53.521" v="20648" actId="1076"/>
          <ac:picMkLst>
            <pc:docMk/>
            <pc:sldMk cId="3347492438" sldId="2147378281"/>
            <ac:picMk id="9" creationId="{AE25752B-CE8F-6E83-8298-DBF60148D395}"/>
          </ac:picMkLst>
        </pc:picChg>
      </pc:sldChg>
      <pc:sldChg chg="addSp delSp modSp add mod">
        <pc:chgData name="哥 波" userId="d9f0dd841cecf038" providerId="LiveId" clId="{41A75E6D-0200-4CB6-BD0A-0D9658ACCFEC}" dt="2026-09-17T02:36:55.610" v="20809" actId="1076"/>
        <pc:sldMkLst>
          <pc:docMk/>
          <pc:sldMk cId="3132576252" sldId="2147378282"/>
        </pc:sldMkLst>
        <pc:spChg chg="mod">
          <ac:chgData name="哥 波" userId="d9f0dd841cecf038" providerId="LiveId" clId="{41A75E6D-0200-4CB6-BD0A-0D9658ACCFEC}" dt="2026-09-16T08:11:39.031" v="15863"/>
          <ac:spMkLst>
            <pc:docMk/>
            <pc:sldMk cId="3132576252" sldId="2147378282"/>
            <ac:spMk id="2" creationId="{59397B90-CE0D-1D92-7673-933A0CD43D85}"/>
          </ac:spMkLst>
        </pc:spChg>
        <pc:spChg chg="del">
          <ac:chgData name="哥 波" userId="d9f0dd841cecf038" providerId="LiveId" clId="{41A75E6D-0200-4CB6-BD0A-0D9658ACCFEC}" dt="2026-09-17T02:34:36.398" v="20801" actId="478"/>
          <ac:spMkLst>
            <pc:docMk/>
            <pc:sldMk cId="3132576252" sldId="2147378282"/>
            <ac:spMk id="26" creationId="{509F4403-313B-324E-E3DF-A271C2F4A998}"/>
          </ac:spMkLst>
        </pc:spChg>
        <pc:picChg chg="add mod">
          <ac:chgData name="哥 波" userId="d9f0dd841cecf038" providerId="LiveId" clId="{41A75E6D-0200-4CB6-BD0A-0D9658ACCFEC}" dt="2026-09-17T02:36:40.600" v="20805" actId="1076"/>
          <ac:picMkLst>
            <pc:docMk/>
            <pc:sldMk cId="3132576252" sldId="2147378282"/>
            <ac:picMk id="4" creationId="{E503BD07-962A-8D93-7B06-B9F845D3B63C}"/>
          </ac:picMkLst>
        </pc:picChg>
        <pc:picChg chg="add mod">
          <ac:chgData name="哥 波" userId="d9f0dd841cecf038" providerId="LiveId" clId="{41A75E6D-0200-4CB6-BD0A-0D9658ACCFEC}" dt="2026-09-17T02:36:55.610" v="20809" actId="1076"/>
          <ac:picMkLst>
            <pc:docMk/>
            <pc:sldMk cId="3132576252" sldId="2147378282"/>
            <ac:picMk id="6" creationId="{224DDE5C-5A85-97D0-8875-D03533B7E9D2}"/>
          </ac:picMkLst>
        </pc:picChg>
      </pc:sldChg>
      <pc:sldChg chg="modSp add mod">
        <pc:chgData name="哥 波" userId="d9f0dd841cecf038" providerId="LiveId" clId="{41A75E6D-0200-4CB6-BD0A-0D9658ACCFEC}" dt="2026-09-16T08:15:37.264" v="15914" actId="20577"/>
        <pc:sldMkLst>
          <pc:docMk/>
          <pc:sldMk cId="618929688" sldId="2147378283"/>
        </pc:sldMkLst>
        <pc:spChg chg="mod">
          <ac:chgData name="哥 波" userId="d9f0dd841cecf038" providerId="LiveId" clId="{41A75E6D-0200-4CB6-BD0A-0D9658ACCFEC}" dt="2026-09-16T08:15:24.297" v="15892"/>
          <ac:spMkLst>
            <pc:docMk/>
            <pc:sldMk cId="618929688" sldId="2147378283"/>
            <ac:spMk id="6" creationId="{E95EF62F-FB67-5487-7CB1-39097C32AE64}"/>
          </ac:spMkLst>
        </pc:spChg>
        <pc:spChg chg="mod">
          <ac:chgData name="哥 波" userId="d9f0dd841cecf038" providerId="LiveId" clId="{41A75E6D-0200-4CB6-BD0A-0D9658ACCFEC}" dt="2026-09-16T08:15:37.264" v="15914" actId="20577"/>
          <ac:spMkLst>
            <pc:docMk/>
            <pc:sldMk cId="618929688" sldId="2147378283"/>
            <ac:spMk id="9" creationId="{7CF808E5-FE5C-7C71-39A2-D2D697FD869C}"/>
          </ac:spMkLst>
        </pc:spChg>
      </pc:sldChg>
      <pc:sldChg chg="addSp delSp modSp add mod ord">
        <pc:chgData name="哥 波" userId="d9f0dd841cecf038" providerId="LiveId" clId="{41A75E6D-0200-4CB6-BD0A-0D9658ACCFEC}" dt="2026-09-17T01:36:13.595" v="20685" actId="20577"/>
        <pc:sldMkLst>
          <pc:docMk/>
          <pc:sldMk cId="3988431144" sldId="2147378284"/>
        </pc:sldMkLst>
        <pc:spChg chg="mod">
          <ac:chgData name="哥 波" userId="d9f0dd841cecf038" providerId="LiveId" clId="{41A75E6D-0200-4CB6-BD0A-0D9658ACCFEC}" dt="2026-09-16T08:16:28.247" v="15937" actId="20577"/>
          <ac:spMkLst>
            <pc:docMk/>
            <pc:sldMk cId="3988431144" sldId="2147378284"/>
            <ac:spMk id="2" creationId="{AD8EC8EF-45DE-246E-EDCD-21CAD192AE9F}"/>
          </ac:spMkLst>
        </pc:spChg>
        <pc:spChg chg="add mod">
          <ac:chgData name="哥 波" userId="d9f0dd841cecf038" providerId="LiveId" clId="{41A75E6D-0200-4CB6-BD0A-0D9658ACCFEC}" dt="2026-09-16T08:47:06.295" v="16450" actId="5793"/>
          <ac:spMkLst>
            <pc:docMk/>
            <pc:sldMk cId="3988431144" sldId="2147378284"/>
            <ac:spMk id="8" creationId="{C6B0F9F3-3FE1-5B74-111E-C9892E5C5856}"/>
          </ac:spMkLst>
        </pc:spChg>
        <pc:spChg chg="mod">
          <ac:chgData name="哥 波" userId="d9f0dd841cecf038" providerId="LiveId" clId="{41A75E6D-0200-4CB6-BD0A-0D9658ACCFEC}" dt="2026-09-17T01:36:13.595" v="20685" actId="20577"/>
          <ac:spMkLst>
            <pc:docMk/>
            <pc:sldMk cId="3988431144" sldId="2147378284"/>
            <ac:spMk id="26" creationId="{5F6F6FC4-C009-9F7D-82F3-622AF1FE0752}"/>
          </ac:spMkLst>
        </pc:spChg>
        <pc:picChg chg="add mod">
          <ac:chgData name="哥 波" userId="d9f0dd841cecf038" providerId="LiveId" clId="{41A75E6D-0200-4CB6-BD0A-0D9658ACCFEC}" dt="2026-09-16T08:22:49.199" v="16265" actId="208"/>
          <ac:picMkLst>
            <pc:docMk/>
            <pc:sldMk cId="3988431144" sldId="2147378284"/>
            <ac:picMk id="6" creationId="{3F94FA7B-551A-D930-51AF-A0585F9EE410}"/>
          </ac:picMkLst>
        </pc:picChg>
      </pc:sldChg>
      <pc:sldChg chg="addSp delSp modSp add mod">
        <pc:chgData name="哥 波" userId="d9f0dd841cecf038" providerId="LiveId" clId="{41A75E6D-0200-4CB6-BD0A-0D9658ACCFEC}" dt="2026-09-16T08:48:52.493" v="16718"/>
        <pc:sldMkLst>
          <pc:docMk/>
          <pc:sldMk cId="3969464947" sldId="2147378285"/>
        </pc:sldMkLst>
        <pc:spChg chg="mod">
          <ac:chgData name="哥 波" userId="d9f0dd841cecf038" providerId="LiveId" clId="{41A75E6D-0200-4CB6-BD0A-0D9658ACCFEC}" dt="2026-09-16T08:45:05.621" v="16368"/>
          <ac:spMkLst>
            <pc:docMk/>
            <pc:sldMk cId="3969464947" sldId="2147378285"/>
            <ac:spMk id="2" creationId="{245D19FF-CB25-7DD0-88E2-C7AE9195D8DC}"/>
          </ac:spMkLst>
        </pc:spChg>
        <pc:spChg chg="add mod">
          <ac:chgData name="哥 波" userId="d9f0dd841cecf038" providerId="LiveId" clId="{41A75E6D-0200-4CB6-BD0A-0D9658ACCFEC}" dt="2026-09-16T08:48:52.493" v="16718"/>
          <ac:spMkLst>
            <pc:docMk/>
            <pc:sldMk cId="3969464947" sldId="2147378285"/>
            <ac:spMk id="7" creationId="{9D551A0A-7DFD-C465-3916-AAE74C5DE90C}"/>
          </ac:spMkLst>
        </pc:spChg>
        <pc:picChg chg="add mod">
          <ac:chgData name="哥 波" userId="d9f0dd841cecf038" providerId="LiveId" clId="{41A75E6D-0200-4CB6-BD0A-0D9658ACCFEC}" dt="2026-09-16T08:48:29.649" v="16632" actId="208"/>
          <ac:picMkLst>
            <pc:docMk/>
            <pc:sldMk cId="3969464947" sldId="2147378285"/>
            <ac:picMk id="4" creationId="{7221E565-B1DD-9EB4-DEC0-503D75497A6C}"/>
          </ac:picMkLst>
        </pc:picChg>
      </pc:sldChg>
      <pc:sldChg chg="addSp delSp modSp add mod">
        <pc:chgData name="哥 波" userId="d9f0dd841cecf038" providerId="LiveId" clId="{41A75E6D-0200-4CB6-BD0A-0D9658ACCFEC}" dt="2026-09-16T08:53:57.563" v="16968"/>
        <pc:sldMkLst>
          <pc:docMk/>
          <pc:sldMk cId="3536408443" sldId="2147378286"/>
        </pc:sldMkLst>
        <pc:spChg chg="add mod">
          <ac:chgData name="哥 波" userId="d9f0dd841cecf038" providerId="LiveId" clId="{41A75E6D-0200-4CB6-BD0A-0D9658ACCFEC}" dt="2026-09-16T08:53:11.448" v="16914" actId="1076"/>
          <ac:spMkLst>
            <pc:docMk/>
            <pc:sldMk cId="3536408443" sldId="2147378286"/>
            <ac:spMk id="7" creationId="{F262A57A-9062-C532-D50A-D0D54078C585}"/>
          </ac:spMkLst>
        </pc:spChg>
        <pc:spChg chg="add mod">
          <ac:chgData name="哥 波" userId="d9f0dd841cecf038" providerId="LiveId" clId="{41A75E6D-0200-4CB6-BD0A-0D9658ACCFEC}" dt="2026-09-16T08:53:22.823" v="16918" actId="14100"/>
          <ac:spMkLst>
            <pc:docMk/>
            <pc:sldMk cId="3536408443" sldId="2147378286"/>
            <ac:spMk id="9" creationId="{06210E79-DDFE-2033-AA19-7B5D62E710BB}"/>
          </ac:spMkLst>
        </pc:spChg>
        <pc:spChg chg="add mod">
          <ac:chgData name="哥 波" userId="d9f0dd841cecf038" providerId="LiveId" clId="{41A75E6D-0200-4CB6-BD0A-0D9658ACCFEC}" dt="2026-09-16T08:53:55.217" v="16966"/>
          <ac:spMkLst>
            <pc:docMk/>
            <pc:sldMk cId="3536408443" sldId="2147378286"/>
            <ac:spMk id="15" creationId="{480C4098-34BE-340B-5F3F-6F8CFBD0C7C6}"/>
          </ac:spMkLst>
        </pc:spChg>
        <pc:spChg chg="add mod">
          <ac:chgData name="哥 波" userId="d9f0dd841cecf038" providerId="LiveId" clId="{41A75E6D-0200-4CB6-BD0A-0D9658ACCFEC}" dt="2026-09-16T08:53:57.563" v="16968"/>
          <ac:spMkLst>
            <pc:docMk/>
            <pc:sldMk cId="3536408443" sldId="2147378286"/>
            <ac:spMk id="17" creationId="{686A8990-F883-37C4-14AD-6BC22C6EA4F4}"/>
          </ac:spMkLst>
        </pc:spChg>
        <pc:picChg chg="add mod">
          <ac:chgData name="哥 波" userId="d9f0dd841cecf038" providerId="LiveId" clId="{41A75E6D-0200-4CB6-BD0A-0D9658ACCFEC}" dt="2026-09-16T08:52:51.575" v="16908" actId="1076"/>
          <ac:picMkLst>
            <pc:docMk/>
            <pc:sldMk cId="3536408443" sldId="2147378286"/>
            <ac:picMk id="5" creationId="{90F576A0-96FD-0EC5-683A-5E13FE2D61A7}"/>
          </ac:picMkLst>
        </pc:picChg>
        <pc:picChg chg="add mod">
          <ac:chgData name="哥 波" userId="d9f0dd841cecf038" providerId="LiveId" clId="{41A75E6D-0200-4CB6-BD0A-0D9658ACCFEC}" dt="2026-09-16T08:52:57.590" v="16909" actId="1076"/>
          <ac:picMkLst>
            <pc:docMk/>
            <pc:sldMk cId="3536408443" sldId="2147378286"/>
            <ac:picMk id="11" creationId="{6DC82EC3-208F-283C-A6FC-681248393F02}"/>
          </ac:picMkLst>
        </pc:picChg>
      </pc:sldChg>
      <pc:sldChg chg="addSp delSp modSp add mod">
        <pc:chgData name="哥 波" userId="d9f0dd841cecf038" providerId="LiveId" clId="{41A75E6D-0200-4CB6-BD0A-0D9658ACCFEC}" dt="2026-09-16T08:59:11.616" v="17358"/>
        <pc:sldMkLst>
          <pc:docMk/>
          <pc:sldMk cId="451628190" sldId="2147378287"/>
        </pc:sldMkLst>
        <pc:spChg chg="mod">
          <ac:chgData name="哥 波" userId="d9f0dd841cecf038" providerId="LiveId" clId="{41A75E6D-0200-4CB6-BD0A-0D9658ACCFEC}" dt="2026-09-16T08:55:11.941" v="17001"/>
          <ac:spMkLst>
            <pc:docMk/>
            <pc:sldMk cId="451628190" sldId="2147378287"/>
            <ac:spMk id="2" creationId="{BF635330-310B-5C92-38BB-2139CE0776B0}"/>
          </ac:spMkLst>
        </pc:spChg>
        <pc:spChg chg="add mod">
          <ac:chgData name="哥 波" userId="d9f0dd841cecf038" providerId="LiveId" clId="{41A75E6D-0200-4CB6-BD0A-0D9658ACCFEC}" dt="2026-09-16T08:56:53.871" v="17087"/>
          <ac:spMkLst>
            <pc:docMk/>
            <pc:sldMk cId="451628190" sldId="2147378287"/>
            <ac:spMk id="6" creationId="{B28EA8EB-9C36-4E49-51E8-5951C488E330}"/>
          </ac:spMkLst>
        </pc:spChg>
        <pc:spChg chg="add del mod">
          <ac:chgData name="哥 波" userId="d9f0dd841cecf038" providerId="LiveId" clId="{41A75E6D-0200-4CB6-BD0A-0D9658ACCFEC}" dt="2026-09-16T08:59:11.616" v="17358"/>
          <ac:spMkLst>
            <pc:docMk/>
            <pc:sldMk cId="451628190" sldId="2147378287"/>
            <ac:spMk id="8" creationId="{F26B6D4B-2E64-1A36-1ABE-350859CBBBB4}"/>
          </ac:spMkLst>
        </pc:spChg>
        <pc:picChg chg="add mod">
          <ac:chgData name="哥 波" userId="d9f0dd841cecf038" providerId="LiveId" clId="{41A75E6D-0200-4CB6-BD0A-0D9658ACCFEC}" dt="2026-09-16T08:57:24.194" v="17090" actId="1076"/>
          <ac:picMkLst>
            <pc:docMk/>
            <pc:sldMk cId="451628190" sldId="2147378287"/>
            <ac:picMk id="4" creationId="{95C50C3D-A026-3D71-FA1A-7D756DEF1CAD}"/>
          </ac:picMkLst>
        </pc:picChg>
      </pc:sldChg>
      <pc:sldChg chg="addSp delSp modSp add mod">
        <pc:chgData name="哥 波" userId="d9f0dd841cecf038" providerId="LiveId" clId="{41A75E6D-0200-4CB6-BD0A-0D9658ACCFEC}" dt="2026-09-16T09:05:17.162" v="17559" actId="14100"/>
        <pc:sldMkLst>
          <pc:docMk/>
          <pc:sldMk cId="851042021" sldId="2147378289"/>
        </pc:sldMkLst>
        <pc:spChg chg="add mod">
          <ac:chgData name="哥 波" userId="d9f0dd841cecf038" providerId="LiveId" clId="{41A75E6D-0200-4CB6-BD0A-0D9658ACCFEC}" dt="2026-09-16T09:01:18.180" v="17460"/>
          <ac:spMkLst>
            <pc:docMk/>
            <pc:sldMk cId="851042021" sldId="2147378289"/>
            <ac:spMk id="9" creationId="{2BC867D6-4B78-9D45-9877-7A8B92B2E676}"/>
          </ac:spMkLst>
        </pc:spChg>
        <pc:spChg chg="add mod">
          <ac:chgData name="哥 波" userId="d9f0dd841cecf038" providerId="LiveId" clId="{41A75E6D-0200-4CB6-BD0A-0D9658ACCFEC}" dt="2026-09-16T09:05:17.162" v="17559" actId="14100"/>
          <ac:spMkLst>
            <pc:docMk/>
            <pc:sldMk cId="851042021" sldId="2147378289"/>
            <ac:spMk id="13" creationId="{A9F5598A-C5D2-7FE2-B3EB-0100A8A0A97C}"/>
          </ac:spMkLst>
        </pc:spChg>
        <pc:picChg chg="add mod">
          <ac:chgData name="哥 波" userId="d9f0dd841cecf038" providerId="LiveId" clId="{41A75E6D-0200-4CB6-BD0A-0D9658ACCFEC}" dt="2026-09-16T09:00:55.947" v="17375" actId="208"/>
          <ac:picMkLst>
            <pc:docMk/>
            <pc:sldMk cId="851042021" sldId="2147378289"/>
            <ac:picMk id="5" creationId="{5C1CC887-3A65-6002-2265-81C861694AB6}"/>
          </ac:picMkLst>
        </pc:picChg>
        <pc:picChg chg="add mod">
          <ac:chgData name="哥 波" userId="d9f0dd841cecf038" providerId="LiveId" clId="{41A75E6D-0200-4CB6-BD0A-0D9658ACCFEC}" dt="2026-09-16T09:00:55.947" v="17375" actId="208"/>
          <ac:picMkLst>
            <pc:docMk/>
            <pc:sldMk cId="851042021" sldId="2147378289"/>
            <ac:picMk id="7" creationId="{22845A2C-98A5-3E8D-3CF7-A78F4C8E44D1}"/>
          </ac:picMkLst>
        </pc:picChg>
        <pc:picChg chg="add mod">
          <ac:chgData name="哥 波" userId="d9f0dd841cecf038" providerId="LiveId" clId="{41A75E6D-0200-4CB6-BD0A-0D9658ACCFEC}" dt="2026-09-16T09:04:26.153" v="17464" actId="208"/>
          <ac:picMkLst>
            <pc:docMk/>
            <pc:sldMk cId="851042021" sldId="2147378289"/>
            <ac:picMk id="11" creationId="{D805F837-039F-6B38-0D93-1FF7F2BBCA1F}"/>
          </ac:picMkLst>
        </pc:picChg>
      </pc:sldChg>
      <pc:sldChg chg="addSp delSp modSp add mod">
        <pc:chgData name="哥 波" userId="d9f0dd841cecf038" providerId="LiveId" clId="{41A75E6D-0200-4CB6-BD0A-0D9658ACCFEC}" dt="2026-09-16T09:22:38.842" v="18113" actId="20577"/>
        <pc:sldMkLst>
          <pc:docMk/>
          <pc:sldMk cId="4167990324" sldId="2147378290"/>
        </pc:sldMkLst>
        <pc:spChg chg="add mod">
          <ac:chgData name="哥 波" userId="d9f0dd841cecf038" providerId="LiveId" clId="{41A75E6D-0200-4CB6-BD0A-0D9658ACCFEC}" dt="2026-09-16T09:22:38.842" v="18113" actId="20577"/>
          <ac:spMkLst>
            <pc:docMk/>
            <pc:sldMk cId="4167990324" sldId="2147378290"/>
            <ac:spMk id="8" creationId="{E7766D4A-96B4-5363-278B-1E76373C43CA}"/>
          </ac:spMkLst>
        </pc:spChg>
        <pc:spChg chg="mod">
          <ac:chgData name="哥 波" userId="d9f0dd841cecf038" providerId="LiveId" clId="{41A75E6D-0200-4CB6-BD0A-0D9658ACCFEC}" dt="2026-09-16T09:08:46.462" v="17627"/>
          <ac:spMkLst>
            <pc:docMk/>
            <pc:sldMk cId="4167990324" sldId="2147378290"/>
            <ac:spMk id="9" creationId="{E29E6316-AC73-62D9-E236-BCD9FE7A0B95}"/>
          </ac:spMkLst>
        </pc:spChg>
        <pc:picChg chg="add mod">
          <ac:chgData name="哥 波" userId="d9f0dd841cecf038" providerId="LiveId" clId="{41A75E6D-0200-4CB6-BD0A-0D9658ACCFEC}" dt="2026-09-16T09:09:03.279" v="17632" actId="1076"/>
          <ac:picMkLst>
            <pc:docMk/>
            <pc:sldMk cId="4167990324" sldId="2147378290"/>
            <ac:picMk id="4" creationId="{E23996A9-195A-CF4D-9F16-D21616D9842C}"/>
          </ac:picMkLst>
        </pc:picChg>
      </pc:sldChg>
      <pc:sldChg chg="addSp delSp modSp add mod">
        <pc:chgData name="哥 波" userId="d9f0dd841cecf038" providerId="LiveId" clId="{41A75E6D-0200-4CB6-BD0A-0D9658ACCFEC}" dt="2026-09-16T12:16:55.883" v="18778" actId="478"/>
        <pc:sldMkLst>
          <pc:docMk/>
          <pc:sldMk cId="3019141905" sldId="2147378291"/>
        </pc:sldMkLst>
        <pc:spChg chg="add mod">
          <ac:chgData name="哥 波" userId="d9f0dd841cecf038" providerId="LiveId" clId="{41A75E6D-0200-4CB6-BD0A-0D9658ACCFEC}" dt="2026-09-16T12:16:10.219" v="18666" actId="14100"/>
          <ac:spMkLst>
            <pc:docMk/>
            <pc:sldMk cId="3019141905" sldId="2147378291"/>
            <ac:spMk id="7" creationId="{A1F34866-E58E-E3DB-C97B-167BC8DD5B47}"/>
          </ac:spMkLst>
        </pc:spChg>
        <pc:spChg chg="mod">
          <ac:chgData name="哥 波" userId="d9f0dd841cecf038" providerId="LiveId" clId="{41A75E6D-0200-4CB6-BD0A-0D9658ACCFEC}" dt="2026-09-16T12:15:51.142" v="18642" actId="14100"/>
          <ac:spMkLst>
            <pc:docMk/>
            <pc:sldMk cId="3019141905" sldId="2147378291"/>
            <ac:spMk id="10" creationId="{25DA242A-3E96-E79B-2A89-3D45E6BDFC1C}"/>
          </ac:spMkLst>
        </pc:spChg>
        <pc:spChg chg="mod">
          <ac:chgData name="哥 波" userId="d9f0dd841cecf038" providerId="LiveId" clId="{41A75E6D-0200-4CB6-BD0A-0D9658ACCFEC}" dt="2026-09-16T12:16:50.702" v="18777"/>
          <ac:spMkLst>
            <pc:docMk/>
            <pc:sldMk cId="3019141905" sldId="2147378291"/>
            <ac:spMk id="26" creationId="{18A4C4BD-8BBA-627D-2432-9068AD603594}"/>
          </ac:spMkLst>
        </pc:spChg>
        <pc:picChg chg="add mod ord">
          <ac:chgData name="哥 波" userId="d9f0dd841cecf038" providerId="LiveId" clId="{41A75E6D-0200-4CB6-BD0A-0D9658ACCFEC}" dt="2026-09-16T12:15:18.915" v="18602" actId="208"/>
          <ac:picMkLst>
            <pc:docMk/>
            <pc:sldMk cId="3019141905" sldId="2147378291"/>
            <ac:picMk id="4" creationId="{C69989A2-34B5-6EDD-F451-EBEBD914246E}"/>
          </ac:picMkLst>
        </pc:picChg>
      </pc:sldChg>
      <pc:sldChg chg="addSp delSp modSp add mod">
        <pc:chgData name="哥 波" userId="d9f0dd841cecf038" providerId="LiveId" clId="{41A75E6D-0200-4CB6-BD0A-0D9658ACCFEC}" dt="2026-09-16T12:47:31.094" v="19881"/>
        <pc:sldMkLst>
          <pc:docMk/>
          <pc:sldMk cId="4034217670" sldId="2147378292"/>
        </pc:sldMkLst>
        <pc:spChg chg="add del mod">
          <ac:chgData name="哥 波" userId="d9f0dd841cecf038" providerId="LiveId" clId="{41A75E6D-0200-4CB6-BD0A-0D9658ACCFEC}" dt="2026-09-16T12:46:13.363" v="19697" actId="21"/>
          <ac:spMkLst>
            <pc:docMk/>
            <pc:sldMk cId="4034217670" sldId="2147378292"/>
            <ac:spMk id="11" creationId="{55AFE228-70DE-B2FE-FA30-78C982F6467E}"/>
          </ac:spMkLst>
        </pc:spChg>
        <pc:spChg chg="add mod">
          <ac:chgData name="哥 波" userId="d9f0dd841cecf038" providerId="LiveId" clId="{41A75E6D-0200-4CB6-BD0A-0D9658ACCFEC}" dt="2026-09-16T12:46:29.121" v="19736" actId="14100"/>
          <ac:spMkLst>
            <pc:docMk/>
            <pc:sldMk cId="4034217670" sldId="2147378292"/>
            <ac:spMk id="13" creationId="{3B5C8144-8559-AC2C-85B7-EC51FEA57A82}"/>
          </ac:spMkLst>
        </pc:spChg>
        <pc:spChg chg="add mod">
          <ac:chgData name="哥 波" userId="d9f0dd841cecf038" providerId="LiveId" clId="{41A75E6D-0200-4CB6-BD0A-0D9658ACCFEC}" dt="2026-09-16T12:46:48.293" v="19770"/>
          <ac:spMkLst>
            <pc:docMk/>
            <pc:sldMk cId="4034217670" sldId="2147378292"/>
            <ac:spMk id="15" creationId="{8AC33322-97E0-FABE-85A2-67F0BAB3B7C7}"/>
          </ac:spMkLst>
        </pc:spChg>
        <pc:spChg chg="mod">
          <ac:chgData name="哥 波" userId="d9f0dd841cecf038" providerId="LiveId" clId="{41A75E6D-0200-4CB6-BD0A-0D9658ACCFEC}" dt="2026-09-16T12:47:31.094" v="19881"/>
          <ac:spMkLst>
            <pc:docMk/>
            <pc:sldMk cId="4034217670" sldId="2147378292"/>
            <ac:spMk id="26" creationId="{CD2367A6-B1E9-5329-85C6-D1FFA4027E7D}"/>
          </ac:spMkLst>
        </pc:spChg>
        <pc:picChg chg="add mod">
          <ac:chgData name="哥 波" userId="d9f0dd841cecf038" providerId="LiveId" clId="{41A75E6D-0200-4CB6-BD0A-0D9658ACCFEC}" dt="2026-09-16T12:44:45.010" v="19635" actId="1076"/>
          <ac:picMkLst>
            <pc:docMk/>
            <pc:sldMk cId="4034217670" sldId="2147378292"/>
            <ac:picMk id="5" creationId="{3021F61B-CED1-14F5-1303-E659FB130D93}"/>
          </ac:picMkLst>
        </pc:picChg>
        <pc:picChg chg="add mod">
          <ac:chgData name="哥 波" userId="d9f0dd841cecf038" providerId="LiveId" clId="{41A75E6D-0200-4CB6-BD0A-0D9658ACCFEC}" dt="2026-09-16T12:45:39.175" v="19644" actId="1076"/>
          <ac:picMkLst>
            <pc:docMk/>
            <pc:sldMk cId="4034217670" sldId="2147378292"/>
            <ac:picMk id="9" creationId="{7B5FF897-2AF9-84B4-DDD1-168EC6F17743}"/>
          </ac:picMkLst>
        </pc:picChg>
      </pc:sldChg>
      <pc:sldChg chg="addSp delSp modSp add del mod">
        <pc:chgData name="哥 波" userId="d9f0dd841cecf038" providerId="LiveId" clId="{41A75E6D-0200-4CB6-BD0A-0D9658ACCFEC}" dt="2026-09-17T04:42:24.952" v="21160" actId="2696"/>
        <pc:sldMkLst>
          <pc:docMk/>
          <pc:sldMk cId="1697161948" sldId="2147378293"/>
        </pc:sldMkLst>
      </pc:sldChg>
      <pc:sldChg chg="modSp add">
        <pc:chgData name="哥 波" userId="d9f0dd841cecf038" providerId="LiveId" clId="{41A75E6D-0200-4CB6-BD0A-0D9658ACCFEC}" dt="2026-09-17T04:54:53.295" v="21197"/>
        <pc:sldMkLst>
          <pc:docMk/>
          <pc:sldMk cId="2100330400" sldId="2147378293"/>
        </pc:sldMkLst>
        <pc:spChg chg="mod">
          <ac:chgData name="哥 波" userId="d9f0dd841cecf038" providerId="LiveId" clId="{41A75E6D-0200-4CB6-BD0A-0D9658ACCFEC}" dt="2026-09-17T04:54:53.295" v="21197"/>
          <ac:spMkLst>
            <pc:docMk/>
            <pc:sldMk cId="2100330400" sldId="2147378293"/>
            <ac:spMk id="2" creationId="{E558BEF0-AA20-3BE5-32BB-31A330DE92F6}"/>
          </ac:spMkLst>
        </pc:spChg>
      </pc:sldChg>
      <pc:sldChg chg="addSp delSp modSp add del mod ord">
        <pc:chgData name="哥 波" userId="d9f0dd841cecf038" providerId="LiveId" clId="{41A75E6D-0200-4CB6-BD0A-0D9658ACCFEC}" dt="2026-09-17T04:42:24.952" v="21160" actId="2696"/>
        <pc:sldMkLst>
          <pc:docMk/>
          <pc:sldMk cId="840327306" sldId="2147378294"/>
        </pc:sldMkLst>
        <pc:spChg chg="del mod">
          <ac:chgData name="哥 波" userId="d9f0dd841cecf038" providerId="LiveId" clId="{41A75E6D-0200-4CB6-BD0A-0D9658ACCFEC}" dt="2026-09-17T02:55:05.556" v="20822" actId="478"/>
          <ac:spMkLst>
            <pc:docMk/>
            <pc:sldMk cId="840327306" sldId="2147378294"/>
            <ac:spMk id="4" creationId="{A4A2735E-50ED-BFFD-2A8B-8980D0D0E5DF}"/>
          </ac:spMkLst>
        </pc:spChg>
        <pc:spChg chg="add mod">
          <ac:chgData name="哥 波" userId="d9f0dd841cecf038" providerId="LiveId" clId="{41A75E6D-0200-4CB6-BD0A-0D9658ACCFEC}" dt="2026-09-17T03:27:08.417" v="20958" actId="1076"/>
          <ac:spMkLst>
            <pc:docMk/>
            <pc:sldMk cId="840327306" sldId="2147378294"/>
            <ac:spMk id="11" creationId="{6580DC72-072B-9EC1-DAA7-8DE711089B18}"/>
          </ac:spMkLst>
        </pc:spChg>
        <pc:spChg chg="add mod">
          <ac:chgData name="哥 波" userId="d9f0dd841cecf038" providerId="LiveId" clId="{41A75E6D-0200-4CB6-BD0A-0D9658ACCFEC}" dt="2026-09-17T03:28:00.622" v="21013"/>
          <ac:spMkLst>
            <pc:docMk/>
            <pc:sldMk cId="840327306" sldId="2147378294"/>
            <ac:spMk id="13" creationId="{B721BFD5-6ACF-3503-51E1-9C221D61CD7F}"/>
          </ac:spMkLst>
        </pc:spChg>
        <pc:picChg chg="add mod">
          <ac:chgData name="哥 波" userId="d9f0dd841cecf038" providerId="LiveId" clId="{41A75E6D-0200-4CB6-BD0A-0D9658ACCFEC}" dt="2026-09-17T03:25:58.289" v="20951" actId="1076"/>
          <ac:picMkLst>
            <pc:docMk/>
            <pc:sldMk cId="840327306" sldId="2147378294"/>
            <ac:picMk id="5" creationId="{302D62D9-5B3D-7003-BB78-3509782E9EBB}"/>
          </ac:picMkLst>
        </pc:picChg>
        <pc:picChg chg="add del mod">
          <ac:chgData name="哥 波" userId="d9f0dd841cecf038" providerId="LiveId" clId="{41A75E6D-0200-4CB6-BD0A-0D9658ACCFEC}" dt="2026-09-17T02:55:03.720" v="20821" actId="478"/>
          <ac:picMkLst>
            <pc:docMk/>
            <pc:sldMk cId="840327306" sldId="2147378294"/>
            <ac:picMk id="8" creationId="{04E8B4AF-F0AD-AA6F-8F1D-0F50813FF451}"/>
          </ac:picMkLst>
        </pc:picChg>
        <pc:picChg chg="add mod">
          <ac:chgData name="哥 波" userId="d9f0dd841cecf038" providerId="LiveId" clId="{41A75E6D-0200-4CB6-BD0A-0D9658ACCFEC}" dt="2026-09-17T03:26:48.652" v="20956" actId="1076"/>
          <ac:picMkLst>
            <pc:docMk/>
            <pc:sldMk cId="840327306" sldId="2147378294"/>
            <ac:picMk id="10" creationId="{D7B34066-EF49-6AD4-AF2E-25FF9D9D22E1}"/>
          </ac:picMkLst>
        </pc:picChg>
      </pc:sldChg>
      <pc:sldChg chg="modSp add ord">
        <pc:chgData name="哥 波" userId="d9f0dd841cecf038" providerId="LiveId" clId="{41A75E6D-0200-4CB6-BD0A-0D9658ACCFEC}" dt="2026-09-17T04:54:49.560" v="21196"/>
        <pc:sldMkLst>
          <pc:docMk/>
          <pc:sldMk cId="2916941536" sldId="2147378294"/>
        </pc:sldMkLst>
        <pc:spChg chg="mod">
          <ac:chgData name="哥 波" userId="d9f0dd841cecf038" providerId="LiveId" clId="{41A75E6D-0200-4CB6-BD0A-0D9658ACCFEC}" dt="2026-09-17T04:54:49.560" v="21196"/>
          <ac:spMkLst>
            <pc:docMk/>
            <pc:sldMk cId="2916941536" sldId="2147378294"/>
            <ac:spMk id="2" creationId="{4EB689D4-CA6B-B6F5-9CFC-847742C21CA2}"/>
          </ac:spMkLst>
        </pc:spChg>
      </pc:sldChg>
      <pc:sldChg chg="addSp delSp modSp add mod">
        <pc:chgData name="哥 波" userId="d9f0dd841cecf038" providerId="LiveId" clId="{41A75E6D-0200-4CB6-BD0A-0D9658ACCFEC}" dt="2026-09-17T03:57:09.818" v="21154"/>
        <pc:sldMkLst>
          <pc:docMk/>
          <pc:sldMk cId="3287598892" sldId="2147378295"/>
        </pc:sldMkLst>
        <pc:spChg chg="add mod">
          <ac:chgData name="哥 波" userId="d9f0dd841cecf038" providerId="LiveId" clId="{41A75E6D-0200-4CB6-BD0A-0D9658ACCFEC}" dt="2026-09-16T12:37:39.100" v="19326" actId="14100"/>
          <ac:spMkLst>
            <pc:docMk/>
            <pc:sldMk cId="3287598892" sldId="2147378295"/>
            <ac:spMk id="9" creationId="{1A8C3981-F0EB-F196-CD84-F47160F28565}"/>
          </ac:spMkLst>
        </pc:spChg>
        <pc:spChg chg="add mod">
          <ac:chgData name="哥 波" userId="d9f0dd841cecf038" providerId="LiveId" clId="{41A75E6D-0200-4CB6-BD0A-0D9658ACCFEC}" dt="2026-09-16T12:38:33.476" v="19412" actId="20577"/>
          <ac:spMkLst>
            <pc:docMk/>
            <pc:sldMk cId="3287598892" sldId="2147378295"/>
            <ac:spMk id="13" creationId="{0885E2D3-B41B-EF2A-6AA7-231195A50C5D}"/>
          </ac:spMkLst>
        </pc:spChg>
        <pc:spChg chg="add mod">
          <ac:chgData name="哥 波" userId="d9f0dd841cecf038" providerId="LiveId" clId="{41A75E6D-0200-4CB6-BD0A-0D9658ACCFEC}" dt="2026-09-16T12:39:21.002" v="19513" actId="14100"/>
          <ac:spMkLst>
            <pc:docMk/>
            <pc:sldMk cId="3287598892" sldId="2147378295"/>
            <ac:spMk id="15" creationId="{619AD193-37A2-DD96-FC38-80A9B140C7BF}"/>
          </ac:spMkLst>
        </pc:spChg>
        <pc:spChg chg="mod">
          <ac:chgData name="哥 波" userId="d9f0dd841cecf038" providerId="LiveId" clId="{41A75E6D-0200-4CB6-BD0A-0D9658ACCFEC}" dt="2026-09-17T03:57:09.818" v="21154"/>
          <ac:spMkLst>
            <pc:docMk/>
            <pc:sldMk cId="3287598892" sldId="2147378295"/>
            <ac:spMk id="26" creationId="{6BEF836E-52E4-AC39-93C1-939C00A838BD}"/>
          </ac:spMkLst>
        </pc:spChg>
        <pc:picChg chg="add mod">
          <ac:chgData name="哥 波" userId="d9f0dd841cecf038" providerId="LiveId" clId="{41A75E6D-0200-4CB6-BD0A-0D9658ACCFEC}" dt="2026-09-16T12:36:37.357" v="19287" actId="14100"/>
          <ac:picMkLst>
            <pc:docMk/>
            <pc:sldMk cId="3287598892" sldId="2147378295"/>
            <ac:picMk id="5" creationId="{A9BC5A0E-66B3-5748-B64C-7FF2C30AEFFB}"/>
          </ac:picMkLst>
        </pc:picChg>
      </pc:sldChg>
      <pc:sldChg chg="addSp delSp modSp add mod">
        <pc:chgData name="哥 波" userId="d9f0dd841cecf038" providerId="LiveId" clId="{41A75E6D-0200-4CB6-BD0A-0D9658ACCFEC}" dt="2026-09-17T02:31:43.269" v="20800" actId="1076"/>
        <pc:sldMkLst>
          <pc:docMk/>
          <pc:sldMk cId="1120867836" sldId="2147378296"/>
        </pc:sldMkLst>
        <pc:spChg chg="del">
          <ac:chgData name="哥 波" userId="d9f0dd841cecf038" providerId="LiveId" clId="{41A75E6D-0200-4CB6-BD0A-0D9658ACCFEC}" dt="2026-09-17T02:30:58.570" v="20688" actId="478"/>
          <ac:spMkLst>
            <pc:docMk/>
            <pc:sldMk cId="1120867836" sldId="2147378296"/>
            <ac:spMk id="7" creationId="{214319D9-8B9F-1BB0-52BD-0B02F43C60FE}"/>
          </ac:spMkLst>
        </pc:spChg>
        <pc:spChg chg="mod">
          <ac:chgData name="哥 波" userId="d9f0dd841cecf038" providerId="LiveId" clId="{41A75E6D-0200-4CB6-BD0A-0D9658ACCFEC}" dt="2026-09-17T02:31:28.342" v="20795"/>
          <ac:spMkLst>
            <pc:docMk/>
            <pc:sldMk cId="1120867836" sldId="2147378296"/>
            <ac:spMk id="26" creationId="{58474E47-C95B-9A19-0753-B0A57336E4EA}"/>
          </ac:spMkLst>
        </pc:spChg>
        <pc:picChg chg="del">
          <ac:chgData name="哥 波" userId="d9f0dd841cecf038" providerId="LiveId" clId="{41A75E6D-0200-4CB6-BD0A-0D9658ACCFEC}" dt="2026-09-17T02:30:31.312" v="20687" actId="478"/>
          <ac:picMkLst>
            <pc:docMk/>
            <pc:sldMk cId="1120867836" sldId="2147378296"/>
            <ac:picMk id="3" creationId="{04CAAA2E-E5CC-5087-E51B-88ADCDD42DBD}"/>
          </ac:picMkLst>
        </pc:picChg>
        <pc:picChg chg="del">
          <ac:chgData name="哥 波" userId="d9f0dd841cecf038" providerId="LiveId" clId="{41A75E6D-0200-4CB6-BD0A-0D9658ACCFEC}" dt="2026-09-17T02:30:31.312" v="20687" actId="478"/>
          <ac:picMkLst>
            <pc:docMk/>
            <pc:sldMk cId="1120867836" sldId="2147378296"/>
            <ac:picMk id="5" creationId="{7487BB53-53A9-0E0D-B51F-7B5483C871D3}"/>
          </ac:picMkLst>
        </pc:picChg>
        <pc:picChg chg="add mod">
          <ac:chgData name="哥 波" userId="d9f0dd841cecf038" providerId="LiveId" clId="{41A75E6D-0200-4CB6-BD0A-0D9658ACCFEC}" dt="2026-09-17T02:31:43.269" v="20800" actId="1076"/>
          <ac:picMkLst>
            <pc:docMk/>
            <pc:sldMk cId="1120867836" sldId="2147378296"/>
            <ac:picMk id="6" creationId="{6C991179-0D53-E69E-E3D3-F5894F239548}"/>
          </ac:picMkLst>
        </pc:picChg>
        <pc:picChg chg="del">
          <ac:chgData name="哥 波" userId="d9f0dd841cecf038" providerId="LiveId" clId="{41A75E6D-0200-4CB6-BD0A-0D9658ACCFEC}" dt="2026-09-17T02:30:31.312" v="20687" actId="478"/>
          <ac:picMkLst>
            <pc:docMk/>
            <pc:sldMk cId="1120867836" sldId="2147378296"/>
            <ac:picMk id="9" creationId="{C5DF8AD9-8E27-D66F-E134-BB330D5D63C6}"/>
          </ac:picMkLst>
        </pc:picChg>
      </pc:sldChg>
      <pc:sldChg chg="modSp add mod">
        <pc:chgData name="哥 波" userId="d9f0dd841cecf038" providerId="LiveId" clId="{41A75E6D-0200-4CB6-BD0A-0D9658ACCFEC}" dt="2026-09-17T04:54:45.280" v="21195" actId="21"/>
        <pc:sldMkLst>
          <pc:docMk/>
          <pc:sldMk cId="3602585731" sldId="2147378297"/>
        </pc:sldMkLst>
        <pc:spChg chg="mod">
          <ac:chgData name="哥 波" userId="d9f0dd841cecf038" providerId="LiveId" clId="{41A75E6D-0200-4CB6-BD0A-0D9658ACCFEC}" dt="2026-09-17T04:54:45.280" v="21195" actId="21"/>
          <ac:spMkLst>
            <pc:docMk/>
            <pc:sldMk cId="3602585731" sldId="2147378297"/>
            <ac:spMk id="2" creationId="{AFDAB9D4-3C56-4A0E-6D87-2F7A43003D02}"/>
          </ac:spMkLst>
        </pc:spChg>
      </pc:sldChg>
      <pc:sldChg chg="delSp modSp add del mod">
        <pc:chgData name="哥 波" userId="d9f0dd841cecf038" providerId="LiveId" clId="{41A75E6D-0200-4CB6-BD0A-0D9658ACCFEC}" dt="2026-09-17T04:42:24.952" v="21160" actId="2696"/>
        <pc:sldMkLst>
          <pc:docMk/>
          <pc:sldMk cId="3763184626" sldId="2147378297"/>
        </pc:sldMkLst>
        <pc:spChg chg="mod">
          <ac:chgData name="哥 波" userId="d9f0dd841cecf038" providerId="LiveId" clId="{41A75E6D-0200-4CB6-BD0A-0D9658ACCFEC}" dt="2026-09-17T03:27:22.560" v="20972"/>
          <ac:spMkLst>
            <pc:docMk/>
            <pc:sldMk cId="3763184626" sldId="2147378297"/>
            <ac:spMk id="4" creationId="{FB729780-6D16-1E2D-7F39-101DD79031CE}"/>
          </ac:spMkLst>
        </pc:spChg>
        <pc:spChg chg="del">
          <ac:chgData name="哥 波" userId="d9f0dd841cecf038" providerId="LiveId" clId="{41A75E6D-0200-4CB6-BD0A-0D9658ACCFEC}" dt="2026-09-17T02:55:24.676" v="20826" actId="478"/>
          <ac:spMkLst>
            <pc:docMk/>
            <pc:sldMk cId="3763184626" sldId="2147378297"/>
            <ac:spMk id="26" creationId="{79D338E9-B75E-128F-7DF4-7C382E80B9FF}"/>
          </ac:spMkLst>
        </pc:spChg>
        <pc:picChg chg="del">
          <ac:chgData name="哥 波" userId="d9f0dd841cecf038" providerId="LiveId" clId="{41A75E6D-0200-4CB6-BD0A-0D9658ACCFEC}" dt="2026-09-17T02:55:25.946" v="20827" actId="478"/>
          <ac:picMkLst>
            <pc:docMk/>
            <pc:sldMk cId="3763184626" sldId="2147378297"/>
            <ac:picMk id="5" creationId="{7A5620D1-283E-864E-998C-E0D07C3ACD7E}"/>
          </ac:picMkLst>
        </pc:picChg>
        <pc:picChg chg="mod">
          <ac:chgData name="哥 波" userId="d9f0dd841cecf038" providerId="LiveId" clId="{41A75E6D-0200-4CB6-BD0A-0D9658ACCFEC}" dt="2026-09-17T02:55:34.834" v="20830" actId="1076"/>
          <ac:picMkLst>
            <pc:docMk/>
            <pc:sldMk cId="3763184626" sldId="2147378297"/>
            <ac:picMk id="8" creationId="{ABF2C939-1F24-2949-78F1-3222A11F355B}"/>
          </ac:picMkLst>
        </pc:picChg>
      </pc:sldChg>
      <pc:sldChg chg="addSp delSp modSp add del mod">
        <pc:chgData name="哥 波" userId="d9f0dd841cecf038" providerId="LiveId" clId="{41A75E6D-0200-4CB6-BD0A-0D9658ACCFEC}" dt="2026-09-17T04:42:24.952" v="21160" actId="2696"/>
        <pc:sldMkLst>
          <pc:docMk/>
          <pc:sldMk cId="954976924" sldId="2147378298"/>
        </pc:sldMkLst>
        <pc:spChg chg="mod">
          <ac:chgData name="哥 波" userId="d9f0dd841cecf038" providerId="LiveId" clId="{41A75E6D-0200-4CB6-BD0A-0D9658ACCFEC}" dt="2026-09-17T03:03:01.987" v="20877"/>
          <ac:spMkLst>
            <pc:docMk/>
            <pc:sldMk cId="954976924" sldId="2147378298"/>
            <ac:spMk id="4" creationId="{CB55B913-6996-7248-EE84-4A8D361CA6A6}"/>
          </ac:spMkLst>
        </pc:spChg>
        <pc:spChg chg="del">
          <ac:chgData name="哥 波" userId="d9f0dd841cecf038" providerId="LiveId" clId="{41A75E6D-0200-4CB6-BD0A-0D9658ACCFEC}" dt="2026-09-17T03:03:06.389" v="20880" actId="478"/>
          <ac:spMkLst>
            <pc:docMk/>
            <pc:sldMk cId="954976924" sldId="2147378298"/>
            <ac:spMk id="14" creationId="{EA6E3DB7-E4BA-3562-BFEF-503E2ED9D332}"/>
          </ac:spMkLst>
        </pc:spChg>
        <pc:spChg chg="del">
          <ac:chgData name="哥 波" userId="d9f0dd841cecf038" providerId="LiveId" clId="{41A75E6D-0200-4CB6-BD0A-0D9658ACCFEC}" dt="2026-09-17T03:03:06.389" v="20880" actId="478"/>
          <ac:spMkLst>
            <pc:docMk/>
            <pc:sldMk cId="954976924" sldId="2147378298"/>
            <ac:spMk id="18" creationId="{F6496FDB-B8B5-267B-AA95-C3F05F6CBD93}"/>
          </ac:spMkLst>
        </pc:spChg>
        <pc:spChg chg="del">
          <ac:chgData name="哥 波" userId="d9f0dd841cecf038" providerId="LiveId" clId="{41A75E6D-0200-4CB6-BD0A-0D9658ACCFEC}" dt="2026-09-17T03:02:43.514" v="20833" actId="478"/>
          <ac:spMkLst>
            <pc:docMk/>
            <pc:sldMk cId="954976924" sldId="2147378298"/>
            <ac:spMk id="26" creationId="{6170A953-5054-8C38-9431-32755D1870BB}"/>
          </ac:spMkLst>
        </pc:spChg>
        <pc:picChg chg="add mod">
          <ac:chgData name="哥 波" userId="d9f0dd841cecf038" providerId="LiveId" clId="{41A75E6D-0200-4CB6-BD0A-0D9658ACCFEC}" dt="2026-09-17T03:03:18.435" v="20883" actId="1076"/>
          <ac:picMkLst>
            <pc:docMk/>
            <pc:sldMk cId="954976924" sldId="2147378298"/>
            <ac:picMk id="5" creationId="{3AA9C665-1414-F2CF-4B65-F78BD45BE114}"/>
          </ac:picMkLst>
        </pc:picChg>
        <pc:picChg chg="del">
          <ac:chgData name="哥 波" userId="d9f0dd841cecf038" providerId="LiveId" clId="{41A75E6D-0200-4CB6-BD0A-0D9658ACCFEC}" dt="2026-09-17T03:02:42.071" v="20832" actId="478"/>
          <ac:picMkLst>
            <pc:docMk/>
            <pc:sldMk cId="954976924" sldId="2147378298"/>
            <ac:picMk id="8" creationId="{E396E469-D771-52B1-7345-2FCF8B15EE36}"/>
          </ac:picMkLst>
        </pc:picChg>
        <pc:picChg chg="del">
          <ac:chgData name="哥 波" userId="d9f0dd841cecf038" providerId="LiveId" clId="{41A75E6D-0200-4CB6-BD0A-0D9658ACCFEC}" dt="2026-09-17T03:03:04.190" v="20879" actId="478"/>
          <ac:picMkLst>
            <pc:docMk/>
            <pc:sldMk cId="954976924" sldId="2147378298"/>
            <ac:picMk id="10" creationId="{D1CC0C4E-EFB8-CCB6-FD6A-48E4A7AFD186}"/>
          </ac:picMkLst>
        </pc:picChg>
        <pc:picChg chg="del">
          <ac:chgData name="哥 波" userId="d9f0dd841cecf038" providerId="LiveId" clId="{41A75E6D-0200-4CB6-BD0A-0D9658ACCFEC}" dt="2026-09-17T03:03:03.467" v="20878" actId="478"/>
          <ac:picMkLst>
            <pc:docMk/>
            <pc:sldMk cId="954976924" sldId="2147378298"/>
            <ac:picMk id="12" creationId="{86C52D18-0623-84CA-599D-A014183AAFB4}"/>
          </ac:picMkLst>
        </pc:picChg>
      </pc:sldChg>
      <pc:sldChg chg="modSp add">
        <pc:chgData name="哥 波" userId="d9f0dd841cecf038" providerId="LiveId" clId="{41A75E6D-0200-4CB6-BD0A-0D9658ACCFEC}" dt="2026-09-17T04:54:56.921" v="21198"/>
        <pc:sldMkLst>
          <pc:docMk/>
          <pc:sldMk cId="2432120252" sldId="2147378298"/>
        </pc:sldMkLst>
        <pc:spChg chg="mod">
          <ac:chgData name="哥 波" userId="d9f0dd841cecf038" providerId="LiveId" clId="{41A75E6D-0200-4CB6-BD0A-0D9658ACCFEC}" dt="2026-09-17T04:54:56.921" v="21198"/>
          <ac:spMkLst>
            <pc:docMk/>
            <pc:sldMk cId="2432120252" sldId="2147378298"/>
            <ac:spMk id="2" creationId="{33EFEB68-83DA-1422-A49E-E958FE84F38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C996B-4679-4BF2-8E12-FB74ABDDCA86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EF453-8871-4AB5-B239-45C98CE1DF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4FC95-5870-7B48-A299-40F578AD21C8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361C2-44BF-C44C-81EE-E4BFADE101F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534C8-0074-F843-A72D-A60741492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4CDCBEC-7326-1F8C-6F25-2DD63F6E7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463FA3-733B-7FF8-E1DD-540038A3EB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96B018-9DC0-CAB5-6FFA-DC7116AF3D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BAF2A-B706-447D-B949-457F7B61B2F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987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A34CE-E04A-90C8-9804-7F4B81D1C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BA104D-BF52-D1AB-07E2-AE42D51FD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FB3200D-C092-074B-C8BB-4520A534A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8D5ECF-604A-2305-8866-2B3BD163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BAF2A-B706-447D-B949-457F7B61B2F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402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01214-C1D3-E09B-D091-E6A5650E2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7BF80A4-724D-5931-35F6-919ECEE37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F09AF25-0039-5484-4394-1C4F7620E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31DBF-8B64-CB91-9ED0-D13C56824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4101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7EF32-4FDF-57DF-1049-259EFAB42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48205A6-E024-CE48-0AB8-4687F84AA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AA0701-A8DA-1DD0-BF54-4AC2F4374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D41191-D1A6-FE94-B6F9-CC10F2E4B2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8177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F5C94-7071-3CB0-04F1-3A141DD8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F3B3499-679F-BE0E-B197-39F31B6F8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F424EC0-B02A-6C2B-9B80-68F5A96FD6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91DD06-2999-DD74-2F8E-7B44526D4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7546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E81FA-8BE5-C993-6A9A-4FF2631CA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80D94AB-49B0-6DD5-E60F-9A65940C4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2C280FF-3B8E-289C-445C-967E1C0B7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488AD8-DEFE-783B-F15A-4C3E5E6CF5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BAF2A-B706-447D-B949-457F7B61B2F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655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4FA15-4B5E-862A-7899-860847083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3A2E78B-6FDD-5682-8253-58B247DE8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B7A435D-4761-D969-72FD-2F459317D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0A9463-4591-B9CA-4854-B64A79330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96664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44043-DE0A-488C-0568-FF3B62C5B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ECF1D35-CC84-1CCB-6BF4-1CDA33976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C5FCDA6-5447-9D0B-6191-DF716BECEE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E08968-8847-051E-3C23-2E51F58ED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8221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324CE-D9E7-2991-6B71-C317C6B69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60701D7-F2CC-F1D8-7D74-5E24C22F2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65B41E0-3A56-A749-2969-025F2D8FE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D2DC7A-B32F-9D56-92C0-FBC8CAE24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4792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DE3A1-0A4B-12D3-96A3-AC6D263F2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804186-6F68-C109-9ED1-884FEEACF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BB61928-5FD3-A601-DA7A-BAD70379C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32B29F-6C05-E757-A108-ADC4C888F8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4263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145D-073D-A870-C5F4-1ECF531EC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DA03EDF-9D49-B007-122D-6ED573D38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CE67FC0-F69E-C2DB-5813-5C4F41B09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0C35C2-2D18-12C8-FA98-E591CEDD77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3121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53DEE-B892-2B1A-A6DF-0BC7AD71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70AA669-3963-F2C5-4E26-A5AEE3944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6FA4863-BDE1-3D29-EB10-05176277A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D259AC-8F94-DBF6-ED50-5FAC489ED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9807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18999-F6FF-817D-4054-587C71979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2654EFB-4780-E28C-DBFA-5AD342801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F1B519E-C134-19CA-2590-A8EBF4F04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F6676C-C0C4-0E72-4227-E7574A4C9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4199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9C7FA-E6D6-F4EB-B0D0-D175075BF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6C38A42-65AA-8642-2386-8D3D767ED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5C18AEE-A55B-E7EE-5CC7-0A1460EB9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0EDD35-A925-8512-3BF3-50152EBEE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1327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5E507-FF25-FF4D-E383-BD0D377A9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D393F21-2B86-2D97-1CAE-283F3B0C94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59C8C2F-FD77-D102-97E6-1F21FB943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F4A3BB-96C1-6CFB-94E1-7607E1B09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6050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0EA50-740D-BAAC-A3B1-5CA53E9B1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F058179-F489-7094-FE16-89D48BC1A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115E581-1E36-CABD-7C58-233B23845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CBC97B-397D-D4EE-8056-13F57D6F3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3120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BE9EB-DC2D-D2D8-1084-AA3B31B8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7F0D316-B47A-B95A-DFE8-7475DF9BD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FD47118-13AF-B7F0-4506-6393DD48F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C070F7-F34A-596F-17D1-39EE6A354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3495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EE5EA-1909-E858-3DCA-38B4531F2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5291A26-E2B5-8EF5-925B-E2EBD5303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5506EEC-8D54-C138-16F3-50D15B7E5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7F9444-CB7E-7515-4912-9CFE6AE1C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5621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D632B-9907-E48D-466F-4BD858D1C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826EFE7-920A-D7DC-DE63-464A404E0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DE6264C-8FAB-F4C7-6A6B-FC840B12E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E00855-E428-2751-C631-147ACCFBF7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3165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D4C0E-6E6D-B59F-123A-6B3E538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125D408-A043-0685-5B8F-A8C138314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4DAE6A0-6F95-FE53-AC9A-746A492D6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22B0C-3219-E63D-7BE5-AD1393334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6220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FDD55-1FB3-ECB9-0B6E-D647A6A81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E7D9090-3360-C463-8630-F2180CDEE7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B3B22B-4530-4ABA-50BE-9417C742C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35ED87-0323-669F-DCB5-864E897DC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83720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702B7-7833-B676-6682-65858AC04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A6C312F-4FC3-9295-42CC-3331719A0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862502C-DDCD-DBA1-65FD-0C4E288EF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39C7A5-1E52-5B53-4C77-989785DD1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6194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4CBB3-DE90-9C7D-AA0A-FFB95A0B6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8AC5914-7BC8-C1E0-E102-82B77504C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15BFC55-35E7-1327-0AD1-8EFB1ABDD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444933-CC0E-1786-1F79-F93A1B1035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BAF2A-B706-447D-B949-457F7B61B2F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8923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1E645-D82C-BE87-7022-96638D57C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BF9B0D-43D6-A13E-DE5F-8F4149AA2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AA17961-EA0E-416F-FF54-F1E883E1D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E55519-80E4-F9BC-B8CD-C818C06D0A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94530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DF2E7-291E-2897-062E-FE3F8630D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E2937C2-3AA6-057E-A54F-1EAAABACD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09F5484-5385-C4C6-3DC0-925CB0BFA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798FAA-EC2F-D8D7-5A93-556E251247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17915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88CCC-FB15-01CA-4FAC-57E2C87AD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EDD2B5E-2AED-037F-7EEE-4B3209C65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04CC87E-3EDE-5D23-9E3B-0EBE043B8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081DBE-EA30-754D-109B-8C3A64494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47953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3C267-853A-47F8-580E-8421E444C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130DF68-6CE8-B6B8-4D8E-519E0240D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7C26CD5-86AE-6FCB-FF9A-E07226C1F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A3ECBA-DE11-4C95-D50B-B89DEF563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28133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40A63-2B1A-0DFC-8AA6-876D91515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A1B0A9D-24A4-DC13-B5F7-1B514C57C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30A2AF-775F-EDD1-0251-F3F050268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4EC90F-F64C-1733-13E2-04B24F59B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21151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BCA3E-5288-C6F0-A9E9-7920BC3AB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16969E6-B014-831F-6033-EC2CE7837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24BEF62-A1C6-8341-9360-98BCFAFB4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0FF2D4-D485-965C-197E-88B6804465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52413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25A06-E41B-800F-C3EB-181477CA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F8E901-EF46-A2D2-A400-6897502A8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1924CF8-0F25-1323-616A-651E21A95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29692A-D011-60CC-DA19-506DEBD14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8773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8247" y="183629"/>
            <a:ext cx="8740936" cy="59563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>
                <a:solidFill>
                  <a:srgbClr val="053E8B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0010" y="53260"/>
            <a:ext cx="658457" cy="7113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703267" y="234555"/>
            <a:ext cx="593874" cy="3995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11353800" y="216338"/>
            <a:ext cx="447424" cy="447424"/>
          </a:xfrm>
          <a:prstGeom prst="rect">
            <a:avLst/>
          </a:prstGeom>
        </p:spPr>
      </p:pic>
      <p:sp>
        <p:nvSpPr>
          <p:cNvPr id="14" name="内容占位符 2"/>
          <p:cNvSpPr>
            <a:spLocks noGrp="1"/>
          </p:cNvSpPr>
          <p:nvPr>
            <p:ph idx="1"/>
          </p:nvPr>
        </p:nvSpPr>
        <p:spPr>
          <a:xfrm>
            <a:off x="646901" y="1905864"/>
            <a:ext cx="10967855" cy="4351338"/>
          </a:xfrm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cxnSp>
        <p:nvCxnSpPr>
          <p:cNvPr id="15" name="直接连接符 14"/>
          <p:cNvCxnSpPr/>
          <p:nvPr userDrawn="1"/>
        </p:nvCxnSpPr>
        <p:spPr>
          <a:xfrm flipV="1">
            <a:off x="658247" y="817615"/>
            <a:ext cx="11103295" cy="373"/>
          </a:xfrm>
          <a:prstGeom prst="line">
            <a:avLst/>
          </a:prstGeom>
          <a:ln>
            <a:solidFill>
              <a:srgbClr val="053E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441886" y="817615"/>
            <a:ext cx="589713" cy="0"/>
          </a:xfrm>
          <a:prstGeom prst="line">
            <a:avLst/>
          </a:prstGeom>
          <a:ln w="38100">
            <a:solidFill>
              <a:srgbClr val="053E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kumimoji="1" lang="en-US" altLang="zh-CN"/>
              <a:t>&lt;#1&gt;</a:t>
            </a:r>
            <a:endParaRPr kumimoji="1" lang="zh-CN" altLang="en-US"/>
          </a:p>
        </p:txBody>
      </p:sp>
      <p:sp>
        <p:nvSpPr>
          <p:cNvPr id="5" name="Slide Number Placeholder 5"/>
          <p:cNvSpPr txBox="1"/>
          <p:nvPr userDrawn="1"/>
        </p:nvSpPr>
        <p:spPr>
          <a:xfrm>
            <a:off x="10311534" y="6433915"/>
            <a:ext cx="1796516" cy="421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lang="zh-CN" altLang="en-US" sz="2000" kern="120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71D156-31C7-4A0D-88C3-08F7D3EE48DA}" type="slidenum">
              <a:rPr lang="en-US" altLang="zh-CN" sz="1600" b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zh-CN" altLang="en-US" sz="1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6C351-7C53-49FF-B4C3-870B9E55DA0D}" type="datetime1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>Tittle here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795D8-7546-4F97-9E86-55CD1BFC3EF2}" type="datetime1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CFDE30C-18EA-4774-9EE2-06A2032AE512}" type="datetime1">
              <a:rPr lang="zh-CN" altLang="en-US" smtClean="0"/>
              <a:t>2026/9/18</a:t>
            </a:fld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菱形 42"/>
          <p:cNvSpPr/>
          <p:nvPr/>
        </p:nvSpPr>
        <p:spPr>
          <a:xfrm>
            <a:off x="6389020" y="6379860"/>
            <a:ext cx="826581" cy="400110"/>
          </a:xfrm>
          <a:prstGeom prst="diamo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菱形 42"/>
          <p:cNvSpPr/>
          <p:nvPr/>
        </p:nvSpPr>
        <p:spPr>
          <a:xfrm>
            <a:off x="6389020" y="6379860"/>
            <a:ext cx="826581" cy="400110"/>
          </a:xfrm>
          <a:prstGeom prst="diamo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300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7191C-2472-EA47-B391-FFDBDF87DDE9}" type="datetimeFigureOut">
              <a:rPr kumimoji="1" lang="zh-CN" altLang="en-US" smtClean="0"/>
              <a:t>2026/9/18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10311534" y="6433915"/>
            <a:ext cx="1796516" cy="421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lang="zh-CN" altLang="en-US" sz="2000" kern="120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71D156-31C7-4A0D-88C3-08F7D3EE48DA}" type="slidenum">
              <a:rPr lang="en-US" altLang="zh-CN" sz="16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12" Type="http://schemas.openxmlformats.org/officeDocument/2006/relationships/image" Target="../media/image7.jpeg"/><Relationship Id="rId17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11.jpeg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png"/><Relationship Id="rId5" Type="http://schemas.openxmlformats.org/officeDocument/2006/relationships/tags" Target="../tags/tag5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rsai.ihep.ac.cn/welcom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rsai.ihep.ac.cn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/>
          <p:cNvSpPr/>
          <p:nvPr/>
        </p:nvSpPr>
        <p:spPr>
          <a:xfrm>
            <a:off x="-18638" y="1328720"/>
            <a:ext cx="12201319" cy="5641700"/>
          </a:xfrm>
          <a:prstGeom prst="roundRect">
            <a:avLst>
              <a:gd name="adj" fmla="val 0"/>
            </a:avLst>
          </a:prstGeom>
          <a:gradFill>
            <a:gsLst>
              <a:gs pos="77000">
                <a:srgbClr val="FFFFFF"/>
              </a:gs>
              <a:gs pos="0">
                <a:srgbClr val="FFFFFF"/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-9319" y="-6004"/>
            <a:ext cx="12192000" cy="120443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67431" y="1489022"/>
            <a:ext cx="11699618" cy="1497103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b="1" dirty="0" err="1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OpenDrSai</a:t>
            </a: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智能体应用培训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6945" y="80518"/>
            <a:ext cx="867861" cy="9375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8737" y="284592"/>
            <a:ext cx="1006843" cy="6774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6355" y="315270"/>
            <a:ext cx="619468" cy="619468"/>
          </a:xfrm>
          <a:prstGeom prst="rect">
            <a:avLst/>
          </a:prstGeom>
        </p:spPr>
      </p:pic>
      <p:sp>
        <p:nvSpPr>
          <p:cNvPr id="10" name="副标题 2"/>
          <p:cNvSpPr>
            <a:spLocks noGrp="1"/>
          </p:cNvSpPr>
          <p:nvPr/>
        </p:nvSpPr>
        <p:spPr>
          <a:xfrm>
            <a:off x="622291" y="5039770"/>
            <a:ext cx="11103295" cy="18182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rgbClr val="A40000"/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熊东波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  <a:p>
            <a:pPr algn="ctr"/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中国科学院高能物理研究所 计算中心 国家高能物理科学数据中心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47821" y="1241152"/>
            <a:ext cx="11103295" cy="373"/>
          </a:xfrm>
          <a:prstGeom prst="line">
            <a:avLst/>
          </a:prstGeom>
          <a:ln>
            <a:solidFill>
              <a:srgbClr val="053E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31460" y="1241152"/>
            <a:ext cx="589713" cy="0"/>
          </a:xfrm>
          <a:prstGeom prst="line">
            <a:avLst/>
          </a:prstGeom>
          <a:ln w="38100">
            <a:solidFill>
              <a:srgbClr val="053E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74112" y="2986125"/>
            <a:ext cx="10086257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副标题 2">
            <a:extLst>
              <a:ext uri="{FF2B5EF4-FFF2-40B4-BE49-F238E27FC236}">
                <a16:creationId xmlns:a16="http://schemas.microsoft.com/office/drawing/2014/main" id="{9F224759-5404-F4A8-35EE-0BFCDBDAC088}"/>
              </a:ext>
            </a:extLst>
          </p:cNvPr>
          <p:cNvSpPr>
            <a:spLocks noGrp="1"/>
          </p:cNvSpPr>
          <p:nvPr/>
        </p:nvSpPr>
        <p:spPr>
          <a:xfrm>
            <a:off x="10474294" y="3670876"/>
            <a:ext cx="1067811" cy="1068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rgbClr val="A40000"/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61C386E-9D8C-416E-7AB8-98AAB682019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737" y="3648771"/>
            <a:ext cx="1371565" cy="900000"/>
          </a:xfrm>
          <a:custGeom>
            <a:avLst/>
            <a:gdLst>
              <a:gd name="connsiteX0" fmla="*/ 123495 w 3099935"/>
              <a:gd name="connsiteY0" fmla="*/ 0 h 2374912"/>
              <a:gd name="connsiteX1" fmla="*/ 2976440 w 3099935"/>
              <a:gd name="connsiteY1" fmla="*/ 0 h 2374912"/>
              <a:gd name="connsiteX2" fmla="*/ 3099935 w 3099935"/>
              <a:gd name="connsiteY2" fmla="*/ 123495 h 2374912"/>
              <a:gd name="connsiteX3" fmla="*/ 3099935 w 3099935"/>
              <a:gd name="connsiteY3" fmla="*/ 2251417 h 2374912"/>
              <a:gd name="connsiteX4" fmla="*/ 2976440 w 3099935"/>
              <a:gd name="connsiteY4" fmla="*/ 2374912 h 2374912"/>
              <a:gd name="connsiteX5" fmla="*/ 123495 w 3099935"/>
              <a:gd name="connsiteY5" fmla="*/ 2374912 h 2374912"/>
              <a:gd name="connsiteX6" fmla="*/ 0 w 3099935"/>
              <a:gd name="connsiteY6" fmla="*/ 2251417 h 2374912"/>
              <a:gd name="connsiteX7" fmla="*/ 0 w 3099935"/>
              <a:gd name="connsiteY7" fmla="*/ 123495 h 2374912"/>
              <a:gd name="connsiteX8" fmla="*/ 123495 w 3099935"/>
              <a:gd name="connsiteY8" fmla="*/ 0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9935" h="2374912">
                <a:moveTo>
                  <a:pt x="123495" y="0"/>
                </a:moveTo>
                <a:lnTo>
                  <a:pt x="2976440" y="0"/>
                </a:lnTo>
                <a:cubicBezTo>
                  <a:pt x="2976440" y="68204"/>
                  <a:pt x="3031731" y="123495"/>
                  <a:pt x="3099935" y="123495"/>
                </a:cubicBezTo>
                <a:lnTo>
                  <a:pt x="3099935" y="2251417"/>
                </a:lnTo>
                <a:cubicBezTo>
                  <a:pt x="3031731" y="2251417"/>
                  <a:pt x="2976440" y="2306708"/>
                  <a:pt x="2976440" y="2374912"/>
                </a:cubicBezTo>
                <a:lnTo>
                  <a:pt x="123495" y="2374912"/>
                </a:lnTo>
                <a:cubicBezTo>
                  <a:pt x="123495" y="2306708"/>
                  <a:pt x="68204" y="2251417"/>
                  <a:pt x="0" y="2251417"/>
                </a:cubicBezTo>
                <a:lnTo>
                  <a:pt x="0" y="123495"/>
                </a:lnTo>
                <a:cubicBezTo>
                  <a:pt x="68204" y="123495"/>
                  <a:pt x="123495" y="68204"/>
                  <a:pt x="123495" y="0"/>
                </a:cubicBezTo>
                <a:close/>
              </a:path>
            </a:pathLst>
          </a:custGeom>
        </p:spPr>
      </p:pic>
      <p:pic>
        <p:nvPicPr>
          <p:cNvPr id="18" name="Image-1">
            <a:extLst>
              <a:ext uri="{FF2B5EF4-FFF2-40B4-BE49-F238E27FC236}">
                <a16:creationId xmlns:a16="http://schemas.microsoft.com/office/drawing/2014/main" id="{44300387-2FF4-7E76-0775-A90DED930E4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21413" y="3637697"/>
            <a:ext cx="1223225" cy="900000"/>
          </a:xfrm>
          <a:custGeom>
            <a:avLst/>
            <a:gdLst>
              <a:gd name="connsiteX0" fmla="*/ 123495 w 3099935"/>
              <a:gd name="connsiteY0" fmla="*/ 0 h 2374912"/>
              <a:gd name="connsiteX1" fmla="*/ 2976440 w 3099935"/>
              <a:gd name="connsiteY1" fmla="*/ 0 h 2374912"/>
              <a:gd name="connsiteX2" fmla="*/ 3099935 w 3099935"/>
              <a:gd name="connsiteY2" fmla="*/ 123495 h 2374912"/>
              <a:gd name="connsiteX3" fmla="*/ 3099935 w 3099935"/>
              <a:gd name="connsiteY3" fmla="*/ 2251417 h 2374912"/>
              <a:gd name="connsiteX4" fmla="*/ 2976440 w 3099935"/>
              <a:gd name="connsiteY4" fmla="*/ 2374912 h 2374912"/>
              <a:gd name="connsiteX5" fmla="*/ 123495 w 3099935"/>
              <a:gd name="connsiteY5" fmla="*/ 2374912 h 2374912"/>
              <a:gd name="connsiteX6" fmla="*/ 0 w 3099935"/>
              <a:gd name="connsiteY6" fmla="*/ 2251417 h 2374912"/>
              <a:gd name="connsiteX7" fmla="*/ 0 w 3099935"/>
              <a:gd name="connsiteY7" fmla="*/ 123495 h 2374912"/>
              <a:gd name="connsiteX8" fmla="*/ 123495 w 3099935"/>
              <a:gd name="connsiteY8" fmla="*/ 0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9935" h="2374912">
                <a:moveTo>
                  <a:pt x="123495" y="0"/>
                </a:moveTo>
                <a:lnTo>
                  <a:pt x="2976440" y="0"/>
                </a:lnTo>
                <a:cubicBezTo>
                  <a:pt x="2976440" y="68204"/>
                  <a:pt x="3031731" y="123495"/>
                  <a:pt x="3099935" y="123495"/>
                </a:cubicBezTo>
                <a:lnTo>
                  <a:pt x="3099935" y="2251417"/>
                </a:lnTo>
                <a:cubicBezTo>
                  <a:pt x="3031731" y="2251417"/>
                  <a:pt x="2976440" y="2306708"/>
                  <a:pt x="2976440" y="2374912"/>
                </a:cubicBezTo>
                <a:lnTo>
                  <a:pt x="123495" y="2374912"/>
                </a:lnTo>
                <a:cubicBezTo>
                  <a:pt x="123495" y="2306708"/>
                  <a:pt x="68204" y="2251417"/>
                  <a:pt x="0" y="2251417"/>
                </a:cubicBezTo>
                <a:lnTo>
                  <a:pt x="0" y="123495"/>
                </a:lnTo>
                <a:cubicBezTo>
                  <a:pt x="68204" y="123495"/>
                  <a:pt x="123495" y="68204"/>
                  <a:pt x="123495" y="0"/>
                </a:cubicBezTo>
                <a:close/>
              </a:path>
            </a:pathLst>
          </a:custGeom>
        </p:spPr>
      </p:pic>
      <p:pic>
        <p:nvPicPr>
          <p:cNvPr id="24" name="Image-2">
            <a:extLst>
              <a:ext uri="{FF2B5EF4-FFF2-40B4-BE49-F238E27FC236}">
                <a16:creationId xmlns:a16="http://schemas.microsoft.com/office/drawing/2014/main" id="{BA519F2D-197D-351F-7747-4EF12B0AB3E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83372" y="3648771"/>
            <a:ext cx="1223225" cy="900000"/>
          </a:xfrm>
          <a:custGeom>
            <a:avLst/>
            <a:gdLst>
              <a:gd name="connsiteX0" fmla="*/ 123495 w 3099935"/>
              <a:gd name="connsiteY0" fmla="*/ 0 h 2374912"/>
              <a:gd name="connsiteX1" fmla="*/ 2976440 w 3099935"/>
              <a:gd name="connsiteY1" fmla="*/ 0 h 2374912"/>
              <a:gd name="connsiteX2" fmla="*/ 3099935 w 3099935"/>
              <a:gd name="connsiteY2" fmla="*/ 123495 h 2374912"/>
              <a:gd name="connsiteX3" fmla="*/ 3099935 w 3099935"/>
              <a:gd name="connsiteY3" fmla="*/ 2251417 h 2374912"/>
              <a:gd name="connsiteX4" fmla="*/ 2976440 w 3099935"/>
              <a:gd name="connsiteY4" fmla="*/ 2374912 h 2374912"/>
              <a:gd name="connsiteX5" fmla="*/ 123495 w 3099935"/>
              <a:gd name="connsiteY5" fmla="*/ 2374912 h 2374912"/>
              <a:gd name="connsiteX6" fmla="*/ 0 w 3099935"/>
              <a:gd name="connsiteY6" fmla="*/ 2251417 h 2374912"/>
              <a:gd name="connsiteX7" fmla="*/ 0 w 3099935"/>
              <a:gd name="connsiteY7" fmla="*/ 123495 h 2374912"/>
              <a:gd name="connsiteX8" fmla="*/ 123495 w 3099935"/>
              <a:gd name="connsiteY8" fmla="*/ 0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9935" h="2374912">
                <a:moveTo>
                  <a:pt x="123495" y="0"/>
                </a:moveTo>
                <a:lnTo>
                  <a:pt x="2976440" y="0"/>
                </a:lnTo>
                <a:cubicBezTo>
                  <a:pt x="2976440" y="68204"/>
                  <a:pt x="3031731" y="123495"/>
                  <a:pt x="3099935" y="123495"/>
                </a:cubicBezTo>
                <a:lnTo>
                  <a:pt x="3099935" y="2251417"/>
                </a:lnTo>
                <a:cubicBezTo>
                  <a:pt x="3031731" y="2251417"/>
                  <a:pt x="2976440" y="2306708"/>
                  <a:pt x="2976440" y="2374912"/>
                </a:cubicBezTo>
                <a:lnTo>
                  <a:pt x="123495" y="2374912"/>
                </a:lnTo>
                <a:cubicBezTo>
                  <a:pt x="123495" y="2306708"/>
                  <a:pt x="68204" y="2251417"/>
                  <a:pt x="0" y="2251417"/>
                </a:cubicBezTo>
                <a:lnTo>
                  <a:pt x="0" y="123495"/>
                </a:lnTo>
                <a:cubicBezTo>
                  <a:pt x="68204" y="123495"/>
                  <a:pt x="123495" y="68204"/>
                  <a:pt x="123495" y="0"/>
                </a:cubicBezTo>
                <a:close/>
              </a:path>
            </a:pathLst>
          </a:custGeom>
        </p:spPr>
      </p:pic>
      <p:pic>
        <p:nvPicPr>
          <p:cNvPr id="26" name="Image-4">
            <a:extLst>
              <a:ext uri="{FF2B5EF4-FFF2-40B4-BE49-F238E27FC236}">
                <a16:creationId xmlns:a16="http://schemas.microsoft.com/office/drawing/2014/main" id="{D3337BCB-0E2D-CEEC-68CD-2AA1F7CA1C8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9094" y="3648771"/>
            <a:ext cx="1305887" cy="900000"/>
          </a:xfrm>
          <a:custGeom>
            <a:avLst/>
            <a:gdLst>
              <a:gd name="connsiteX0" fmla="*/ 123495 w 3099935"/>
              <a:gd name="connsiteY0" fmla="*/ 0 h 2374912"/>
              <a:gd name="connsiteX1" fmla="*/ 2976440 w 3099935"/>
              <a:gd name="connsiteY1" fmla="*/ 0 h 2374912"/>
              <a:gd name="connsiteX2" fmla="*/ 3099935 w 3099935"/>
              <a:gd name="connsiteY2" fmla="*/ 123495 h 2374912"/>
              <a:gd name="connsiteX3" fmla="*/ 3099935 w 3099935"/>
              <a:gd name="connsiteY3" fmla="*/ 2251417 h 2374912"/>
              <a:gd name="connsiteX4" fmla="*/ 2976440 w 3099935"/>
              <a:gd name="connsiteY4" fmla="*/ 2374912 h 2374912"/>
              <a:gd name="connsiteX5" fmla="*/ 123495 w 3099935"/>
              <a:gd name="connsiteY5" fmla="*/ 2374912 h 2374912"/>
              <a:gd name="connsiteX6" fmla="*/ 0 w 3099935"/>
              <a:gd name="connsiteY6" fmla="*/ 2251417 h 2374912"/>
              <a:gd name="connsiteX7" fmla="*/ 0 w 3099935"/>
              <a:gd name="connsiteY7" fmla="*/ 123495 h 2374912"/>
              <a:gd name="connsiteX8" fmla="*/ 123495 w 3099935"/>
              <a:gd name="connsiteY8" fmla="*/ 0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9935" h="2374912">
                <a:moveTo>
                  <a:pt x="123495" y="0"/>
                </a:moveTo>
                <a:lnTo>
                  <a:pt x="2976440" y="0"/>
                </a:lnTo>
                <a:cubicBezTo>
                  <a:pt x="2976440" y="68204"/>
                  <a:pt x="3031731" y="123495"/>
                  <a:pt x="3099935" y="123495"/>
                </a:cubicBezTo>
                <a:lnTo>
                  <a:pt x="3099935" y="2251417"/>
                </a:lnTo>
                <a:cubicBezTo>
                  <a:pt x="3031731" y="2251417"/>
                  <a:pt x="2976440" y="2306708"/>
                  <a:pt x="2976440" y="2374912"/>
                </a:cubicBezTo>
                <a:lnTo>
                  <a:pt x="123495" y="2374912"/>
                </a:lnTo>
                <a:cubicBezTo>
                  <a:pt x="123495" y="2306708"/>
                  <a:pt x="68204" y="2251417"/>
                  <a:pt x="0" y="2251417"/>
                </a:cubicBezTo>
                <a:lnTo>
                  <a:pt x="0" y="123495"/>
                </a:lnTo>
                <a:cubicBezTo>
                  <a:pt x="68204" y="123495"/>
                  <a:pt x="123495" y="68204"/>
                  <a:pt x="123495" y="0"/>
                </a:cubicBezTo>
                <a:close/>
              </a:path>
            </a:pathLst>
          </a:custGeom>
        </p:spPr>
      </p:pic>
      <p:pic>
        <p:nvPicPr>
          <p:cNvPr id="28" name="Image-5">
            <a:extLst>
              <a:ext uri="{FF2B5EF4-FFF2-40B4-BE49-F238E27FC236}">
                <a16:creationId xmlns:a16="http://schemas.microsoft.com/office/drawing/2014/main" id="{4C9566D5-23AD-9A77-EC6A-11C5B8B4FB0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8248" y="3645445"/>
            <a:ext cx="1220617" cy="900000"/>
          </a:xfrm>
          <a:custGeom>
            <a:avLst/>
            <a:gdLst>
              <a:gd name="connsiteX0" fmla="*/ 123495 w 3099935"/>
              <a:gd name="connsiteY0" fmla="*/ 0 h 2374912"/>
              <a:gd name="connsiteX1" fmla="*/ 2976440 w 3099935"/>
              <a:gd name="connsiteY1" fmla="*/ 0 h 2374912"/>
              <a:gd name="connsiteX2" fmla="*/ 3099935 w 3099935"/>
              <a:gd name="connsiteY2" fmla="*/ 123495 h 2374912"/>
              <a:gd name="connsiteX3" fmla="*/ 3099935 w 3099935"/>
              <a:gd name="connsiteY3" fmla="*/ 2251417 h 2374912"/>
              <a:gd name="connsiteX4" fmla="*/ 2976440 w 3099935"/>
              <a:gd name="connsiteY4" fmla="*/ 2374912 h 2374912"/>
              <a:gd name="connsiteX5" fmla="*/ 123495 w 3099935"/>
              <a:gd name="connsiteY5" fmla="*/ 2374912 h 2374912"/>
              <a:gd name="connsiteX6" fmla="*/ 0 w 3099935"/>
              <a:gd name="connsiteY6" fmla="*/ 2251417 h 2374912"/>
              <a:gd name="connsiteX7" fmla="*/ 0 w 3099935"/>
              <a:gd name="connsiteY7" fmla="*/ 123495 h 2374912"/>
              <a:gd name="connsiteX8" fmla="*/ 123495 w 3099935"/>
              <a:gd name="connsiteY8" fmla="*/ 0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9935" h="2374912">
                <a:moveTo>
                  <a:pt x="123495" y="0"/>
                </a:moveTo>
                <a:lnTo>
                  <a:pt x="2976440" y="0"/>
                </a:lnTo>
                <a:cubicBezTo>
                  <a:pt x="2976440" y="68204"/>
                  <a:pt x="3031731" y="123495"/>
                  <a:pt x="3099935" y="123495"/>
                </a:cubicBezTo>
                <a:lnTo>
                  <a:pt x="3099935" y="2251417"/>
                </a:lnTo>
                <a:cubicBezTo>
                  <a:pt x="3031731" y="2251417"/>
                  <a:pt x="2976440" y="2306708"/>
                  <a:pt x="2976440" y="2374912"/>
                </a:cubicBezTo>
                <a:lnTo>
                  <a:pt x="123495" y="2374912"/>
                </a:lnTo>
                <a:cubicBezTo>
                  <a:pt x="123495" y="2306708"/>
                  <a:pt x="68204" y="2251417"/>
                  <a:pt x="0" y="2251417"/>
                </a:cubicBezTo>
                <a:lnTo>
                  <a:pt x="0" y="123495"/>
                </a:lnTo>
                <a:cubicBezTo>
                  <a:pt x="68204" y="123495"/>
                  <a:pt x="123495" y="68204"/>
                  <a:pt x="123495" y="0"/>
                </a:cubicBezTo>
                <a:close/>
              </a:path>
            </a:pathLst>
          </a:custGeom>
        </p:spPr>
      </p:pic>
      <p:pic>
        <p:nvPicPr>
          <p:cNvPr id="30" name="Image-3">
            <a:extLst>
              <a:ext uri="{FF2B5EF4-FFF2-40B4-BE49-F238E27FC236}">
                <a16:creationId xmlns:a16="http://schemas.microsoft.com/office/drawing/2014/main" id="{79700EB7-7193-ABB7-03DF-812D098DFB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96585" y="3632009"/>
            <a:ext cx="1223225" cy="900000"/>
          </a:xfrm>
          <a:custGeom>
            <a:avLst/>
            <a:gdLst>
              <a:gd name="connsiteX0" fmla="*/ 123495 w 3099935"/>
              <a:gd name="connsiteY0" fmla="*/ 0 h 2374912"/>
              <a:gd name="connsiteX1" fmla="*/ 2976440 w 3099935"/>
              <a:gd name="connsiteY1" fmla="*/ 0 h 2374912"/>
              <a:gd name="connsiteX2" fmla="*/ 3099935 w 3099935"/>
              <a:gd name="connsiteY2" fmla="*/ 123495 h 2374912"/>
              <a:gd name="connsiteX3" fmla="*/ 3099935 w 3099935"/>
              <a:gd name="connsiteY3" fmla="*/ 2251417 h 2374912"/>
              <a:gd name="connsiteX4" fmla="*/ 2976440 w 3099935"/>
              <a:gd name="connsiteY4" fmla="*/ 2374912 h 2374912"/>
              <a:gd name="connsiteX5" fmla="*/ 123495 w 3099935"/>
              <a:gd name="connsiteY5" fmla="*/ 2374912 h 2374912"/>
              <a:gd name="connsiteX6" fmla="*/ 0 w 3099935"/>
              <a:gd name="connsiteY6" fmla="*/ 2251417 h 2374912"/>
              <a:gd name="connsiteX7" fmla="*/ 0 w 3099935"/>
              <a:gd name="connsiteY7" fmla="*/ 123495 h 2374912"/>
              <a:gd name="connsiteX8" fmla="*/ 123495 w 3099935"/>
              <a:gd name="connsiteY8" fmla="*/ 0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9935" h="2374912">
                <a:moveTo>
                  <a:pt x="123495" y="0"/>
                </a:moveTo>
                <a:lnTo>
                  <a:pt x="2976440" y="0"/>
                </a:lnTo>
                <a:cubicBezTo>
                  <a:pt x="2976440" y="68204"/>
                  <a:pt x="3031731" y="123495"/>
                  <a:pt x="3099935" y="123495"/>
                </a:cubicBezTo>
                <a:lnTo>
                  <a:pt x="3099935" y="2251417"/>
                </a:lnTo>
                <a:cubicBezTo>
                  <a:pt x="3031731" y="2251417"/>
                  <a:pt x="2976440" y="2306708"/>
                  <a:pt x="2976440" y="2374912"/>
                </a:cubicBezTo>
                <a:lnTo>
                  <a:pt x="123495" y="2374912"/>
                </a:lnTo>
                <a:cubicBezTo>
                  <a:pt x="123495" y="2306708"/>
                  <a:pt x="68204" y="2251417"/>
                  <a:pt x="0" y="2251417"/>
                </a:cubicBezTo>
                <a:lnTo>
                  <a:pt x="0" y="123495"/>
                </a:lnTo>
                <a:cubicBezTo>
                  <a:pt x="68204" y="123495"/>
                  <a:pt x="123495" y="68204"/>
                  <a:pt x="123495" y="0"/>
                </a:cubicBezTo>
                <a:close/>
              </a:path>
            </a:pathLst>
          </a:cu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A859D820-ABE5-200F-E659-7BCF972D0A9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5158" y="3933436"/>
            <a:ext cx="330669" cy="3306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488FF-DA65-3FBD-6B9E-F251C4E4A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>
            <a:extLst>
              <a:ext uri="{FF2B5EF4-FFF2-40B4-BE49-F238E27FC236}">
                <a16:creationId xmlns:a16="http://schemas.microsoft.com/office/drawing/2014/main" id="{D56C5F5C-BD36-F8FB-23C8-62F6605515A8}"/>
              </a:ext>
            </a:extLst>
          </p:cNvPr>
          <p:cNvSpPr txBox="1">
            <a:spLocks/>
          </p:cNvSpPr>
          <p:nvPr/>
        </p:nvSpPr>
        <p:spPr>
          <a:xfrm>
            <a:off x="1843516" y="1900868"/>
            <a:ext cx="817033" cy="56197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txBody>
          <a:bodyPr>
            <a:norm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1" name="文本占位符 3">
            <a:extLst>
              <a:ext uri="{FF2B5EF4-FFF2-40B4-BE49-F238E27FC236}">
                <a16:creationId xmlns:a16="http://schemas.microsoft.com/office/drawing/2014/main" id="{CA4DF29B-7474-0C76-BF85-5D7A2167D17A}"/>
              </a:ext>
            </a:extLst>
          </p:cNvPr>
          <p:cNvSpPr txBox="1">
            <a:spLocks/>
          </p:cNvSpPr>
          <p:nvPr/>
        </p:nvSpPr>
        <p:spPr>
          <a:xfrm>
            <a:off x="2674208" y="1900867"/>
            <a:ext cx="7655851" cy="56197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prstDash val="sysDot"/>
          </a:ln>
        </p:spPr>
        <p:txBody>
          <a:bodyPr anchor="ctr">
            <a:normAutofit/>
          </a:bodyPr>
          <a:lstStyle>
            <a:defPPr>
              <a:defRPr lang="zh-CN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aseline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dirty="0" err="1"/>
              <a:t>OpenDrSai</a:t>
            </a:r>
            <a:r>
              <a:rPr lang="zh-CN" altLang="en-US" dirty="0"/>
              <a:t>科学智能体平台简介</a:t>
            </a:r>
          </a:p>
        </p:txBody>
      </p:sp>
      <p:sp>
        <p:nvSpPr>
          <p:cNvPr id="33" name="文本占位符 2">
            <a:extLst>
              <a:ext uri="{FF2B5EF4-FFF2-40B4-BE49-F238E27FC236}">
                <a16:creationId xmlns:a16="http://schemas.microsoft.com/office/drawing/2014/main" id="{0D28B7F7-7CFC-05E3-131A-63CC5299EF89}"/>
              </a:ext>
            </a:extLst>
          </p:cNvPr>
          <p:cNvSpPr txBox="1">
            <a:spLocks/>
          </p:cNvSpPr>
          <p:nvPr/>
        </p:nvSpPr>
        <p:spPr>
          <a:xfrm>
            <a:off x="1843516" y="2850790"/>
            <a:ext cx="817033" cy="56197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34" name="文本占位符 3">
            <a:extLst>
              <a:ext uri="{FF2B5EF4-FFF2-40B4-BE49-F238E27FC236}">
                <a16:creationId xmlns:a16="http://schemas.microsoft.com/office/drawing/2014/main" id="{423F855A-DDA8-A7CE-50EC-D559D19C21DC}"/>
              </a:ext>
            </a:extLst>
          </p:cNvPr>
          <p:cNvSpPr txBox="1">
            <a:spLocks/>
          </p:cNvSpPr>
          <p:nvPr/>
        </p:nvSpPr>
        <p:spPr>
          <a:xfrm>
            <a:off x="2674208" y="2850789"/>
            <a:ext cx="7655851" cy="56197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prstDash val="sysDot"/>
          </a:ln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桌面端应用简介</a:t>
            </a:r>
          </a:p>
        </p:txBody>
      </p:sp>
      <p:sp>
        <p:nvSpPr>
          <p:cNvPr id="37" name="标题 1">
            <a:extLst>
              <a:ext uri="{FF2B5EF4-FFF2-40B4-BE49-F238E27FC236}">
                <a16:creationId xmlns:a16="http://schemas.microsoft.com/office/drawing/2014/main" id="{59C2C497-4362-711B-8555-4D6058607B4C}"/>
              </a:ext>
            </a:extLst>
          </p:cNvPr>
          <p:cNvSpPr txBox="1">
            <a:spLocks/>
          </p:cNvSpPr>
          <p:nvPr/>
        </p:nvSpPr>
        <p:spPr>
          <a:xfrm>
            <a:off x="1331082" y="636629"/>
            <a:ext cx="8486543" cy="6635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b="1" dirty="0">
                <a:solidFill>
                  <a:srgbClr val="FF0000"/>
                </a:solidFill>
              </a:rPr>
              <a:t>Outline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E08DB1-A869-A9FE-688D-7CEC86D19DE0}"/>
              </a:ext>
            </a:extLst>
          </p:cNvPr>
          <p:cNvSpPr txBox="1">
            <a:spLocks/>
          </p:cNvSpPr>
          <p:nvPr/>
        </p:nvSpPr>
        <p:spPr>
          <a:xfrm>
            <a:off x="1843516" y="3791082"/>
            <a:ext cx="817033" cy="56197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5" name="文本占位符 3">
            <a:extLst>
              <a:ext uri="{FF2B5EF4-FFF2-40B4-BE49-F238E27FC236}">
                <a16:creationId xmlns:a16="http://schemas.microsoft.com/office/drawing/2014/main" id="{4EDB3318-1A62-5B91-AAC4-6FD6FAC38E22}"/>
              </a:ext>
            </a:extLst>
          </p:cNvPr>
          <p:cNvSpPr txBox="1">
            <a:spLocks/>
          </p:cNvSpPr>
          <p:nvPr/>
        </p:nvSpPr>
        <p:spPr>
          <a:xfrm>
            <a:off x="2674208" y="3791081"/>
            <a:ext cx="7655851" cy="56197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prstDash val="sysDot"/>
          </a:ln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网页端应用简介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957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84574-D78A-F6D3-DA87-B05C9DD54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BC31A79-0920-96D2-C41B-3F10B74F8CD1}"/>
              </a:ext>
            </a:extLst>
          </p:cNvPr>
          <p:cNvGrpSpPr/>
          <p:nvPr/>
        </p:nvGrpSpPr>
        <p:grpSpPr>
          <a:xfrm>
            <a:off x="1706058" y="1754112"/>
            <a:ext cx="9215081" cy="3875507"/>
            <a:chOff x="1706058" y="1754112"/>
            <a:chExt cx="9215081" cy="3875507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D720996E-3C84-7B35-2039-F66D6C99E4B5}"/>
                </a:ext>
              </a:extLst>
            </p:cNvPr>
            <p:cNvSpPr/>
            <p:nvPr/>
          </p:nvSpPr>
          <p:spPr>
            <a:xfrm>
              <a:off x="6262058" y="2011655"/>
              <a:ext cx="4659081" cy="3360420"/>
            </a:xfrm>
            <a:prstGeom prst="roundRect">
              <a:avLst>
                <a:gd name="adj" fmla="val 1914"/>
              </a:avLst>
            </a:prstGeom>
            <a:solidFill>
              <a:schemeClr val="tx1">
                <a:lumMod val="50000"/>
                <a:lumOff val="50000"/>
                <a:alpha val="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37896EF-6802-C5EB-F40D-29378D989ECD}"/>
                </a:ext>
              </a:extLst>
            </p:cNvPr>
            <p:cNvSpPr/>
            <p:nvPr/>
          </p:nvSpPr>
          <p:spPr>
            <a:xfrm>
              <a:off x="1706058" y="1754112"/>
              <a:ext cx="157286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>
                  <a:solidFill>
                    <a:schemeClr val="bg1">
                      <a:lumMod val="50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Part 1</a:t>
              </a:r>
              <a:endParaRPr lang="zh-CN" altLang="en-US" sz="44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E22DF05-2013-C5B4-692D-E45377E374A3}"/>
                </a:ext>
              </a:extLst>
            </p:cNvPr>
            <p:cNvGrpSpPr/>
            <p:nvPr/>
          </p:nvGrpSpPr>
          <p:grpSpPr>
            <a:xfrm>
              <a:off x="1832194" y="5205106"/>
              <a:ext cx="470535" cy="77144"/>
              <a:chOff x="2741930" y="5372102"/>
              <a:chExt cx="470535" cy="76200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A4AE6340-854C-B265-EB7D-B93B6E2B89CB}"/>
                  </a:ext>
                </a:extLst>
              </p:cNvPr>
              <p:cNvSpPr/>
              <p:nvPr/>
            </p:nvSpPr>
            <p:spPr>
              <a:xfrm>
                <a:off x="274193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72DAED6C-B5B7-1EC5-6DE2-63851C86E07A}"/>
                  </a:ext>
                </a:extLst>
              </p:cNvPr>
              <p:cNvSpPr/>
              <p:nvPr/>
            </p:nvSpPr>
            <p:spPr>
              <a:xfrm>
                <a:off x="287020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47AB73FB-514B-A15F-A3DE-9BCDA205E5D9}"/>
                  </a:ext>
                </a:extLst>
              </p:cNvPr>
              <p:cNvSpPr/>
              <p:nvPr/>
            </p:nvSpPr>
            <p:spPr>
              <a:xfrm>
                <a:off x="299974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60000">
                    <a:schemeClr val="accent4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4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939CA583-1F41-4774-D702-D41CDFAB0CB1}"/>
                  </a:ext>
                </a:extLst>
              </p:cNvPr>
              <p:cNvSpPr/>
              <p:nvPr/>
            </p:nvSpPr>
            <p:spPr>
              <a:xfrm>
                <a:off x="3136265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60000">
                    <a:schemeClr val="accent5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5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BD5DECD-5281-E08C-1D49-1D990E381179}"/>
                </a:ext>
              </a:extLst>
            </p:cNvPr>
            <p:cNvSpPr txBox="1"/>
            <p:nvPr/>
          </p:nvSpPr>
          <p:spPr>
            <a:xfrm>
              <a:off x="1706058" y="2526683"/>
              <a:ext cx="4074540" cy="180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 fontScale="92500"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 panose="020B0503020204020204" pitchFamily="34" charset="-122"/>
                  <a:cs typeface="Helvetica" panose="020B0604020202020204" pitchFamily="34" charset="0"/>
                </a:rPr>
                <a:t>Open </a:t>
              </a:r>
              <a:r>
                <a:rPr kumimoji="0" lang="en-US" altLang="zh-CN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 panose="020B0503020204020204" pitchFamily="34" charset="-122"/>
                  <a:cs typeface="Helvetica" panose="020B0604020202020204" pitchFamily="34" charset="0"/>
                </a:rPr>
                <a:t>DrSai</a:t>
              </a:r>
              <a:r>
                <a: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 panose="020B0503020204020204" pitchFamily="34" charset="-122"/>
                  <a:cs typeface="Helvetica" panose="020B0604020202020204" pitchFamily="34" charset="0"/>
                </a:rPr>
                <a:t>科学智能体平台简介</a:t>
              </a:r>
              <a:endPara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52308563-8A53-7C11-AC72-55B5C6F6120E}"/>
                </a:ext>
              </a:extLst>
            </p:cNvPr>
            <p:cNvSpPr/>
            <p:nvPr/>
          </p:nvSpPr>
          <p:spPr>
            <a:xfrm>
              <a:off x="6823391" y="1754112"/>
              <a:ext cx="3536415" cy="3875507"/>
            </a:xfrm>
            <a:prstGeom prst="roundRect">
              <a:avLst>
                <a:gd name="adj" fmla="val 3894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27636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AA22A-7F75-F691-D4F2-A5D5512DC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A853AE-0017-AC07-8DE4-79EE4AB7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en-US" altLang="zh-CN" sz="3600" dirty="0" err="1"/>
              <a:t>OpenDrSai</a:t>
            </a:r>
            <a:r>
              <a:rPr lang="en-US" altLang="zh-CN" sz="3600" dirty="0"/>
              <a:t>-</a:t>
            </a:r>
            <a:r>
              <a:rPr lang="zh-CN" altLang="en-US" sz="3600" dirty="0"/>
              <a:t>科学智能体</a:t>
            </a:r>
            <a:r>
              <a:rPr lang="en-US" altLang="zh-CN" sz="3600" dirty="0"/>
              <a:t>Harness</a:t>
            </a:r>
            <a:endParaRPr lang="zh-CN" altLang="en-US" sz="3600" dirty="0"/>
          </a:p>
        </p:txBody>
      </p:sp>
      <p:cxnSp>
        <p:nvCxnSpPr>
          <p:cNvPr id="92" name="Connector 5">
            <a:extLst>
              <a:ext uri="{FF2B5EF4-FFF2-40B4-BE49-F238E27FC236}">
                <a16:creationId xmlns:a16="http://schemas.microsoft.com/office/drawing/2014/main" id="{DD8E0BCC-C804-C5D6-DBBC-0D6ACD60228E}"/>
              </a:ext>
            </a:extLst>
          </p:cNvPr>
          <p:cNvCxnSpPr/>
          <p:nvPr/>
        </p:nvCxnSpPr>
        <p:spPr>
          <a:xfrm rot="5262563">
            <a:off x="5932451" y="3482601"/>
            <a:ext cx="317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3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93" name="Connector 6">
            <a:extLst>
              <a:ext uri="{FF2B5EF4-FFF2-40B4-BE49-F238E27FC236}">
                <a16:creationId xmlns:a16="http://schemas.microsoft.com/office/drawing/2014/main" id="{2A127C78-2DDF-1E10-0732-72C25D73EF73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3265451" y="4473066"/>
            <a:ext cx="1682800" cy="634999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3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94" name="Connector 7">
            <a:extLst>
              <a:ext uri="{FF2B5EF4-FFF2-40B4-BE49-F238E27FC236}">
                <a16:creationId xmlns:a16="http://schemas.microsoft.com/office/drawing/2014/main" id="{114F4A09-003B-DFCD-55AF-194E72FCB524}"/>
              </a:ext>
            </a:extLst>
          </p:cNvPr>
          <p:cNvCxnSpPr>
            <a:cxnSpLocks/>
            <a:stCxn id="105" idx="0"/>
          </p:cNvCxnSpPr>
          <p:nvPr/>
        </p:nvCxnSpPr>
        <p:spPr>
          <a:xfrm flipH="1" flipV="1">
            <a:off x="7234151" y="4473066"/>
            <a:ext cx="1682800" cy="634999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3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95" name="AutoShape 8">
            <a:extLst>
              <a:ext uri="{FF2B5EF4-FFF2-40B4-BE49-F238E27FC236}">
                <a16:creationId xmlns:a16="http://schemas.microsoft.com/office/drawing/2014/main" id="{53C19AE1-53FF-BEFE-7395-46E18B401036}"/>
              </a:ext>
            </a:extLst>
          </p:cNvPr>
          <p:cNvSpPr/>
          <p:nvPr/>
        </p:nvSpPr>
        <p:spPr>
          <a:xfrm>
            <a:off x="3932201" y="2040169"/>
            <a:ext cx="4318000" cy="1289905"/>
          </a:xfrm>
          <a:prstGeom prst="roundRect">
            <a:avLst>
              <a:gd name="adj" fmla="val 0"/>
            </a:avLst>
          </a:prstGeom>
          <a:solidFill>
            <a:srgbClr val="EFF6FF">
              <a:alpha val="8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6" name="Picture 9">
            <a:extLst>
              <a:ext uri="{FF2B5EF4-FFF2-40B4-BE49-F238E27FC236}">
                <a16:creationId xmlns:a16="http://schemas.microsoft.com/office/drawing/2014/main" id="{0ADDA164-8796-8DD6-5D83-33D3E594E4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2701" y="2199894"/>
            <a:ext cx="304800" cy="304800"/>
          </a:xfrm>
          <a:prstGeom prst="rect">
            <a:avLst/>
          </a:prstGeom>
        </p:spPr>
      </p:pic>
      <p:sp>
        <p:nvSpPr>
          <p:cNvPr id="97" name="AutoShape 10">
            <a:extLst>
              <a:ext uri="{FF2B5EF4-FFF2-40B4-BE49-F238E27FC236}">
                <a16:creationId xmlns:a16="http://schemas.microsoft.com/office/drawing/2014/main" id="{D7ACED54-1F83-1697-6669-5A3637C400F2}"/>
              </a:ext>
            </a:extLst>
          </p:cNvPr>
          <p:cNvSpPr/>
          <p:nvPr/>
        </p:nvSpPr>
        <p:spPr>
          <a:xfrm>
            <a:off x="4503701" y="2161794"/>
            <a:ext cx="355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01 </a:t>
            </a:r>
            <a:r>
              <a:rPr lang="zh-CN" altLang="en-US" b="1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认知与自我学习</a:t>
            </a:r>
            <a:endParaRPr lang="en-US" sz="1100" dirty="0"/>
          </a:p>
        </p:txBody>
      </p:sp>
      <p:sp>
        <p:nvSpPr>
          <p:cNvPr id="98" name="AutoShape 11">
            <a:extLst>
              <a:ext uri="{FF2B5EF4-FFF2-40B4-BE49-F238E27FC236}">
                <a16:creationId xmlns:a16="http://schemas.microsoft.com/office/drawing/2014/main" id="{2037CBEE-9DF2-A4EF-5D1B-4993496687BA}"/>
              </a:ext>
            </a:extLst>
          </p:cNvPr>
          <p:cNvSpPr/>
          <p:nvPr/>
        </p:nvSpPr>
        <p:spPr>
          <a:xfrm>
            <a:off x="4122701" y="2541457"/>
            <a:ext cx="3937000" cy="76321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dirty="0">
                <a:latin typeface="微软雅黑"/>
                <a:ea typeface="微软雅黑"/>
                <a:cs typeface="微软雅黑"/>
                <a:sym typeface="微软雅黑"/>
              </a:rPr>
              <a:t>需要具备长短期记忆、反馈与自我学习，将专业技能进行积累学习、并用于自我提升。</a:t>
            </a:r>
            <a:endParaRPr lang="en-US" sz="1400" dirty="0"/>
          </a:p>
        </p:txBody>
      </p:sp>
      <p:sp>
        <p:nvSpPr>
          <p:cNvPr id="99" name="AutoShape 12">
            <a:extLst>
              <a:ext uri="{FF2B5EF4-FFF2-40B4-BE49-F238E27FC236}">
                <a16:creationId xmlns:a16="http://schemas.microsoft.com/office/drawing/2014/main" id="{2EC4D432-6FB6-910D-BF60-2C6FCD3C4E5F}"/>
              </a:ext>
            </a:extLst>
          </p:cNvPr>
          <p:cNvSpPr/>
          <p:nvPr/>
        </p:nvSpPr>
        <p:spPr>
          <a:xfrm>
            <a:off x="4757701" y="3584074"/>
            <a:ext cx="2667000" cy="1079500"/>
          </a:xfrm>
          <a:prstGeom prst="hexagon">
            <a:avLst/>
          </a:prstGeom>
          <a:gradFill rotWithShape="1">
            <a:gsLst>
              <a:gs pos="0">
                <a:srgbClr val="2563EB">
                  <a:alpha val="100000"/>
                </a:srgbClr>
              </a:gs>
              <a:gs pos="100000">
                <a:srgbClr val="1D4ED8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  <a:effectLst>
            <a:outerShdw blurRad="101600" dist="50800" dir="2700000" algn="tl" rotWithShape="0">
              <a:srgbClr val="2563EB">
                <a:alpha val="3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0" name="AutoShape 13">
            <a:extLst>
              <a:ext uri="{FF2B5EF4-FFF2-40B4-BE49-F238E27FC236}">
                <a16:creationId xmlns:a16="http://schemas.microsoft.com/office/drawing/2014/main" id="{B6E63861-1454-3FE4-5C0F-60ECDFBF6502}"/>
              </a:ext>
            </a:extLst>
          </p:cNvPr>
          <p:cNvSpPr/>
          <p:nvPr/>
        </p:nvSpPr>
        <p:spPr>
          <a:xfrm>
            <a:off x="4833891" y="3671891"/>
            <a:ext cx="2540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b="1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Open DrSai</a:t>
            </a:r>
            <a:br>
              <a:rPr lang="en-US" b="1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</a:br>
            <a:r>
              <a:rPr lang="en-US" b="1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科学智能</a:t>
            </a:r>
            <a:r>
              <a:rPr lang="en-US" b="1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 Harness</a:t>
            </a:r>
            <a:endParaRPr lang="en-US" sz="1200" dirty="0"/>
          </a:p>
        </p:txBody>
      </p:sp>
      <p:sp>
        <p:nvSpPr>
          <p:cNvPr id="101" name="AutoShape 14">
            <a:extLst>
              <a:ext uri="{FF2B5EF4-FFF2-40B4-BE49-F238E27FC236}">
                <a16:creationId xmlns:a16="http://schemas.microsoft.com/office/drawing/2014/main" id="{57B007A7-DCB6-EC25-4D7E-3C9FF8B10C00}"/>
              </a:ext>
            </a:extLst>
          </p:cNvPr>
          <p:cNvSpPr/>
          <p:nvPr/>
        </p:nvSpPr>
        <p:spPr>
          <a:xfrm>
            <a:off x="630201" y="5108065"/>
            <a:ext cx="5270500" cy="1397000"/>
          </a:xfrm>
          <a:prstGeom prst="roundRect">
            <a:avLst>
              <a:gd name="adj" fmla="val 0"/>
            </a:avLst>
          </a:prstGeom>
          <a:solidFill>
            <a:srgbClr val="EFF6FF">
              <a:alpha val="8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2" name="Picture 15">
            <a:extLst>
              <a:ext uri="{FF2B5EF4-FFF2-40B4-BE49-F238E27FC236}">
                <a16:creationId xmlns:a16="http://schemas.microsoft.com/office/drawing/2014/main" id="{B26CDA1F-A213-0B5F-5543-E9FFBD0972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701" y="5273165"/>
            <a:ext cx="304800" cy="304800"/>
          </a:xfrm>
          <a:prstGeom prst="rect">
            <a:avLst/>
          </a:prstGeom>
        </p:spPr>
      </p:pic>
      <p:sp>
        <p:nvSpPr>
          <p:cNvPr id="103" name="AutoShape 16">
            <a:extLst>
              <a:ext uri="{FF2B5EF4-FFF2-40B4-BE49-F238E27FC236}">
                <a16:creationId xmlns:a16="http://schemas.microsoft.com/office/drawing/2014/main" id="{97B675AB-9A4A-C4F9-BF17-1FB1AC14814D}"/>
              </a:ext>
            </a:extLst>
          </p:cNvPr>
          <p:cNvSpPr/>
          <p:nvPr/>
        </p:nvSpPr>
        <p:spPr>
          <a:xfrm>
            <a:off x="1201701" y="5235065"/>
            <a:ext cx="444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03 </a:t>
            </a:r>
            <a:r>
              <a:rPr lang="en-US" sz="1800" b="1" i="0" u="none" strike="noStrike" dirty="0" err="1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群体智能</a:t>
            </a:r>
            <a:endParaRPr lang="en-US" sz="1100" dirty="0"/>
          </a:p>
        </p:txBody>
      </p:sp>
      <p:sp>
        <p:nvSpPr>
          <p:cNvPr id="104" name="AutoShape 17">
            <a:extLst>
              <a:ext uri="{FF2B5EF4-FFF2-40B4-BE49-F238E27FC236}">
                <a16:creationId xmlns:a16="http://schemas.microsoft.com/office/drawing/2014/main" id="{AB25C4E3-EE84-8685-771E-1045CA73E9C6}"/>
              </a:ext>
            </a:extLst>
          </p:cNvPr>
          <p:cNvSpPr/>
          <p:nvPr/>
        </p:nvSpPr>
        <p:spPr>
          <a:xfrm>
            <a:off x="820701" y="5679565"/>
            <a:ext cx="4889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latin typeface="微软雅黑"/>
                <a:ea typeface="微软雅黑"/>
                <a:sym typeface="微软雅黑"/>
              </a:rPr>
              <a:t>需要适应大装置资源分布式部署、多学科知识背景等特点，能够整合不同能力的智能系统。</a:t>
            </a:r>
            <a:endParaRPr lang="en-US" sz="1400" dirty="0"/>
          </a:p>
        </p:txBody>
      </p:sp>
      <p:sp>
        <p:nvSpPr>
          <p:cNvPr id="105" name="AutoShape 18">
            <a:extLst>
              <a:ext uri="{FF2B5EF4-FFF2-40B4-BE49-F238E27FC236}">
                <a16:creationId xmlns:a16="http://schemas.microsoft.com/office/drawing/2014/main" id="{74CE58B0-5374-2765-04BE-3B5174C54C64}"/>
              </a:ext>
            </a:extLst>
          </p:cNvPr>
          <p:cNvSpPr/>
          <p:nvPr/>
        </p:nvSpPr>
        <p:spPr>
          <a:xfrm>
            <a:off x="6281701" y="5108065"/>
            <a:ext cx="5270500" cy="1397000"/>
          </a:xfrm>
          <a:prstGeom prst="roundRect">
            <a:avLst>
              <a:gd name="adj" fmla="val 0"/>
            </a:avLst>
          </a:prstGeom>
          <a:solidFill>
            <a:srgbClr val="EFF6FF">
              <a:alpha val="8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7" name="AutoShape 20">
            <a:extLst>
              <a:ext uri="{FF2B5EF4-FFF2-40B4-BE49-F238E27FC236}">
                <a16:creationId xmlns:a16="http://schemas.microsoft.com/office/drawing/2014/main" id="{0B9CFAA0-5054-6F59-BF08-757C95A36B38}"/>
              </a:ext>
            </a:extLst>
          </p:cNvPr>
          <p:cNvSpPr/>
          <p:nvPr/>
        </p:nvSpPr>
        <p:spPr>
          <a:xfrm>
            <a:off x="6853201" y="5235065"/>
            <a:ext cx="444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04 </a:t>
            </a:r>
            <a:r>
              <a:rPr lang="zh-CN" altLang="en-US" b="1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系统稳定与安全</a:t>
            </a:r>
            <a:endParaRPr lang="en-US" sz="1100" dirty="0"/>
          </a:p>
        </p:txBody>
      </p:sp>
      <p:sp>
        <p:nvSpPr>
          <p:cNvPr id="108" name="AutoShape 21">
            <a:extLst>
              <a:ext uri="{FF2B5EF4-FFF2-40B4-BE49-F238E27FC236}">
                <a16:creationId xmlns:a16="http://schemas.microsoft.com/office/drawing/2014/main" id="{0E01060D-55A5-DA6E-4945-3C88C143A16A}"/>
              </a:ext>
            </a:extLst>
          </p:cNvPr>
          <p:cNvSpPr/>
          <p:nvPr/>
        </p:nvSpPr>
        <p:spPr>
          <a:xfrm>
            <a:off x="6472201" y="5679565"/>
            <a:ext cx="4889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latin typeface="微软雅黑"/>
                <a:ea typeface="微软雅黑"/>
                <a:sym typeface="微软雅黑"/>
              </a:rPr>
              <a:t>提供系统运行时的大装置数据安全和运行安全保证、自我运行与稳定保障、故障可追溯等特点。</a:t>
            </a:r>
            <a:endParaRPr lang="en-US" sz="1400" dirty="0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54D1A595-941B-F005-69B1-3FCD208FEF20}"/>
              </a:ext>
            </a:extLst>
          </p:cNvPr>
          <p:cNvSpPr txBox="1"/>
          <p:nvPr/>
        </p:nvSpPr>
        <p:spPr>
          <a:xfrm>
            <a:off x="646900" y="999920"/>
            <a:ext cx="11104861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设计逻辑：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具备自我学习与持续进化能力、可快速接入科学工具、知识、数据、群体智能、易于开发实践等特点。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AutoShape 8">
            <a:extLst>
              <a:ext uri="{FF2B5EF4-FFF2-40B4-BE49-F238E27FC236}">
                <a16:creationId xmlns:a16="http://schemas.microsoft.com/office/drawing/2014/main" id="{2E31A049-CF2F-B482-C8C4-9E20DD7288F2}"/>
              </a:ext>
            </a:extLst>
          </p:cNvPr>
          <p:cNvSpPr/>
          <p:nvPr/>
        </p:nvSpPr>
        <p:spPr>
          <a:xfrm>
            <a:off x="190500" y="3017319"/>
            <a:ext cx="3358793" cy="1341622"/>
          </a:xfrm>
          <a:prstGeom prst="roundRect">
            <a:avLst>
              <a:gd name="adj" fmla="val 0"/>
            </a:avLst>
          </a:prstGeom>
          <a:solidFill>
            <a:srgbClr val="EFF6FF">
              <a:alpha val="8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3" name="AutoShape 10">
            <a:extLst>
              <a:ext uri="{FF2B5EF4-FFF2-40B4-BE49-F238E27FC236}">
                <a16:creationId xmlns:a16="http://schemas.microsoft.com/office/drawing/2014/main" id="{895DE673-51DF-DE46-4EA9-BEF43AD1A3BA}"/>
              </a:ext>
            </a:extLst>
          </p:cNvPr>
          <p:cNvSpPr/>
          <p:nvPr/>
        </p:nvSpPr>
        <p:spPr>
          <a:xfrm>
            <a:off x="762000" y="3153480"/>
            <a:ext cx="2547153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02 </a:t>
            </a:r>
            <a:r>
              <a:rPr lang="zh-CN" altLang="en-US" b="1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科学资源接入</a:t>
            </a:r>
            <a:endParaRPr lang="en-US" sz="1100" dirty="0"/>
          </a:p>
        </p:txBody>
      </p:sp>
      <p:sp>
        <p:nvSpPr>
          <p:cNvPr id="114" name="AutoShape 11">
            <a:extLst>
              <a:ext uri="{FF2B5EF4-FFF2-40B4-BE49-F238E27FC236}">
                <a16:creationId xmlns:a16="http://schemas.microsoft.com/office/drawing/2014/main" id="{7DA0D10F-258C-4896-643B-16D3AB2098B9}"/>
              </a:ext>
            </a:extLst>
          </p:cNvPr>
          <p:cNvSpPr/>
          <p:nvPr/>
        </p:nvSpPr>
        <p:spPr>
          <a:xfrm>
            <a:off x="381000" y="3509080"/>
            <a:ext cx="2928153" cy="82446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dirty="0">
                <a:latin typeface="微软雅黑"/>
                <a:ea typeface="微软雅黑"/>
                <a:sym typeface="微软雅黑"/>
              </a:rPr>
              <a:t>需要能够便捷地接入和使用专业科学工具、数据、知识。</a:t>
            </a:r>
            <a:endParaRPr lang="en-US" sz="1200" dirty="0"/>
          </a:p>
        </p:txBody>
      </p:sp>
      <p:sp>
        <p:nvSpPr>
          <p:cNvPr id="116" name="AutoShape 8">
            <a:extLst>
              <a:ext uri="{FF2B5EF4-FFF2-40B4-BE49-F238E27FC236}">
                <a16:creationId xmlns:a16="http://schemas.microsoft.com/office/drawing/2014/main" id="{9C02D9B5-B841-CD53-D4AA-15F7FFCCC118}"/>
              </a:ext>
            </a:extLst>
          </p:cNvPr>
          <p:cNvSpPr/>
          <p:nvPr/>
        </p:nvSpPr>
        <p:spPr>
          <a:xfrm>
            <a:off x="8633109" y="3017319"/>
            <a:ext cx="3358793" cy="1341622"/>
          </a:xfrm>
          <a:prstGeom prst="roundRect">
            <a:avLst>
              <a:gd name="adj" fmla="val 0"/>
            </a:avLst>
          </a:prstGeom>
          <a:solidFill>
            <a:srgbClr val="EFF6FF">
              <a:alpha val="8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120" name="AutoShape 10">
            <a:extLst>
              <a:ext uri="{FF2B5EF4-FFF2-40B4-BE49-F238E27FC236}">
                <a16:creationId xmlns:a16="http://schemas.microsoft.com/office/drawing/2014/main" id="{D697D815-AD20-8390-E1B7-2C68DFFFFED4}"/>
              </a:ext>
            </a:extLst>
          </p:cNvPr>
          <p:cNvSpPr/>
          <p:nvPr/>
        </p:nvSpPr>
        <p:spPr>
          <a:xfrm>
            <a:off x="9204609" y="3153480"/>
            <a:ext cx="2547153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05 </a:t>
            </a:r>
            <a:r>
              <a:rPr lang="zh-CN" altLang="en-US" sz="18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多维度交互</a:t>
            </a:r>
            <a:endParaRPr lang="en-US" sz="1100" dirty="0"/>
          </a:p>
        </p:txBody>
      </p:sp>
      <p:sp>
        <p:nvSpPr>
          <p:cNvPr id="122" name="AutoShape 11">
            <a:extLst>
              <a:ext uri="{FF2B5EF4-FFF2-40B4-BE49-F238E27FC236}">
                <a16:creationId xmlns:a16="http://schemas.microsoft.com/office/drawing/2014/main" id="{93567AD7-AA3B-BB23-C6FE-0C2CC8C80D36}"/>
              </a:ext>
            </a:extLst>
          </p:cNvPr>
          <p:cNvSpPr/>
          <p:nvPr/>
        </p:nvSpPr>
        <p:spPr>
          <a:xfrm>
            <a:off x="8823609" y="3623371"/>
            <a:ext cx="2928153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latin typeface="微软雅黑"/>
                <a:ea typeface="微软雅黑"/>
                <a:sym typeface="微软雅黑"/>
              </a:rPr>
              <a:t>需要适配科研人员终端、桌面、网页等多种交互方式需求。</a:t>
            </a:r>
            <a:endParaRPr lang="en-US" altLang="zh-CN" sz="1400" dirty="0"/>
          </a:p>
        </p:txBody>
      </p:sp>
      <p:pic>
        <p:nvPicPr>
          <p:cNvPr id="126" name="Picture 12">
            <a:extLst>
              <a:ext uri="{FF2B5EF4-FFF2-40B4-BE49-F238E27FC236}">
                <a16:creationId xmlns:a16="http://schemas.microsoft.com/office/drawing/2014/main" id="{C59AE5E0-EDE4-D806-E4BC-F0EAD5E2B6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0793" y="3211533"/>
            <a:ext cx="304800" cy="304800"/>
          </a:xfrm>
          <a:prstGeom prst="rect">
            <a:avLst/>
          </a:prstGeom>
        </p:spPr>
      </p:pic>
      <p:pic>
        <p:nvPicPr>
          <p:cNvPr id="128" name="Picture 19">
            <a:extLst>
              <a:ext uri="{FF2B5EF4-FFF2-40B4-BE49-F238E27FC236}">
                <a16:creationId xmlns:a16="http://schemas.microsoft.com/office/drawing/2014/main" id="{00C2D33D-EDE0-B847-8EB5-EB7F7B6F4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6459" y="3207980"/>
            <a:ext cx="304800" cy="304800"/>
          </a:xfrm>
          <a:prstGeom prst="rect">
            <a:avLst/>
          </a:prstGeom>
        </p:spPr>
      </p:pic>
      <p:cxnSp>
        <p:nvCxnSpPr>
          <p:cNvPr id="129" name="Connector 6">
            <a:extLst>
              <a:ext uri="{FF2B5EF4-FFF2-40B4-BE49-F238E27FC236}">
                <a16:creationId xmlns:a16="http://schemas.microsoft.com/office/drawing/2014/main" id="{486DD34B-8724-5F52-FBCE-13FD60104213}"/>
              </a:ext>
            </a:extLst>
          </p:cNvPr>
          <p:cNvCxnSpPr>
            <a:cxnSpLocks/>
            <a:stCxn id="111" idx="3"/>
            <a:endCxn id="100" idx="1"/>
          </p:cNvCxnSpPr>
          <p:nvPr/>
        </p:nvCxnSpPr>
        <p:spPr>
          <a:xfrm>
            <a:off x="3549293" y="3688130"/>
            <a:ext cx="1284598" cy="460011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3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132" name="Connector 6">
            <a:extLst>
              <a:ext uri="{FF2B5EF4-FFF2-40B4-BE49-F238E27FC236}">
                <a16:creationId xmlns:a16="http://schemas.microsoft.com/office/drawing/2014/main" id="{3D9B341A-BEC5-7CB6-E600-90206CBA7B85}"/>
              </a:ext>
            </a:extLst>
          </p:cNvPr>
          <p:cNvCxnSpPr>
            <a:cxnSpLocks/>
            <a:stCxn id="116" idx="1"/>
            <a:endCxn id="99" idx="0"/>
          </p:cNvCxnSpPr>
          <p:nvPr/>
        </p:nvCxnSpPr>
        <p:spPr>
          <a:xfrm flipH="1">
            <a:off x="7424701" y="3688130"/>
            <a:ext cx="1208408" cy="435694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3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pic>
        <p:nvPicPr>
          <p:cNvPr id="136" name="Picture 22">
            <a:extLst>
              <a:ext uri="{FF2B5EF4-FFF2-40B4-BE49-F238E27FC236}">
                <a16:creationId xmlns:a16="http://schemas.microsoft.com/office/drawing/2014/main" id="{402E50B9-3306-3E67-F346-F5BA8FCC29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46801" y="527496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69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D898E-FF7F-13C2-CA36-4DB8727FB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46377B-0FC8-5026-D328-68A33C8D1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en-US" altLang="zh-CN" sz="3600" dirty="0"/>
              <a:t>Open DrSai-</a:t>
            </a:r>
            <a:r>
              <a:rPr lang="zh-CN" altLang="en-US" sz="3600" dirty="0"/>
              <a:t>多维交互、多场景适用</a:t>
            </a:r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1A28952B-007D-36A1-F2D6-8934C0FFBD54}"/>
              </a:ext>
            </a:extLst>
          </p:cNvPr>
          <p:cNvSpPr/>
          <p:nvPr/>
        </p:nvSpPr>
        <p:spPr>
          <a:xfrm>
            <a:off x="442495" y="3812158"/>
            <a:ext cx="11176000" cy="8128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563EB">
                  <a:alpha val="100000"/>
                </a:srgbClr>
              </a:gs>
              <a:gs pos="100000">
                <a:srgbClr val="3B82F6">
                  <a:alpha val="100000"/>
                </a:srgbClr>
              </a:gs>
            </a:gsLst>
            <a:lin ang="0"/>
          </a:gradFill>
          <a:ln cap="flat" cmpd="sng">
            <a:gradFill rotWithShape="1">
              <a:gsLst>
                <a:gs pos="0">
                  <a:srgbClr val="0C4AD2">
                    <a:alpha val="100000"/>
                  </a:srgbClr>
                </a:gs>
                <a:gs pos="100000">
                  <a:srgbClr val="1F67DD">
                    <a:alpha val="100000"/>
                  </a:srgbClr>
                </a:gs>
              </a:gsLst>
              <a:lin ang="0"/>
            </a:gra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C8682AB7-612C-5BE1-A30D-3C612FBD2E09}"/>
              </a:ext>
            </a:extLst>
          </p:cNvPr>
          <p:cNvSpPr/>
          <p:nvPr/>
        </p:nvSpPr>
        <p:spPr>
          <a:xfrm>
            <a:off x="442495" y="3812158"/>
            <a:ext cx="11176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altLang="zh-CN" sz="2000" b="1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OpenDrSai</a:t>
            </a:r>
            <a:r>
              <a:rPr lang="zh-CN" altLang="en-US" sz="20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助力智能办公、科研全流程</a:t>
            </a:r>
            <a:endParaRPr lang="en-US" sz="1100" dirty="0"/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1F33F049-25EE-C339-50B6-114EA5B9BB15}"/>
              </a:ext>
            </a:extLst>
          </p:cNvPr>
          <p:cNvSpPr/>
          <p:nvPr/>
        </p:nvSpPr>
        <p:spPr>
          <a:xfrm>
            <a:off x="554790" y="1674243"/>
            <a:ext cx="2082800" cy="1968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1F67DCDD-AE57-DDA0-69A1-6C1A395C19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990" y="1877443"/>
            <a:ext cx="355600" cy="355600"/>
          </a:xfrm>
          <a:prstGeom prst="rect">
            <a:avLst/>
          </a:prstGeom>
        </p:spPr>
      </p:pic>
      <p:sp>
        <p:nvSpPr>
          <p:cNvPr id="8" name="AutoShape 9">
            <a:extLst>
              <a:ext uri="{FF2B5EF4-FFF2-40B4-BE49-F238E27FC236}">
                <a16:creationId xmlns:a16="http://schemas.microsoft.com/office/drawing/2014/main" id="{40CA7C56-39A5-90F4-9C5B-6A8F67B8CC52}"/>
              </a:ext>
            </a:extLst>
          </p:cNvPr>
          <p:cNvSpPr/>
          <p:nvPr/>
        </p:nvSpPr>
        <p:spPr>
          <a:xfrm>
            <a:off x="1189790" y="1877443"/>
            <a:ext cx="152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Web UI</a:t>
            </a:r>
            <a:endParaRPr lang="en-US" sz="1100" dirty="0"/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87A904E8-6D0B-4605-88D8-4B31407CFBF7}"/>
              </a:ext>
            </a:extLst>
          </p:cNvPr>
          <p:cNvSpPr/>
          <p:nvPr/>
        </p:nvSpPr>
        <p:spPr>
          <a:xfrm>
            <a:off x="681790" y="2372743"/>
            <a:ext cx="1828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微软雅黑"/>
                <a:ea typeface="微软雅黑"/>
                <a:cs typeface="微软雅黑"/>
                <a:sym typeface="微软雅黑"/>
              </a:rPr>
              <a:t>浏览器端图形交互，适配Chrome、Edge等主流环境，轻量化免安装访问。</a:t>
            </a:r>
            <a:endParaRPr lang="en-US" sz="1100"/>
          </a:p>
        </p:txBody>
      </p:sp>
      <p:sp>
        <p:nvSpPr>
          <p:cNvPr id="10" name="AutoShape 11">
            <a:extLst>
              <a:ext uri="{FF2B5EF4-FFF2-40B4-BE49-F238E27FC236}">
                <a16:creationId xmlns:a16="http://schemas.microsoft.com/office/drawing/2014/main" id="{7BD09ADA-4B02-EB2E-B903-40B536DCE4F2}"/>
              </a:ext>
            </a:extLst>
          </p:cNvPr>
          <p:cNvSpPr/>
          <p:nvPr/>
        </p:nvSpPr>
        <p:spPr>
          <a:xfrm>
            <a:off x="2764590" y="1674243"/>
            <a:ext cx="2082800" cy="1968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2">
            <a:extLst>
              <a:ext uri="{FF2B5EF4-FFF2-40B4-BE49-F238E27FC236}">
                <a16:creationId xmlns:a16="http://schemas.microsoft.com/office/drawing/2014/main" id="{A491E386-5FB7-F4C7-EBC5-7C80C1E3E7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7790" y="1877443"/>
            <a:ext cx="355600" cy="355600"/>
          </a:xfrm>
          <a:prstGeom prst="rect">
            <a:avLst/>
          </a:prstGeom>
        </p:spPr>
      </p:pic>
      <p:sp>
        <p:nvSpPr>
          <p:cNvPr id="12" name="AutoShape 13">
            <a:extLst>
              <a:ext uri="{FF2B5EF4-FFF2-40B4-BE49-F238E27FC236}">
                <a16:creationId xmlns:a16="http://schemas.microsoft.com/office/drawing/2014/main" id="{879B1399-CB91-68BA-6749-75275C7C5F00}"/>
              </a:ext>
            </a:extLst>
          </p:cNvPr>
          <p:cNvSpPr/>
          <p:nvPr/>
        </p:nvSpPr>
        <p:spPr>
          <a:xfrm>
            <a:off x="3399590" y="1877443"/>
            <a:ext cx="152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桌面客户端</a:t>
            </a:r>
            <a:endParaRPr lang="en-US" sz="1100" dirty="0"/>
          </a:p>
        </p:txBody>
      </p:sp>
      <p:sp>
        <p:nvSpPr>
          <p:cNvPr id="13" name="AutoShape 14">
            <a:extLst>
              <a:ext uri="{FF2B5EF4-FFF2-40B4-BE49-F238E27FC236}">
                <a16:creationId xmlns:a16="http://schemas.microsoft.com/office/drawing/2014/main" id="{B3C3FB56-11A7-15A9-C459-9C5E90756B93}"/>
              </a:ext>
            </a:extLst>
          </p:cNvPr>
          <p:cNvSpPr/>
          <p:nvPr/>
        </p:nvSpPr>
        <p:spPr>
          <a:xfrm>
            <a:off x="2891590" y="2372743"/>
            <a:ext cx="1828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微软雅黑"/>
                <a:ea typeface="微软雅黑"/>
                <a:cs typeface="微软雅黑"/>
                <a:sym typeface="微软雅黑"/>
              </a:rPr>
              <a:t>Win/Mac原生应用，功能完备，支持离线模式与高性能本地计算能力。</a:t>
            </a:r>
            <a:endParaRPr lang="en-US" sz="1100"/>
          </a:p>
        </p:txBody>
      </p:sp>
      <p:sp>
        <p:nvSpPr>
          <p:cNvPr id="14" name="AutoShape 15">
            <a:extLst>
              <a:ext uri="{FF2B5EF4-FFF2-40B4-BE49-F238E27FC236}">
                <a16:creationId xmlns:a16="http://schemas.microsoft.com/office/drawing/2014/main" id="{80F53E29-42C4-97D4-141B-B713C9106D93}"/>
              </a:ext>
            </a:extLst>
          </p:cNvPr>
          <p:cNvSpPr/>
          <p:nvPr/>
        </p:nvSpPr>
        <p:spPr>
          <a:xfrm>
            <a:off x="4974390" y="1674243"/>
            <a:ext cx="2082800" cy="1968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156CD78C-AF34-2FEB-D2D5-AC75B8602C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7590" y="1877443"/>
            <a:ext cx="355600" cy="355600"/>
          </a:xfrm>
          <a:prstGeom prst="rect">
            <a:avLst/>
          </a:prstGeom>
        </p:spPr>
      </p:pic>
      <p:sp>
        <p:nvSpPr>
          <p:cNvPr id="16" name="AutoShape 17">
            <a:extLst>
              <a:ext uri="{FF2B5EF4-FFF2-40B4-BE49-F238E27FC236}">
                <a16:creationId xmlns:a16="http://schemas.microsoft.com/office/drawing/2014/main" id="{C0B2B262-47CD-073D-BC47-E4EEFB86E728}"/>
              </a:ext>
            </a:extLst>
          </p:cNvPr>
          <p:cNvSpPr/>
          <p:nvPr/>
        </p:nvSpPr>
        <p:spPr>
          <a:xfrm>
            <a:off x="5609390" y="1877443"/>
            <a:ext cx="152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TUI 终端</a:t>
            </a:r>
            <a:endParaRPr lang="en-US" sz="1100"/>
          </a:p>
        </p:txBody>
      </p:sp>
      <p:sp>
        <p:nvSpPr>
          <p:cNvPr id="17" name="AutoShape 18">
            <a:extLst>
              <a:ext uri="{FF2B5EF4-FFF2-40B4-BE49-F238E27FC236}">
                <a16:creationId xmlns:a16="http://schemas.microsoft.com/office/drawing/2014/main" id="{32FC14CB-788F-CD9C-0873-05B5FA869C41}"/>
              </a:ext>
            </a:extLst>
          </p:cNvPr>
          <p:cNvSpPr/>
          <p:nvPr/>
        </p:nvSpPr>
        <p:spPr>
          <a:xfrm>
            <a:off x="5101390" y="2372743"/>
            <a:ext cx="1828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微软雅黑"/>
                <a:ea typeface="微软雅黑"/>
                <a:cs typeface="微软雅黑"/>
                <a:sym typeface="微软雅黑"/>
              </a:rPr>
              <a:t>纯命令行交互界面，极简高效，专为服务器环境与运维专家设计。</a:t>
            </a:r>
            <a:endParaRPr lang="en-US" sz="1100"/>
          </a:p>
        </p:txBody>
      </p:sp>
      <p:sp>
        <p:nvSpPr>
          <p:cNvPr id="18" name="AutoShape 19">
            <a:extLst>
              <a:ext uri="{FF2B5EF4-FFF2-40B4-BE49-F238E27FC236}">
                <a16:creationId xmlns:a16="http://schemas.microsoft.com/office/drawing/2014/main" id="{3BA3FFE1-68A9-FE43-CF9E-5F404186AEBD}"/>
              </a:ext>
            </a:extLst>
          </p:cNvPr>
          <p:cNvSpPr/>
          <p:nvPr/>
        </p:nvSpPr>
        <p:spPr>
          <a:xfrm>
            <a:off x="7184190" y="1674243"/>
            <a:ext cx="2082800" cy="1968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20">
            <a:extLst>
              <a:ext uri="{FF2B5EF4-FFF2-40B4-BE49-F238E27FC236}">
                <a16:creationId xmlns:a16="http://schemas.microsoft.com/office/drawing/2014/main" id="{48C14D01-7D5E-0280-FBA9-F81AC9EA00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7390" y="1877443"/>
            <a:ext cx="355600" cy="355600"/>
          </a:xfrm>
          <a:prstGeom prst="rect">
            <a:avLst/>
          </a:prstGeom>
        </p:spPr>
      </p:pic>
      <p:sp>
        <p:nvSpPr>
          <p:cNvPr id="20" name="AutoShape 21">
            <a:extLst>
              <a:ext uri="{FF2B5EF4-FFF2-40B4-BE49-F238E27FC236}">
                <a16:creationId xmlns:a16="http://schemas.microsoft.com/office/drawing/2014/main" id="{571E9F70-3B5E-026E-5803-8472CC0A3C5B}"/>
              </a:ext>
            </a:extLst>
          </p:cNvPr>
          <p:cNvSpPr/>
          <p:nvPr/>
        </p:nvSpPr>
        <p:spPr>
          <a:xfrm>
            <a:off x="7819190" y="1877443"/>
            <a:ext cx="152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微信</a:t>
            </a:r>
            <a:r>
              <a:rPr lang="en-US" sz="1600" b="1" i="0" u="none" strike="noStrike" dirty="0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/</a:t>
            </a:r>
            <a:r>
              <a:rPr lang="en-US" sz="1600" b="1" i="0" u="none" strike="noStrike" dirty="0" err="1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Z</a:t>
            </a:r>
            <a:r>
              <a:rPr lang="en-US" altLang="zh-CN" sz="1600" b="1" i="0" u="none" strike="noStrike" dirty="0" err="1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ulip</a:t>
            </a:r>
            <a:endParaRPr lang="en-US" sz="1100" dirty="0"/>
          </a:p>
        </p:txBody>
      </p:sp>
      <p:sp>
        <p:nvSpPr>
          <p:cNvPr id="21" name="AutoShape 22">
            <a:extLst>
              <a:ext uri="{FF2B5EF4-FFF2-40B4-BE49-F238E27FC236}">
                <a16:creationId xmlns:a16="http://schemas.microsoft.com/office/drawing/2014/main" id="{69EC42F2-0EAB-9D90-5013-E0FDA0F07CF5}"/>
              </a:ext>
            </a:extLst>
          </p:cNvPr>
          <p:cNvSpPr/>
          <p:nvPr/>
        </p:nvSpPr>
        <p:spPr>
          <a:xfrm>
            <a:off x="7311190" y="2372743"/>
            <a:ext cx="1828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微软雅黑"/>
                <a:ea typeface="微软雅黑"/>
                <a:cs typeface="微软雅黑"/>
                <a:sym typeface="微软雅黑"/>
              </a:rPr>
              <a:t>依托IM生态即开即用，支持消息实时推送与移动轻量化协作。</a:t>
            </a:r>
            <a:endParaRPr lang="en-US" sz="1100"/>
          </a:p>
        </p:txBody>
      </p:sp>
      <p:sp>
        <p:nvSpPr>
          <p:cNvPr id="22" name="AutoShape 23">
            <a:extLst>
              <a:ext uri="{FF2B5EF4-FFF2-40B4-BE49-F238E27FC236}">
                <a16:creationId xmlns:a16="http://schemas.microsoft.com/office/drawing/2014/main" id="{E5876B29-5951-7F5F-DE29-D8DBB4F2AEB6}"/>
              </a:ext>
            </a:extLst>
          </p:cNvPr>
          <p:cNvSpPr/>
          <p:nvPr/>
        </p:nvSpPr>
        <p:spPr>
          <a:xfrm>
            <a:off x="9393990" y="1674243"/>
            <a:ext cx="2082800" cy="1968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4">
            <a:extLst>
              <a:ext uri="{FF2B5EF4-FFF2-40B4-BE49-F238E27FC236}">
                <a16:creationId xmlns:a16="http://schemas.microsoft.com/office/drawing/2014/main" id="{EFDBD97E-D095-2D9A-9F26-FA01F7B8A7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7190" y="1877443"/>
            <a:ext cx="355600" cy="355600"/>
          </a:xfrm>
          <a:prstGeom prst="rect">
            <a:avLst/>
          </a:prstGeom>
        </p:spPr>
      </p:pic>
      <p:sp>
        <p:nvSpPr>
          <p:cNvPr id="24" name="AutoShape 25">
            <a:extLst>
              <a:ext uri="{FF2B5EF4-FFF2-40B4-BE49-F238E27FC236}">
                <a16:creationId xmlns:a16="http://schemas.microsoft.com/office/drawing/2014/main" id="{1C36ABA4-B275-9904-CFC5-3DBD3A363FE8}"/>
              </a:ext>
            </a:extLst>
          </p:cNvPr>
          <p:cNvSpPr/>
          <p:nvPr/>
        </p:nvSpPr>
        <p:spPr>
          <a:xfrm>
            <a:off x="10028990" y="1877443"/>
            <a:ext cx="152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E3A8A"/>
                </a:solidFill>
                <a:latin typeface="微软雅黑"/>
                <a:ea typeface="微软雅黑"/>
                <a:cs typeface="微软雅黑"/>
                <a:sym typeface="微软雅黑"/>
              </a:rPr>
              <a:t>REST API</a:t>
            </a:r>
            <a:endParaRPr lang="en-US" sz="1100"/>
          </a:p>
        </p:txBody>
      </p:sp>
      <p:sp>
        <p:nvSpPr>
          <p:cNvPr id="25" name="AutoShape 26">
            <a:extLst>
              <a:ext uri="{FF2B5EF4-FFF2-40B4-BE49-F238E27FC236}">
                <a16:creationId xmlns:a16="http://schemas.microsoft.com/office/drawing/2014/main" id="{54D6B262-1D69-B667-BFE7-1576AB5915CA}"/>
              </a:ext>
            </a:extLst>
          </p:cNvPr>
          <p:cNvSpPr/>
          <p:nvPr/>
        </p:nvSpPr>
        <p:spPr>
          <a:xfrm>
            <a:off x="9520990" y="2372743"/>
            <a:ext cx="1828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微软雅黑"/>
                <a:ea typeface="微软雅黑"/>
                <a:cs typeface="微软雅黑"/>
                <a:sym typeface="微软雅黑"/>
              </a:rPr>
              <a:t>标准化程序接口，支持跨语言调用，赋能第三方系统无缝集成。</a:t>
            </a:r>
            <a:endParaRPr lang="en-US" sz="110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3073C1F-1F22-8C7E-5ADA-24CC2A06EAEB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多端应用设计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AutoShape 25">
            <a:extLst>
              <a:ext uri="{FF2B5EF4-FFF2-40B4-BE49-F238E27FC236}">
                <a16:creationId xmlns:a16="http://schemas.microsoft.com/office/drawing/2014/main" id="{3D9648BD-3215-1946-52D7-3EC1AB92A903}"/>
              </a:ext>
            </a:extLst>
          </p:cNvPr>
          <p:cNvSpPr/>
          <p:nvPr/>
        </p:nvSpPr>
        <p:spPr>
          <a:xfrm>
            <a:off x="554790" y="4794373"/>
            <a:ext cx="3855453" cy="1955774"/>
          </a:xfrm>
          <a:prstGeom prst="roundRect">
            <a:avLst>
              <a:gd name="adj" fmla="val 0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6">
            <a:extLst>
              <a:ext uri="{FF2B5EF4-FFF2-40B4-BE49-F238E27FC236}">
                <a16:creationId xmlns:a16="http://schemas.microsoft.com/office/drawing/2014/main" id="{B29C3F89-517E-6235-E129-3B39E49B9DBD}"/>
              </a:ext>
            </a:extLst>
          </p:cNvPr>
          <p:cNvSpPr/>
          <p:nvPr/>
        </p:nvSpPr>
        <p:spPr>
          <a:xfrm>
            <a:off x="689812" y="4794373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b="1" dirty="0">
                <a:solidFill>
                  <a:srgbClr val="2563EB"/>
                </a:solidFill>
                <a:latin typeface="微软雅黑"/>
                <a:ea typeface="微软雅黑"/>
                <a:sym typeface="微软雅黑"/>
              </a:rPr>
              <a:t>日常和行政使用</a:t>
            </a:r>
            <a:endParaRPr lang="en-US" sz="1100" dirty="0"/>
          </a:p>
        </p:txBody>
      </p:sp>
      <p:cxnSp>
        <p:nvCxnSpPr>
          <p:cNvPr id="29" name="Connector 27">
            <a:extLst>
              <a:ext uri="{FF2B5EF4-FFF2-40B4-BE49-F238E27FC236}">
                <a16:creationId xmlns:a16="http://schemas.microsoft.com/office/drawing/2014/main" id="{55F937E3-DF1A-306D-48B5-F358116D1CE6}"/>
              </a:ext>
            </a:extLst>
          </p:cNvPr>
          <p:cNvCxnSpPr/>
          <p:nvPr/>
        </p:nvCxnSpPr>
        <p:spPr>
          <a:xfrm rot="-13750">
            <a:off x="689825" y="5232523"/>
            <a:ext cx="317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AutoShape 28">
            <a:extLst>
              <a:ext uri="{FF2B5EF4-FFF2-40B4-BE49-F238E27FC236}">
                <a16:creationId xmlns:a16="http://schemas.microsoft.com/office/drawing/2014/main" id="{9D536903-4B0B-15F6-C768-17CD8EE4A977}"/>
              </a:ext>
            </a:extLst>
          </p:cNvPr>
          <p:cNvSpPr/>
          <p:nvPr/>
        </p:nvSpPr>
        <p:spPr>
          <a:xfrm>
            <a:off x="719222" y="5307681"/>
            <a:ext cx="3560009" cy="1336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zh-CN" altLang="en-US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适用</a:t>
            </a:r>
            <a:r>
              <a:rPr lang="en-US" altLang="zh-CN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PPT</a:t>
            </a:r>
            <a:r>
              <a:rPr lang="zh-CN" altLang="en-US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、</a:t>
            </a:r>
            <a:r>
              <a:rPr lang="en-US" altLang="zh-CN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Word</a:t>
            </a:r>
            <a:r>
              <a:rPr lang="zh-CN" altLang="en-US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等</a:t>
            </a:r>
            <a:r>
              <a:rPr lang="en-US" altLang="zh-CN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Office</a:t>
            </a:r>
            <a:r>
              <a:rPr lang="zh-CN" altLang="en-US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处</a:t>
            </a:r>
            <a:r>
              <a:rPr lang="zh-CN" altLang="en-US" sz="1400" dirty="0">
                <a:latin typeface="微软雅黑"/>
                <a:ea typeface="微软雅黑"/>
                <a:cs typeface="微软雅黑"/>
                <a:sym typeface="微软雅黑"/>
              </a:rPr>
              <a:t>理，内置公文处理等多种技能和本地安全模型，安全高效</a:t>
            </a:r>
            <a:endParaRPr lang="en-US" altLang="zh-CN" sz="1400" b="0" i="0" u="none" strike="noStrike" dirty="0">
              <a:latin typeface="微软雅黑"/>
              <a:ea typeface="微软雅黑"/>
              <a:cs typeface="微软雅黑"/>
              <a:sym typeface="微软雅黑"/>
            </a:endParaRPr>
          </a:p>
          <a:p>
            <a:pPr marL="285750" indent="-285750" algn="l"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可进行个人知识库和技能构建维护，快速搭建自己的智能工作流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AutoShape 33">
            <a:extLst>
              <a:ext uri="{FF2B5EF4-FFF2-40B4-BE49-F238E27FC236}">
                <a16:creationId xmlns:a16="http://schemas.microsoft.com/office/drawing/2014/main" id="{20294AB5-751D-562A-1FEE-D42FAAAD77B4}"/>
              </a:ext>
            </a:extLst>
          </p:cNvPr>
          <p:cNvSpPr/>
          <p:nvPr/>
        </p:nvSpPr>
        <p:spPr>
          <a:xfrm>
            <a:off x="7781759" y="4794373"/>
            <a:ext cx="3836735" cy="1955774"/>
          </a:xfrm>
          <a:prstGeom prst="roundRect">
            <a:avLst>
              <a:gd name="adj" fmla="val 0"/>
            </a:avLst>
          </a:prstGeom>
          <a:solidFill>
            <a:srgbClr val="10B981">
              <a:alpha val="6000"/>
            </a:srgbClr>
          </a:solidFill>
          <a:ln w="12700" cap="flat" cmpd="sng">
            <a:solidFill>
              <a:srgbClr val="10B981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4">
            <a:extLst>
              <a:ext uri="{FF2B5EF4-FFF2-40B4-BE49-F238E27FC236}">
                <a16:creationId xmlns:a16="http://schemas.microsoft.com/office/drawing/2014/main" id="{0B921EBA-73D1-CFAA-0347-A67E50EB85AE}"/>
              </a:ext>
            </a:extLst>
          </p:cNvPr>
          <p:cNvSpPr/>
          <p:nvPr/>
        </p:nvSpPr>
        <p:spPr>
          <a:xfrm>
            <a:off x="8255000" y="4984872"/>
            <a:ext cx="3302000" cy="47606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800" b="1" i="0" u="none" strike="noStrike" dirty="0">
                <a:solidFill>
                  <a:srgbClr val="10B981"/>
                </a:solidFill>
                <a:latin typeface="微软雅黑"/>
                <a:ea typeface="微软雅黑"/>
                <a:cs typeface="微软雅黑"/>
                <a:sym typeface="微软雅黑"/>
              </a:rPr>
              <a:t>科研服务</a:t>
            </a:r>
            <a:endParaRPr lang="en-US" sz="1100" dirty="0"/>
          </a:p>
        </p:txBody>
      </p:sp>
      <p:cxnSp>
        <p:nvCxnSpPr>
          <p:cNvPr id="33" name="Connector 35">
            <a:extLst>
              <a:ext uri="{FF2B5EF4-FFF2-40B4-BE49-F238E27FC236}">
                <a16:creationId xmlns:a16="http://schemas.microsoft.com/office/drawing/2014/main" id="{92E13FD2-B3F7-D1C9-EC94-5EB7100ECF94}"/>
              </a:ext>
            </a:extLst>
          </p:cNvPr>
          <p:cNvCxnSpPr>
            <a:cxnSpLocks/>
          </p:cNvCxnSpPr>
          <p:nvPr/>
        </p:nvCxnSpPr>
        <p:spPr>
          <a:xfrm>
            <a:off x="8255000" y="5429373"/>
            <a:ext cx="3175026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0B981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" name="AutoShape 36">
            <a:extLst>
              <a:ext uri="{FF2B5EF4-FFF2-40B4-BE49-F238E27FC236}">
                <a16:creationId xmlns:a16="http://schemas.microsoft.com/office/drawing/2014/main" id="{7F809B69-8C92-6D03-E1D7-5DDA153926D9}"/>
              </a:ext>
            </a:extLst>
          </p:cNvPr>
          <p:cNvSpPr/>
          <p:nvPr/>
        </p:nvSpPr>
        <p:spPr>
          <a:xfrm>
            <a:off x="8255000" y="5556371"/>
            <a:ext cx="3111500" cy="119377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342900" indent="-342900" algn="l"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latin typeface="微软雅黑"/>
                <a:ea typeface="微软雅黑"/>
                <a:cs typeface="微软雅黑"/>
                <a:sym typeface="微软雅黑"/>
              </a:rPr>
              <a:t>可通过</a:t>
            </a:r>
            <a:r>
              <a:rPr lang="en-US" altLang="zh-CN" sz="1400" dirty="0">
                <a:latin typeface="微软雅黑"/>
                <a:ea typeface="微软雅黑"/>
                <a:cs typeface="微软雅黑"/>
                <a:sym typeface="微软雅黑"/>
              </a:rPr>
              <a:t>Skills</a:t>
            </a:r>
            <a:r>
              <a:rPr lang="zh-CN" altLang="en-US" sz="1400" dirty="0">
                <a:latin typeface="微软雅黑"/>
                <a:ea typeface="微软雅黑"/>
                <a:cs typeface="微软雅黑"/>
                <a:sym typeface="微软雅黑"/>
              </a:rPr>
              <a:t>等操作专业科学工具，构建智能的科研流程，如智能</a:t>
            </a:r>
            <a:r>
              <a:rPr lang="en-US" altLang="zh-CN" sz="1400" dirty="0">
                <a:latin typeface="微软雅黑"/>
                <a:ea typeface="微软雅黑"/>
                <a:cs typeface="微软雅黑"/>
                <a:sym typeface="微软雅黑"/>
              </a:rPr>
              <a:t>BESIII</a:t>
            </a:r>
            <a:r>
              <a:rPr lang="zh-CN" altLang="en-US" sz="1400" dirty="0">
                <a:latin typeface="微软雅黑"/>
                <a:ea typeface="微软雅黑"/>
                <a:cs typeface="微软雅黑"/>
                <a:sym typeface="微软雅黑"/>
              </a:rPr>
              <a:t>数据分析、分子动力学分析等，可使用</a:t>
            </a:r>
            <a:r>
              <a:rPr lang="en-US" altLang="zh-CN" sz="1400" dirty="0" err="1">
                <a:latin typeface="微软雅黑"/>
                <a:ea typeface="微软雅黑"/>
                <a:cs typeface="微软雅黑"/>
                <a:sym typeface="微软雅黑"/>
              </a:rPr>
              <a:t>Rongzai</a:t>
            </a:r>
            <a:r>
              <a:rPr lang="zh-CN" altLang="en-US" sz="1400" dirty="0">
                <a:latin typeface="微软雅黑"/>
                <a:ea typeface="微软雅黑"/>
                <a:cs typeface="微软雅黑"/>
                <a:sym typeface="微软雅黑"/>
              </a:rPr>
              <a:t>等多个专业智能体</a:t>
            </a:r>
            <a:endParaRPr lang="en-US" altLang="zh-CN" sz="1400" dirty="0">
              <a:latin typeface="微软雅黑"/>
              <a:ea typeface="微软雅黑"/>
              <a:cs typeface="微软雅黑"/>
              <a:sym typeface="微软雅黑"/>
            </a:endParaRPr>
          </a:p>
          <a:p>
            <a:pPr marL="342900" indent="-342900" algn="l">
              <a:buFont typeface="Wingdings" panose="05000000000000000000" pitchFamily="2" charset="2"/>
              <a:buChar char="Ø"/>
              <a:defRPr/>
            </a:pPr>
            <a:r>
              <a:rPr lang="zh-CN" altLang="en-US" sz="1400" b="0" i="0" u="none" strike="noStrike" dirty="0">
                <a:latin typeface="微软雅黑"/>
                <a:ea typeface="微软雅黑"/>
                <a:cs typeface="微软雅黑"/>
                <a:sym typeface="微软雅黑"/>
              </a:rPr>
              <a:t>可在服务器等多端联动</a:t>
            </a:r>
            <a:endParaRPr lang="en-US" altLang="zh-CN" sz="1400" b="0" i="0" u="none" strike="noStrike" dirty="0">
              <a:latin typeface="微软雅黑"/>
              <a:ea typeface="微软雅黑"/>
              <a:cs typeface="微软雅黑"/>
              <a:sym typeface="微软雅黑"/>
            </a:endParaRPr>
          </a:p>
        </p:txBody>
      </p:sp>
      <p:pic>
        <p:nvPicPr>
          <p:cNvPr id="35" name="图形 34" descr="机器人 纯色填充">
            <a:extLst>
              <a:ext uri="{FF2B5EF4-FFF2-40B4-BE49-F238E27FC236}">
                <a16:creationId xmlns:a16="http://schemas.microsoft.com/office/drawing/2014/main" id="{0E1E7FAD-854A-BC7B-15A3-6C4340F6E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3295" y="5547997"/>
            <a:ext cx="914400" cy="914400"/>
          </a:xfrm>
          <a:prstGeom prst="rect">
            <a:avLst/>
          </a:prstGeom>
        </p:spPr>
      </p:pic>
      <p:sp>
        <p:nvSpPr>
          <p:cNvPr id="36" name="箭头: 上下 35">
            <a:extLst>
              <a:ext uri="{FF2B5EF4-FFF2-40B4-BE49-F238E27FC236}">
                <a16:creationId xmlns:a16="http://schemas.microsoft.com/office/drawing/2014/main" id="{1552BDA3-8BAB-F87A-463E-A7B6F2855A27}"/>
              </a:ext>
            </a:extLst>
          </p:cNvPr>
          <p:cNvSpPr/>
          <p:nvPr/>
        </p:nvSpPr>
        <p:spPr>
          <a:xfrm>
            <a:off x="5827963" y="4733710"/>
            <a:ext cx="375653" cy="812800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15C65D9-6882-160E-6BF5-6F7F80004546}"/>
              </a:ext>
            </a:extLst>
          </p:cNvPr>
          <p:cNvSpPr txBox="1"/>
          <p:nvPr/>
        </p:nvSpPr>
        <p:spPr>
          <a:xfrm>
            <a:off x="4444731" y="4845046"/>
            <a:ext cx="1348743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人机交互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4586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7A369-DA00-B84B-A405-213BE2B38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059668-A59D-AD1C-D1A4-76A28DE7F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相关资料链接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3AA0999-7C0F-969E-6A2D-2007B49B521B}"/>
              </a:ext>
            </a:extLst>
          </p:cNvPr>
          <p:cNvSpPr txBox="1"/>
          <p:nvPr/>
        </p:nvSpPr>
        <p:spPr>
          <a:xfrm>
            <a:off x="509115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资源下载界面：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https://opendrsai.ihep.ac.cn/welcome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38EEF077-4425-0807-2F9A-E956DF10D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517" y="1555715"/>
            <a:ext cx="9092966" cy="511772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B8B9DD7-54CF-74BE-4DFE-7A29629CB244}"/>
              </a:ext>
            </a:extLst>
          </p:cNvPr>
          <p:cNvSpPr txBox="1"/>
          <p:nvPr/>
        </p:nvSpPr>
        <p:spPr>
          <a:xfrm>
            <a:off x="3425018" y="1944635"/>
            <a:ext cx="62978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目前仅网页、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windows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桌面（需要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windows10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及以上）、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TUI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，其他功能正在努力开发中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373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42ED1-2C91-8794-A776-7A69D1213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04E1463-A5DA-FABD-0989-671297ABA81E}"/>
              </a:ext>
            </a:extLst>
          </p:cNvPr>
          <p:cNvGrpSpPr/>
          <p:nvPr/>
        </p:nvGrpSpPr>
        <p:grpSpPr>
          <a:xfrm>
            <a:off x="1706058" y="1754112"/>
            <a:ext cx="9215081" cy="3875507"/>
            <a:chOff x="1706058" y="1754112"/>
            <a:chExt cx="9215081" cy="3875507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D2D6CDC6-6E91-50F7-7D28-451D8732FF8A}"/>
                </a:ext>
              </a:extLst>
            </p:cNvPr>
            <p:cNvSpPr/>
            <p:nvPr/>
          </p:nvSpPr>
          <p:spPr>
            <a:xfrm>
              <a:off x="6262058" y="2011655"/>
              <a:ext cx="4659081" cy="3360420"/>
            </a:xfrm>
            <a:prstGeom prst="roundRect">
              <a:avLst>
                <a:gd name="adj" fmla="val 1914"/>
              </a:avLst>
            </a:prstGeom>
            <a:solidFill>
              <a:schemeClr val="tx1">
                <a:lumMod val="50000"/>
                <a:lumOff val="50000"/>
                <a:alpha val="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A8CAC30-E4AB-406D-F8FA-BC3E03417014}"/>
                </a:ext>
              </a:extLst>
            </p:cNvPr>
            <p:cNvSpPr/>
            <p:nvPr/>
          </p:nvSpPr>
          <p:spPr>
            <a:xfrm>
              <a:off x="1706058" y="1754112"/>
              <a:ext cx="157286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>
                  <a:solidFill>
                    <a:schemeClr val="bg1">
                      <a:lumMod val="50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Part 2</a:t>
              </a:r>
              <a:endParaRPr lang="zh-CN" altLang="en-US" sz="44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6F8DAE2-9426-3D3C-6F47-3D737A6595C7}"/>
                </a:ext>
              </a:extLst>
            </p:cNvPr>
            <p:cNvGrpSpPr/>
            <p:nvPr/>
          </p:nvGrpSpPr>
          <p:grpSpPr>
            <a:xfrm>
              <a:off x="1832194" y="5205106"/>
              <a:ext cx="470535" cy="77144"/>
              <a:chOff x="2741930" y="5372102"/>
              <a:chExt cx="470535" cy="76200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7FB9AC57-444F-4285-ECC2-AB8E802C2907}"/>
                  </a:ext>
                </a:extLst>
              </p:cNvPr>
              <p:cNvSpPr/>
              <p:nvPr/>
            </p:nvSpPr>
            <p:spPr>
              <a:xfrm>
                <a:off x="274193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27CD994B-72BE-B858-9320-DF65F219272A}"/>
                  </a:ext>
                </a:extLst>
              </p:cNvPr>
              <p:cNvSpPr/>
              <p:nvPr/>
            </p:nvSpPr>
            <p:spPr>
              <a:xfrm>
                <a:off x="287020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1724647A-B1E5-A5C2-D448-810415F81574}"/>
                  </a:ext>
                </a:extLst>
              </p:cNvPr>
              <p:cNvSpPr/>
              <p:nvPr/>
            </p:nvSpPr>
            <p:spPr>
              <a:xfrm>
                <a:off x="299974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60000">
                    <a:schemeClr val="accent4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4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BFE9A109-7936-F987-D905-64D92F92BF33}"/>
                  </a:ext>
                </a:extLst>
              </p:cNvPr>
              <p:cNvSpPr/>
              <p:nvPr/>
            </p:nvSpPr>
            <p:spPr>
              <a:xfrm>
                <a:off x="3136265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60000">
                    <a:schemeClr val="accent5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5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C9C6F01-08B8-DCC4-A1DD-8E70B058E3AA}"/>
                </a:ext>
              </a:extLst>
            </p:cNvPr>
            <p:cNvSpPr txBox="1"/>
            <p:nvPr/>
          </p:nvSpPr>
          <p:spPr>
            <a:xfrm>
              <a:off x="1706058" y="2526683"/>
              <a:ext cx="4074540" cy="180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 panose="020B0503020204020204" pitchFamily="34" charset="-122"/>
                  <a:cs typeface="Helvetica" panose="020B0604020202020204" pitchFamily="34" charset="0"/>
                </a:rPr>
                <a:t>桌面端应用简介</a:t>
              </a: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6FF566B2-4417-3CF4-E85A-6EC4FF610A64}"/>
                </a:ext>
              </a:extLst>
            </p:cNvPr>
            <p:cNvSpPr/>
            <p:nvPr/>
          </p:nvSpPr>
          <p:spPr>
            <a:xfrm>
              <a:off x="6823391" y="1754112"/>
              <a:ext cx="3536415" cy="3875507"/>
            </a:xfrm>
            <a:prstGeom prst="roundRect">
              <a:avLst>
                <a:gd name="adj" fmla="val 3894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56115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1910-02A7-0D93-6F1E-A37AAA59E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AB41E5-7714-AFE8-D52D-C305AEFFD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下载安装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0A8FBF4-2996-3C0B-FA77-D6FA23D4F756}"/>
              </a:ext>
            </a:extLst>
          </p:cNvPr>
          <p:cNvSpPr txBox="1"/>
          <p:nvPr/>
        </p:nvSpPr>
        <p:spPr>
          <a:xfrm>
            <a:off x="646901" y="990796"/>
            <a:ext cx="96521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0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最新版本的下载链接：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https://opendrsai.ihep.ac.cn/welcome/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9C2404-6906-1328-BA3B-29B51CC50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755" y="1574649"/>
            <a:ext cx="5298192" cy="528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00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8FA1E-D8D4-5883-80DC-34DCFF397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DAB9D4-3C56-4A0E-6D87-2F7A43003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应用实例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B729780-6D16-1E2D-7F39-101DD79031CE}"/>
              </a:ext>
            </a:extLst>
          </p:cNvPr>
          <p:cNvSpPr txBox="1"/>
          <p:nvPr/>
        </p:nvSpPr>
        <p:spPr>
          <a:xfrm>
            <a:off x="733955" y="1001298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BF2C939-1F24-2949-78F1-3222A11F3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253" y="970839"/>
            <a:ext cx="9295517" cy="588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85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0C5ED-31CF-085D-0D80-61567BB0D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B689D4-CA6B-B6F5-9CFC-847742C2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应用实例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97A901B-197F-66E4-8D16-B2172AE541ED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分析、改代码文件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2D62D9-5B3D-7003-BB78-3509782E9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47" y="1913186"/>
            <a:ext cx="7262356" cy="435857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7B34066-EF49-6AD4-AF2E-25FF9D9D2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634" y="1317071"/>
            <a:ext cx="3738794" cy="523053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箭头: 右 10">
            <a:extLst>
              <a:ext uri="{FF2B5EF4-FFF2-40B4-BE49-F238E27FC236}">
                <a16:creationId xmlns:a16="http://schemas.microsoft.com/office/drawing/2014/main" id="{6580DC72-072B-9EC1-DAA7-8DE711089B18}"/>
              </a:ext>
            </a:extLst>
          </p:cNvPr>
          <p:cNvSpPr/>
          <p:nvPr/>
        </p:nvSpPr>
        <p:spPr>
          <a:xfrm>
            <a:off x="7787063" y="3545649"/>
            <a:ext cx="527111" cy="3020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21BFD5-6ACF-3503-51E1-9C221D61CD7F}"/>
              </a:ext>
            </a:extLst>
          </p:cNvPr>
          <p:cNvSpPr txBox="1"/>
          <p:nvPr/>
        </p:nvSpPr>
        <p:spPr>
          <a:xfrm>
            <a:off x="7474592" y="3129242"/>
            <a:ext cx="2331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打开项目文件夹查看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6941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4CBB5-B5C5-56E0-B154-957F0EA5E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58BEF0-AA20-3BE5-32BB-31A330DE9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应用实例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F95ECE3-255C-14D5-EE01-43C134D82315}"/>
              </a:ext>
            </a:extLst>
          </p:cNvPr>
          <p:cNvSpPr txBox="1"/>
          <p:nvPr/>
        </p:nvSpPr>
        <p:spPr>
          <a:xfrm>
            <a:off x="646901" y="990796"/>
            <a:ext cx="499050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图像分析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E9E632-CE1E-C002-5C38-DF70F0C413B0}"/>
              </a:ext>
            </a:extLst>
          </p:cNvPr>
          <p:cNvSpPr txBox="1"/>
          <p:nvPr/>
        </p:nvSpPr>
        <p:spPr>
          <a:xfrm>
            <a:off x="6866101" y="990796"/>
            <a:ext cx="4425482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画图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A9B2DEC-C5B5-28FA-CBD0-C14E66F0C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60" y="1652497"/>
            <a:ext cx="5106811" cy="272279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E5C6021-8076-E201-F10F-A5CB90AC4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657" y="977955"/>
            <a:ext cx="3394066" cy="12244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25A1539-6694-329C-C13B-22F809BC3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901" y="2215237"/>
            <a:ext cx="6294539" cy="398654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9B0A13E-1ADC-DF0C-30D5-ABA030202DEC}"/>
              </a:ext>
            </a:extLst>
          </p:cNvPr>
          <p:cNvSpPr txBox="1"/>
          <p:nvPr/>
        </p:nvSpPr>
        <p:spPr>
          <a:xfrm>
            <a:off x="8338657" y="4792021"/>
            <a:ext cx="11036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点开查看文件预览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4922D0F-0411-7D12-430A-9C4CB566C58E}"/>
              </a:ext>
            </a:extLst>
          </p:cNvPr>
          <p:cNvSpPr txBox="1"/>
          <p:nvPr/>
        </p:nvSpPr>
        <p:spPr>
          <a:xfrm>
            <a:off x="10529582" y="2961458"/>
            <a:ext cx="11036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点击进行全览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033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F917F-6657-A3EA-9FBD-1B671F87C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EFEB68-83DA-1422-A49E-E958FE84F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应用实例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B55B913-6996-7248-EE84-4A8D361CA6A6}"/>
              </a:ext>
            </a:extLst>
          </p:cNvPr>
          <p:cNvSpPr txBox="1"/>
          <p:nvPr/>
        </p:nvSpPr>
        <p:spPr>
          <a:xfrm>
            <a:off x="459277" y="1000452"/>
            <a:ext cx="4425482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画安全手册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A9C665-1414-F2CF-4B65-F78BD45BE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212" y="931178"/>
            <a:ext cx="8934275" cy="565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20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C469-5A8A-F3B2-9F61-148F37797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DB6115E-62C8-8E15-67CE-2F762CCD0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581" y="936794"/>
            <a:ext cx="9074501" cy="581335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9D16A79-46E0-E25B-7A08-AEDB4C125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对话与模型配置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7A2F633-9F51-B8E7-2D01-126FC97219D9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主对话界面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DD6B2EE-8CAA-00E6-5579-3FC27FAB926E}"/>
              </a:ext>
            </a:extLst>
          </p:cNvPr>
          <p:cNvSpPr txBox="1"/>
          <p:nvPr/>
        </p:nvSpPr>
        <p:spPr>
          <a:xfrm>
            <a:off x="8456103" y="4295367"/>
            <a:ext cx="1644242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模型配置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A743016-7206-A61D-FF0D-4BBEA6874D40}"/>
              </a:ext>
            </a:extLst>
          </p:cNvPr>
          <p:cNvSpPr txBox="1"/>
          <p:nvPr/>
        </p:nvSpPr>
        <p:spPr>
          <a:xfrm>
            <a:off x="3954925" y="5220873"/>
            <a:ext cx="1644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一键使用高能所本地模型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4326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AB827-4BF8-C113-E6C9-9A6131CAA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69989A2-34B5-6EDD-F451-EBEBD9142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12" y="2254875"/>
            <a:ext cx="11470547" cy="372524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5A40931-BE94-0F80-D931-6DFFE8B0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对话与模型配置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8A4C4BD-8BBA-627D-2432-9068AD603594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对话界面可以通过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Crtl+V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或者浏览文件路径添加文件让智能体来处理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DA242A-3E96-E79B-2A89-3D45E6BDFC1C}"/>
              </a:ext>
            </a:extLst>
          </p:cNvPr>
          <p:cNvSpPr txBox="1"/>
          <p:nvPr/>
        </p:nvSpPr>
        <p:spPr>
          <a:xfrm>
            <a:off x="3956807" y="3270095"/>
            <a:ext cx="2066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Crtl+V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粘贴截图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F34866-E58E-E3DB-C97B-167BC8DD5B47}"/>
              </a:ext>
            </a:extLst>
          </p:cNvPr>
          <p:cNvSpPr txBox="1"/>
          <p:nvPr/>
        </p:nvSpPr>
        <p:spPr>
          <a:xfrm>
            <a:off x="377504" y="5619183"/>
            <a:ext cx="1688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添加文件路径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9141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D7A14-E6B9-0B3F-42DA-AB6CE4361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39F1FD-6088-C7D6-26D2-DA2D884C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对话与工作区管理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1BE3B15-2AFC-3A81-A9E8-294EC370B323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为对话指定工作目录，以便让智能体知道在指定文件夹内安全工作，目前只支持本地哦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CFAD7F-D4B8-D072-2197-BCE0FA6AC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91" y="1484963"/>
            <a:ext cx="8218823" cy="526518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007A2F6-4606-D9F9-2C9B-AE248417CB8B}"/>
              </a:ext>
            </a:extLst>
          </p:cNvPr>
          <p:cNvSpPr txBox="1"/>
          <p:nvPr/>
        </p:nvSpPr>
        <p:spPr>
          <a:xfrm>
            <a:off x="976833" y="3105834"/>
            <a:ext cx="11036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创建新的工作区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745948-4FA1-6B35-763B-5B699167C93B}"/>
              </a:ext>
            </a:extLst>
          </p:cNvPr>
          <p:cNvSpPr txBox="1"/>
          <p:nvPr/>
        </p:nvSpPr>
        <p:spPr>
          <a:xfrm>
            <a:off x="1808741" y="5439372"/>
            <a:ext cx="11036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浏览工作目录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946739C-D19C-9F6F-0940-A5A76A84E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935" y="1484963"/>
            <a:ext cx="2770422" cy="322965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80272C6-52CF-4F34-35DF-72D2CA5DF426}"/>
              </a:ext>
            </a:extLst>
          </p:cNvPr>
          <p:cNvSpPr txBox="1"/>
          <p:nvPr/>
        </p:nvSpPr>
        <p:spPr>
          <a:xfrm>
            <a:off x="9597006" y="2558757"/>
            <a:ext cx="1491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在工作区创建新对话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678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0EEAC-20E0-CCF1-8FBF-6850AEE1F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7D1743-FA9C-BF53-C4BD-81D4C13A6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对话与工作区管理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BEF836E-52E4-AC39-93C1-939C00A838BD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右侧查看工作区目录和文件预览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BC5A0E-66B3-5748-B64C-7FF2C30AE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194" y="1613156"/>
            <a:ext cx="8053946" cy="510083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A8C3981-F0EB-F196-CD84-F47160F28565}"/>
              </a:ext>
            </a:extLst>
          </p:cNvPr>
          <p:cNvSpPr txBox="1"/>
          <p:nvPr/>
        </p:nvSpPr>
        <p:spPr>
          <a:xfrm>
            <a:off x="7130642" y="2275324"/>
            <a:ext cx="17281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打开工作区文件目录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885E2D3-B41B-EF2A-6AA7-231195A50C5D}"/>
              </a:ext>
            </a:extLst>
          </p:cNvPr>
          <p:cNvSpPr txBox="1"/>
          <p:nvPr/>
        </p:nvSpPr>
        <p:spPr>
          <a:xfrm>
            <a:off x="8456619" y="2761941"/>
            <a:ext cx="1728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目录全览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19AD193-37A2-DD96-FC38-80A9B140C7BF}"/>
              </a:ext>
            </a:extLst>
          </p:cNvPr>
          <p:cNvSpPr txBox="1"/>
          <p:nvPr/>
        </p:nvSpPr>
        <p:spPr>
          <a:xfrm>
            <a:off x="6518246" y="3384829"/>
            <a:ext cx="19383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点击智能体文件输出或者具体进行文件预览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7598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CAF5C-B0C2-5A96-07D0-BFCC3B07E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FA0D76-5FC2-61D5-2235-48D2F578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技能使用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CE25598-54D1-D5EF-E9EA-6EF154035F27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可管理本地和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OpenDrSai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在线技能（本地技能智能加载使用）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7A5C31-B9B7-C000-2321-23600D4A9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44" y="1526796"/>
            <a:ext cx="8078399" cy="51752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4864F0C-8A6D-0CCE-E0AD-C87C687124F9}"/>
              </a:ext>
            </a:extLst>
          </p:cNvPr>
          <p:cNvSpPr txBox="1"/>
          <p:nvPr/>
        </p:nvSpPr>
        <p:spPr>
          <a:xfrm>
            <a:off x="3124415" y="2963221"/>
            <a:ext cx="11036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点开查看本地技能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384E727-52C7-8DB5-F4AD-7B67F95318A5}"/>
              </a:ext>
            </a:extLst>
          </p:cNvPr>
          <p:cNvSpPr txBox="1"/>
          <p:nvPr/>
        </p:nvSpPr>
        <p:spPr>
          <a:xfrm>
            <a:off x="6884082" y="3296189"/>
            <a:ext cx="20418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上传从其他地方下载的技能文件到本地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84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E5D54-E289-AE5D-A7C8-F19799D3E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DF979A-5FF6-8784-B20E-627E6A593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技能使用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D2367A6-B1E9-5329-85C6-D1FFA4027E7D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可预览、下载、创建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OpenDrSai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在线技能，但是记住技能不是越多越好，而是越精越好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21F61B-CED1-14F5-1303-E659FB130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540452"/>
            <a:ext cx="8012001" cy="507426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B5FF897-2AF9-84B4-DDD1-168EC6F17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136" y="1540452"/>
            <a:ext cx="6486073" cy="359682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5AFE228-70DE-B2FE-FA30-78C982F6467E}"/>
              </a:ext>
            </a:extLst>
          </p:cNvPr>
          <p:cNvSpPr txBox="1"/>
          <p:nvPr/>
        </p:nvSpPr>
        <p:spPr>
          <a:xfrm>
            <a:off x="1359017" y="4297070"/>
            <a:ext cx="2331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OpenDrSai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在线技能平台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B5C8144-8559-AC2C-85B7-EC51FEA57A82}"/>
              </a:ext>
            </a:extLst>
          </p:cNvPr>
          <p:cNvSpPr txBox="1"/>
          <p:nvPr/>
        </p:nvSpPr>
        <p:spPr>
          <a:xfrm>
            <a:off x="4430786" y="2692532"/>
            <a:ext cx="2842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点击具体卡片查看详情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AC33322-97E0-FABE-85A2-67F0BAB3B7C7}"/>
              </a:ext>
            </a:extLst>
          </p:cNvPr>
          <p:cNvSpPr txBox="1"/>
          <p:nvPr/>
        </p:nvSpPr>
        <p:spPr>
          <a:xfrm>
            <a:off x="7706516" y="2962423"/>
            <a:ext cx="2842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点击安装到本地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4217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E127D-6D0C-C533-27D8-C72566215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4E697C-8303-B4D7-9FFF-975735B7F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远程智能体使用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A009D6D-75F8-2460-E67A-31015CF3CDFB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可以在桌面端使用部署的专业科学和公文智能体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0792C69-06EC-158F-075C-12348A6FD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904" y="1636349"/>
            <a:ext cx="7920191" cy="501612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5952359-BDF2-5427-D77C-D545218FC3E7}"/>
              </a:ext>
            </a:extLst>
          </p:cNvPr>
          <p:cNvSpPr txBox="1"/>
          <p:nvPr/>
        </p:nvSpPr>
        <p:spPr>
          <a:xfrm>
            <a:off x="2785146" y="4708130"/>
            <a:ext cx="2331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OpenDrSai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平台远程专业智能体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D20A85B-FE8D-9E55-8AD4-3A4E67310CCC}"/>
              </a:ext>
            </a:extLst>
          </p:cNvPr>
          <p:cNvSpPr txBox="1"/>
          <p:nvPr/>
        </p:nvSpPr>
        <p:spPr>
          <a:xfrm>
            <a:off x="7383711" y="3821243"/>
            <a:ext cx="2331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点击使用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40639DE-4C45-957E-B197-11F53A114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4339604"/>
            <a:ext cx="5675685" cy="249951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173723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75B6-5DC5-BACB-08BC-89D5E60FE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F020322-7B3A-DA7D-387D-E452210F1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96" y="1607758"/>
            <a:ext cx="7933598" cy="508246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169A400-1C43-2E20-24ED-39124A900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智能体使用</a:t>
            </a:r>
            <a:r>
              <a:rPr lang="en-US" altLang="zh-CN" sz="3600" dirty="0"/>
              <a:t>GFS</a:t>
            </a:r>
            <a:r>
              <a:rPr lang="zh-CN" altLang="en-US" sz="3600" dirty="0"/>
              <a:t>云盘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4E17F7F-F1A0-F315-A1D1-D6E46CEA2B54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你可以让智能体管理和操作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GFS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云盘数据，进行多端数据共享共操作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41927A3-B782-84FF-DDBA-5B782C300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124" y="1607758"/>
            <a:ext cx="8232139" cy="493692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箭头: 右 7">
            <a:extLst>
              <a:ext uri="{FF2B5EF4-FFF2-40B4-BE49-F238E27FC236}">
                <a16:creationId xmlns:a16="http://schemas.microsoft.com/office/drawing/2014/main" id="{F0F0372F-D1AF-3A2A-34F6-115051BFA595}"/>
              </a:ext>
            </a:extLst>
          </p:cNvPr>
          <p:cNvSpPr/>
          <p:nvPr/>
        </p:nvSpPr>
        <p:spPr>
          <a:xfrm>
            <a:off x="3800213" y="4412609"/>
            <a:ext cx="1753299" cy="1258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9A66D50-D86D-11F0-8C03-714A88CE0FDE}"/>
              </a:ext>
            </a:extLst>
          </p:cNvPr>
          <p:cNvSpPr txBox="1"/>
          <p:nvPr/>
        </p:nvSpPr>
        <p:spPr>
          <a:xfrm>
            <a:off x="5385733" y="4061799"/>
            <a:ext cx="2331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填入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GFS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密钥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A294998-7DAA-44CA-A80B-4100772AB715}"/>
              </a:ext>
            </a:extLst>
          </p:cNvPr>
          <p:cNvSpPr txBox="1"/>
          <p:nvPr/>
        </p:nvSpPr>
        <p:spPr>
          <a:xfrm>
            <a:off x="5655579" y="3071199"/>
            <a:ext cx="2331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查看有哪些桶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A956D2A-2924-7941-909D-9650BDAC7D3A}"/>
              </a:ext>
            </a:extLst>
          </p:cNvPr>
          <p:cNvSpPr txBox="1"/>
          <p:nvPr/>
        </p:nvSpPr>
        <p:spPr>
          <a:xfrm>
            <a:off x="7292831" y="2400642"/>
            <a:ext cx="2723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选择具体的桶名称写入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922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025B3-64CC-2003-D364-F00921171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3C3DCBF-7DFD-2A7A-CDCB-624B36813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47" y="1845577"/>
            <a:ext cx="5888753" cy="456780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FFE06FC-9298-2B83-5B78-C0EBEA18F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知识库使用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05B29E2-FC3F-6169-6E66-47385DDA02A0}"/>
              </a:ext>
            </a:extLst>
          </p:cNvPr>
          <p:cNvSpPr txBox="1"/>
          <p:nvPr/>
        </p:nvSpPr>
        <p:spPr>
          <a:xfrm>
            <a:off x="218115" y="990796"/>
            <a:ext cx="5888754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将本地文件夹作为知识库索引（推荐事先转化为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markdown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，更高效检索）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74DDB7C-6D79-B927-5902-21E2C2002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164" y="1845577"/>
            <a:ext cx="5973386" cy="239398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4CFB26A-B388-D880-609B-62B09542F003}"/>
              </a:ext>
            </a:extLst>
          </p:cNvPr>
          <p:cNvSpPr txBox="1"/>
          <p:nvPr/>
        </p:nvSpPr>
        <p:spPr>
          <a:xfrm>
            <a:off x="6117737" y="990796"/>
            <a:ext cx="5888754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RAGFlow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矢量知识库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E25752B-CE8F-6E83-8298-DBF60148D3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2646" y="4289216"/>
            <a:ext cx="4317171" cy="256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92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F9F2F-4EA6-96A3-9665-B42F13D6D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A7105C-60D6-CEE7-C009-6623DA873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知识库使用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8474E47-C95B-9A19-0753-B0A57336E4EA}"/>
              </a:ext>
            </a:extLst>
          </p:cNvPr>
          <p:cNvSpPr txBox="1"/>
          <p:nvPr/>
        </p:nvSpPr>
        <p:spPr>
          <a:xfrm>
            <a:off x="218115" y="990796"/>
            <a:ext cx="5888754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对话框即可使用远程或者本地知识库进行问答回复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C991179-0D53-E69E-E3D3-F5894F239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938" y="1449704"/>
            <a:ext cx="8273862" cy="530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67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57C0E-16CD-CD57-29AA-953756EC9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397B90-CE0D-1D92-7673-933A0CD43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微信接入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03BD07-962A-8D93-7B06-B9F845D3B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96" y="931420"/>
            <a:ext cx="9082890" cy="581872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24DDE5C-5A85-97D0-8875-D03533B7E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9183" y="1070319"/>
            <a:ext cx="2490305" cy="554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76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795D7-D1FB-81A0-9F4A-1E5E6DB93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F7B2E1A-91EF-6617-DDD0-DD06A8FC4130}"/>
              </a:ext>
            </a:extLst>
          </p:cNvPr>
          <p:cNvGrpSpPr/>
          <p:nvPr/>
        </p:nvGrpSpPr>
        <p:grpSpPr>
          <a:xfrm>
            <a:off x="1706058" y="1754112"/>
            <a:ext cx="9215081" cy="3875507"/>
            <a:chOff x="1706058" y="1754112"/>
            <a:chExt cx="9215081" cy="3875507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6C996592-E663-E546-B3D0-F3A3F6D9F4E8}"/>
                </a:ext>
              </a:extLst>
            </p:cNvPr>
            <p:cNvSpPr/>
            <p:nvPr/>
          </p:nvSpPr>
          <p:spPr>
            <a:xfrm>
              <a:off x="6262058" y="2011655"/>
              <a:ext cx="4659081" cy="3360420"/>
            </a:xfrm>
            <a:prstGeom prst="roundRect">
              <a:avLst>
                <a:gd name="adj" fmla="val 1914"/>
              </a:avLst>
            </a:prstGeom>
            <a:solidFill>
              <a:schemeClr val="tx1">
                <a:lumMod val="50000"/>
                <a:lumOff val="50000"/>
                <a:alpha val="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95EF62F-FB67-5487-7CB1-39097C32AE64}"/>
                </a:ext>
              </a:extLst>
            </p:cNvPr>
            <p:cNvSpPr/>
            <p:nvPr/>
          </p:nvSpPr>
          <p:spPr>
            <a:xfrm>
              <a:off x="1706058" y="1754112"/>
              <a:ext cx="157286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>
                  <a:solidFill>
                    <a:schemeClr val="bg1">
                      <a:lumMod val="50000"/>
                    </a:schemeClr>
                  </a:solidFill>
                  <a:latin typeface="等线 Light" panose="02010600030101010101" pitchFamily="2" charset="-122"/>
                  <a:ea typeface="等线 Light" panose="02010600030101010101" pitchFamily="2" charset="-122"/>
                </a:rPr>
                <a:t>Part 4</a:t>
              </a:r>
              <a:endParaRPr lang="zh-CN" altLang="en-US" sz="44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8318701A-BE45-24FB-FB27-7B23065D26E3}"/>
                </a:ext>
              </a:extLst>
            </p:cNvPr>
            <p:cNvGrpSpPr/>
            <p:nvPr/>
          </p:nvGrpSpPr>
          <p:grpSpPr>
            <a:xfrm>
              <a:off x="1832194" y="5205106"/>
              <a:ext cx="470535" cy="77144"/>
              <a:chOff x="2741930" y="5372102"/>
              <a:chExt cx="470535" cy="76200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D9D8DC0C-A1AA-3817-5792-BBD76B7B383E}"/>
                  </a:ext>
                </a:extLst>
              </p:cNvPr>
              <p:cNvSpPr/>
              <p:nvPr/>
            </p:nvSpPr>
            <p:spPr>
              <a:xfrm>
                <a:off x="274193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1C4FC6EA-2350-2B7F-0E10-E2DA1FDB11AC}"/>
                  </a:ext>
                </a:extLst>
              </p:cNvPr>
              <p:cNvSpPr/>
              <p:nvPr/>
            </p:nvSpPr>
            <p:spPr>
              <a:xfrm>
                <a:off x="287020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ABDD6032-011F-4B40-DAC3-2C23CE6AFAC0}"/>
                  </a:ext>
                </a:extLst>
              </p:cNvPr>
              <p:cNvSpPr/>
              <p:nvPr/>
            </p:nvSpPr>
            <p:spPr>
              <a:xfrm>
                <a:off x="2999740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60000">
                    <a:schemeClr val="accent4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4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AB5942D3-B588-34D7-EF09-4D284DE163A7}"/>
                  </a:ext>
                </a:extLst>
              </p:cNvPr>
              <p:cNvSpPr/>
              <p:nvPr/>
            </p:nvSpPr>
            <p:spPr>
              <a:xfrm>
                <a:off x="3136265" y="5372102"/>
                <a:ext cx="76200" cy="76200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60000">
                    <a:schemeClr val="accent5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5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CF808E5-FE5C-7C71-39A2-D2D697FD869C}"/>
                </a:ext>
              </a:extLst>
            </p:cNvPr>
            <p:cNvSpPr txBox="1"/>
            <p:nvPr/>
          </p:nvSpPr>
          <p:spPr>
            <a:xfrm>
              <a:off x="1706058" y="2526683"/>
              <a:ext cx="4074540" cy="180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Helvetica" panose="020B0604020202020204" pitchFamily="34" charset="0"/>
                  <a:ea typeface="微软雅黑" panose="020B0503020204020204" pitchFamily="34" charset="-122"/>
                  <a:cs typeface="Helvetica" panose="020B0604020202020204" pitchFamily="34" charset="0"/>
                </a:rPr>
                <a:t>网页端应用简介</a:t>
              </a: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33A848F7-0C1B-4F61-A6E7-C0F1B83DE04F}"/>
                </a:ext>
              </a:extLst>
            </p:cNvPr>
            <p:cNvSpPr/>
            <p:nvPr/>
          </p:nvSpPr>
          <p:spPr>
            <a:xfrm>
              <a:off x="6823391" y="1754112"/>
              <a:ext cx="3536415" cy="3875507"/>
            </a:xfrm>
            <a:prstGeom prst="roundRect">
              <a:avLst>
                <a:gd name="adj" fmla="val 3894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18929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7FB80-8A4A-5E0B-E32D-54866534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8EC8EF-45DE-246E-EDCD-21CAD192A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简要介绍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F6F6FC4-C009-9F7D-82F3-622AF1FE0752}"/>
              </a:ext>
            </a:extLst>
          </p:cNvPr>
          <p:cNvSpPr txBox="1"/>
          <p:nvPr/>
        </p:nvSpPr>
        <p:spPr>
          <a:xfrm>
            <a:off x="646901" y="990796"/>
            <a:ext cx="9652131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网站：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https://opendrsai.ihep.ac.cn/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F94FA7B-551A-D930-51AF-A0585F9EE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9" y="1871241"/>
            <a:ext cx="7669573" cy="459954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6B0F9F3-3FE1-5B74-111E-C9892E5C5856}"/>
              </a:ext>
            </a:extLst>
          </p:cNvPr>
          <p:cNvSpPr txBox="1"/>
          <p:nvPr/>
        </p:nvSpPr>
        <p:spPr>
          <a:xfrm>
            <a:off x="8478822" y="1007381"/>
            <a:ext cx="3391600" cy="3367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OpenDrSai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相关资源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iPanda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等科学智能体在线使用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个人、公共、合作组、课题组的技能管理平台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GFS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云盘管理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更多功能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88431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10B23-868F-4DE4-5A38-19AEC85CD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D19FF-CB25-7DD0-88E2-C7AE9195D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智能体聊天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21E565-B1DD-9EB4-DEC0-503D75497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017" y="1014010"/>
            <a:ext cx="9338982" cy="560070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D551A0A-7DFD-C465-3916-AAE74C5DE90C}"/>
              </a:ext>
            </a:extLst>
          </p:cNvPr>
          <p:cNvSpPr txBox="1"/>
          <p:nvPr/>
        </p:nvSpPr>
        <p:spPr>
          <a:xfrm>
            <a:off x="6901692" y="4213747"/>
            <a:ext cx="5153288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步骤：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点击智能体广场（没有看到智能体或者需要更新的点击右上角的刷新）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选择智能体点击开始对话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9464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A7894-C719-BF79-4A85-61B11B4D1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AAD7FF-BA43-4721-D78B-C10840576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智能体聊天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F576A0-96FD-0EC5-683A-5E13FE2D6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02" y="1726347"/>
            <a:ext cx="6321879" cy="451506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262A57A-9062-C532-D50A-D0D54078C585}"/>
              </a:ext>
            </a:extLst>
          </p:cNvPr>
          <p:cNvSpPr txBox="1"/>
          <p:nvPr/>
        </p:nvSpPr>
        <p:spPr>
          <a:xfrm>
            <a:off x="167779" y="2318811"/>
            <a:ext cx="3884552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选择模型配置（一般推荐默认模型，这是智能体开发推荐的最佳实践）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210E79-DDFE-2033-AA19-7B5D62E710BB}"/>
              </a:ext>
            </a:extLst>
          </p:cNvPr>
          <p:cNvSpPr txBox="1"/>
          <p:nvPr/>
        </p:nvSpPr>
        <p:spPr>
          <a:xfrm>
            <a:off x="335560" y="4887241"/>
            <a:ext cx="1090568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输入或者点击示例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DC82EC3-208F-283C-A6FC-681248393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104" y="1726347"/>
            <a:ext cx="5448708" cy="379601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80C4098-34BE-340B-5F3F-6F8CFBD0C7C6}"/>
              </a:ext>
            </a:extLst>
          </p:cNvPr>
          <p:cNvSpPr txBox="1"/>
          <p:nvPr/>
        </p:nvSpPr>
        <p:spPr>
          <a:xfrm>
            <a:off x="335560" y="1012892"/>
            <a:ext cx="5153288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开始会话：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86A8990-F883-37C4-14AD-6BC22C6EA4F4}"/>
              </a:ext>
            </a:extLst>
          </p:cNvPr>
          <p:cNvSpPr txBox="1"/>
          <p:nvPr/>
        </p:nvSpPr>
        <p:spPr>
          <a:xfrm>
            <a:off x="6548381" y="1012892"/>
            <a:ext cx="5153288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智能体回复：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6408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8A08D-C8BB-C2FD-B227-FD81AFBCD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4BE35-4108-964F-5B2F-D1EA2BA00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智能体聊天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FC27C2D-6907-F411-986F-A4C0A9061373}"/>
              </a:ext>
            </a:extLst>
          </p:cNvPr>
          <p:cNvSpPr txBox="1"/>
          <p:nvPr/>
        </p:nvSpPr>
        <p:spPr>
          <a:xfrm>
            <a:off x="335560" y="1012892"/>
            <a:ext cx="5153288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光源中子源科学数据处理智能体演示：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微信视频2026-09-18_134032_419">
            <a:hlinkClick r:id="" action="ppaction://media"/>
            <a:extLst>
              <a:ext uri="{FF2B5EF4-FFF2-40B4-BE49-F238E27FC236}">
                <a16:creationId xmlns:a16="http://schemas.microsoft.com/office/drawing/2014/main" id="{9B8D3AB7-2991-A34D-E739-CDEA9CE7F8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26451" y="1671804"/>
            <a:ext cx="8464647" cy="476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8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67F5-5FA5-382D-ADAC-BD471EB5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635330-310B-5C92-38BB-2139CE07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技能广场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C50C3D-A026-3D71-FA1A-7D756DEF1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43" y="1634597"/>
            <a:ext cx="8064279" cy="483625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28EA8EB-9C36-4E49-51E8-5951C488E330}"/>
              </a:ext>
            </a:extLst>
          </p:cNvPr>
          <p:cNvSpPr txBox="1"/>
          <p:nvPr/>
        </p:nvSpPr>
        <p:spPr>
          <a:xfrm>
            <a:off x="478173" y="871791"/>
            <a:ext cx="5153288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使用智能体技能平台：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6B6D4B-2E64-1A36-1ABE-350859CBBBB4}"/>
              </a:ext>
            </a:extLst>
          </p:cNvPr>
          <p:cNvSpPr txBox="1"/>
          <p:nvPr/>
        </p:nvSpPr>
        <p:spPr>
          <a:xfrm>
            <a:off x="8478822" y="1007381"/>
            <a:ext cx="3391600" cy="21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公共、合作组、课题组技能在线查看、下载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个人技能上传版本管理、权限管理等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16281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364F1-4147-30AD-0928-17F3CCA74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781ABA-9D7B-BBE6-767E-FAB302BF7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技能广场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C1CC887-3A65-6002-2265-81C861694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05" y="2130190"/>
            <a:ext cx="5903053" cy="184201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2845A2C-98A5-3E8D-3CF7-A78F4C8E4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06" y="4039313"/>
            <a:ext cx="5903052" cy="257707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BC867D6-4B78-9D45-9877-7A8B92B2E676}"/>
              </a:ext>
            </a:extLst>
          </p:cNvPr>
          <p:cNvSpPr txBox="1"/>
          <p:nvPr/>
        </p:nvSpPr>
        <p:spPr>
          <a:xfrm>
            <a:off x="377505" y="1024464"/>
            <a:ext cx="5153288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点击进行技能详情，可以下载或者收藏：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805F837-039F-6B38-0D93-1FF7F2BBC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4536" y="2130190"/>
            <a:ext cx="4869294" cy="388488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9F5598A-C5D2-7FE2-B3EB-0100A8A0A97C}"/>
              </a:ext>
            </a:extLst>
          </p:cNvPr>
          <p:cNvSpPr txBox="1"/>
          <p:nvPr/>
        </p:nvSpPr>
        <p:spPr>
          <a:xfrm>
            <a:off x="6409189" y="1176864"/>
            <a:ext cx="5566638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点击我的技能可以查看自己收藏或者创建的技能：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10420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34DB1-3925-44C9-B5D9-3D55E1CA1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43F0B8-95CB-8E97-3DB6-223934F99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47" y="107853"/>
            <a:ext cx="8740936" cy="595630"/>
          </a:xfrm>
        </p:spPr>
        <p:txBody>
          <a:bodyPr/>
          <a:lstStyle/>
          <a:p>
            <a:r>
              <a:rPr lang="zh-CN" altLang="en-US" sz="3600" dirty="0"/>
              <a:t>技能广场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29E6316-AC73-62D9-E236-BCD9FE7A0B95}"/>
              </a:ext>
            </a:extLst>
          </p:cNvPr>
          <p:cNvSpPr txBox="1"/>
          <p:nvPr/>
        </p:nvSpPr>
        <p:spPr>
          <a:xfrm>
            <a:off x="377505" y="1024464"/>
            <a:ext cx="5153288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点击发布技能进行技能创建：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23996A9-195A-CF4D-9F16-D21616D98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50" y="1648989"/>
            <a:ext cx="7776595" cy="466372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7766D4A-96B4-5363-278B-1E76373C43CA}"/>
              </a:ext>
            </a:extLst>
          </p:cNvPr>
          <p:cNvSpPr txBox="1"/>
          <p:nvPr/>
        </p:nvSpPr>
        <p:spPr>
          <a:xfrm>
            <a:off x="8305449" y="1057209"/>
            <a:ext cx="3509045" cy="2951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要点：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技能一定要符合标准的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Skill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格式，可以使用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OpenDrSai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桌面版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+skill-creator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技能帮你在本地创建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50000"/>
              </a:lnSpc>
              <a:spcAft>
                <a:spcPct val="0"/>
              </a:spcAft>
              <a:buClr>
                <a:srgbClr val="CC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填好标签，确保能被正确的合作组成员看见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7990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2D66B80B-159D-16DA-193E-67C3B47751A3}"/>
              </a:ext>
            </a:extLst>
          </p:cNvPr>
          <p:cNvSpPr txBox="1">
            <a:spLocks/>
          </p:cNvSpPr>
          <p:nvPr/>
        </p:nvSpPr>
        <p:spPr>
          <a:xfrm>
            <a:off x="838200" y="3097212"/>
            <a:ext cx="10515600" cy="6635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谢谢聆听</a:t>
            </a:r>
          </a:p>
        </p:txBody>
      </p:sp>
    </p:spTree>
    <p:extLst>
      <p:ext uri="{BB962C8B-B14F-4D97-AF65-F5344CB8AC3E}">
        <p14:creationId xmlns:p14="http://schemas.microsoft.com/office/powerpoint/2010/main" val="41609452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mage"/>
  <p:tag name="OP_SCP_ITEM_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mage"/>
  <p:tag name="OP_SCP_ITEM_INDEX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mage"/>
  <p:tag name="OP_SCP_ITEM_INDEX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mage"/>
  <p:tag name="OP_SCP_ITEM_INDEX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mage"/>
  <p:tag name="OP_SCP_ITEM_INDEX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5527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55279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55279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55279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16565</TotalTime>
  <Words>1610</Words>
  <Application>Microsoft Office PowerPoint</Application>
  <PresentationFormat>宽屏</PresentationFormat>
  <Paragraphs>174</Paragraphs>
  <Slides>32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等线</vt:lpstr>
      <vt:lpstr>等线 Light</vt:lpstr>
      <vt:lpstr>微软雅黑</vt:lpstr>
      <vt:lpstr>Arial</vt:lpstr>
      <vt:lpstr>Calibri</vt:lpstr>
      <vt:lpstr>Helvetica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OpenDrSai-科学智能体Harness</vt:lpstr>
      <vt:lpstr>Open DrSai-多维交互、多场景适用</vt:lpstr>
      <vt:lpstr>相关资料链接</vt:lpstr>
      <vt:lpstr>PowerPoint 演示文稿</vt:lpstr>
      <vt:lpstr>下载安装</vt:lpstr>
      <vt:lpstr>应用实例</vt:lpstr>
      <vt:lpstr>应用实例</vt:lpstr>
      <vt:lpstr>应用实例</vt:lpstr>
      <vt:lpstr>应用实例</vt:lpstr>
      <vt:lpstr>对话与模型配置</vt:lpstr>
      <vt:lpstr>对话与模型配置</vt:lpstr>
      <vt:lpstr>对话与工作区管理</vt:lpstr>
      <vt:lpstr>对话与工作区管理</vt:lpstr>
      <vt:lpstr>技能使用</vt:lpstr>
      <vt:lpstr>技能使用</vt:lpstr>
      <vt:lpstr>远程智能体使用</vt:lpstr>
      <vt:lpstr>智能体使用GFS云盘</vt:lpstr>
      <vt:lpstr>知识库使用</vt:lpstr>
      <vt:lpstr>知识库使用</vt:lpstr>
      <vt:lpstr>微信接入</vt:lpstr>
      <vt:lpstr>PowerPoint 演示文稿</vt:lpstr>
      <vt:lpstr>简要介绍</vt:lpstr>
      <vt:lpstr>智能体聊天</vt:lpstr>
      <vt:lpstr>智能体聊天</vt:lpstr>
      <vt:lpstr>智能体聊天</vt:lpstr>
      <vt:lpstr>技能广场</vt:lpstr>
      <vt:lpstr>技能广场</vt:lpstr>
      <vt:lpstr>技能广场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张 正德</dc:creator>
  <cp:keywords/>
  <dc:description/>
  <cp:lastModifiedBy>哥 波</cp:lastModifiedBy>
  <cp:revision>73</cp:revision>
  <dcterms:created xsi:type="dcterms:W3CDTF">2025-07-13T02:31:00Z</dcterms:created>
  <dcterms:modified xsi:type="dcterms:W3CDTF">2026-09-18T05:43:33Z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2052-0.0.0.0</vt:lpwstr>
  </property>
</Properties>
</file>