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39" r:id="rId2"/>
    <p:sldId id="341" r:id="rId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D0D"/>
    <a:srgbClr val="9A7500"/>
    <a:srgbClr val="C8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1825" autoAdjust="0"/>
  </p:normalViewPr>
  <p:slideViewPr>
    <p:cSldViewPr>
      <p:cViewPr varScale="1">
        <p:scale>
          <a:sx n="78" d="100"/>
          <a:sy n="78" d="100"/>
        </p:scale>
        <p:origin x="110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5F46-313E-4AFD-AB0E-4566A4D11DA1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E81FE-8257-4F33-8ACA-752218F9E4B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281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137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9E81FE-8257-4F33-8ACA-752218F9E4B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042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2026-9-14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FB5F6-F6F9-C0E8-2537-EE884C6E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9B72233-DED2-2A1B-7441-15FD97E2A789}"/>
              </a:ext>
            </a:extLst>
          </p:cNvPr>
          <p:cNvSpPr/>
          <p:nvPr/>
        </p:nvSpPr>
        <p:spPr>
          <a:xfrm>
            <a:off x="163521" y="9832"/>
            <a:ext cx="8804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</a:rPr>
              <a:t>                              一  电性件研制计划</a:t>
            </a:r>
            <a:endParaRPr lang="zh-CN" altLang="en-US" sz="2800" dirty="0" smtClean="0"/>
          </a:p>
        </p:txBody>
      </p:sp>
      <p:graphicFrame>
        <p:nvGraphicFramePr>
          <p:cNvPr id="7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7014586"/>
              </p:ext>
            </p:extLst>
          </p:nvPr>
        </p:nvGraphicFramePr>
        <p:xfrm>
          <a:off x="137755" y="512651"/>
          <a:ext cx="9006245" cy="6265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1490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6844755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</a:tblGrid>
              <a:tr h="35225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110459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机箱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 PCB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布局、布线：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已完成。</a:t>
                      </a:r>
                      <a:endParaRPr lang="en-US" altLang="zh-CN" sz="1600" b="1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PCB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投产：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 ADC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FPGA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电源板：</a:t>
                      </a:r>
                      <a:r>
                        <a:rPr lang="zh-CN" altLang="en-US" sz="1600" b="1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已完成。</a:t>
                      </a:r>
                      <a:endParaRPr lang="en-US" altLang="zh-CN" sz="1600" b="1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529 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电装的钢网和治具：</a:t>
                      </a:r>
                      <a:r>
                        <a:rPr lang="zh-CN" altLang="en-US" sz="16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已投产。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并行：元器件采购和整理和电装工艺材料准备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(L2</a:t>
                      </a:r>
                      <a:r>
                        <a:rPr lang="zh-CN" alt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优先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</a:t>
                      </a:r>
                      <a:r>
                        <a:rPr lang="zh-CN" alt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：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设计改版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 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与地检电缆：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设计。 </a:t>
                      </a:r>
                      <a:endParaRPr lang="en-US" altLang="zh-CN" sz="1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7109862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PCB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加工完成及开始电装：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zh-CN" altLang="en-US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优先</a:t>
                      </a:r>
                      <a:r>
                        <a:rPr lang="en-US" altLang="zh-CN" sz="16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60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7516687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并行：结构加工完成回所。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8852927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电装完</a:t>
                      </a:r>
                      <a:r>
                        <a:rPr lang="en-US" altLang="zh-CN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（优先）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并开始单机调试测接口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与地检电缆电装完成</a:t>
                      </a: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数传、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触发、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指令遥测接口调试。</a:t>
                      </a:r>
                      <a:endParaRPr lang="en-US" altLang="zh-CN" sz="16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7885174"/>
                  </a:ext>
                </a:extLst>
              </a:tr>
              <a:tr h="40008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完成电装：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 ADC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板。</a:t>
                      </a:r>
                      <a:r>
                        <a:rPr lang="zh-CN" altLang="en-US" sz="16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择机电装板间连接器。 </a:t>
                      </a:r>
                      <a:endParaRPr lang="en-US" altLang="zh-CN" sz="16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0802976"/>
                  </a:ext>
                </a:extLst>
              </a:tr>
              <a:tr h="2141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并行完成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电源板一次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二次电源调试。开始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L1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与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L2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联调，加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L0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联调。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678551"/>
                  </a:ext>
                </a:extLst>
              </a:tr>
              <a:tr h="1578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800" kern="1200" dirty="0" smtClean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highlight>
                          <a:srgbClr val="FFFFFF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串行完成软件：完成接口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数传、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触发、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MLVDS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指令遥测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调试。</a:t>
                      </a:r>
                      <a:endParaRPr lang="en-US" altLang="zh-CN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串行完成软件：完成一片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FPGA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对应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个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的数采。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串行完成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L3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板集成，完成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LDO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lang="en-US" altLang="zh-CN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HV</a:t>
                      </a:r>
                      <a:r>
                        <a:rPr lang="zh-CN" altLang="en-US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使能调试、模拟量遥测和数字量监测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 smtClean="0"/>
                        <a:t>完成电性件第二阶段</a:t>
                      </a:r>
                      <a:r>
                        <a:rPr lang="en-US" altLang="zh-CN" sz="1600" b="1" dirty="0" smtClean="0"/>
                        <a:t>(1</a:t>
                      </a:r>
                      <a:r>
                        <a:rPr lang="zh-CN" altLang="en-US" sz="1600" b="1" dirty="0" smtClean="0"/>
                        <a:t>个顶面</a:t>
                      </a:r>
                      <a:r>
                        <a:rPr lang="en-US" altLang="zh-CN" sz="1600" b="1" dirty="0" smtClean="0"/>
                        <a:t>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dirty="0" smtClean="0"/>
                        <a:t>交付载荷 </a:t>
                      </a:r>
                      <a:endParaRPr lang="en-US" altLang="zh-CN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4638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41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FB5F6-F6F9-C0E8-2537-EE884C6E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9B72233-DED2-2A1B-7441-15FD97E2A789}"/>
              </a:ext>
            </a:extLst>
          </p:cNvPr>
          <p:cNvSpPr/>
          <p:nvPr/>
        </p:nvSpPr>
        <p:spPr>
          <a:xfrm>
            <a:off x="179512" y="188640"/>
            <a:ext cx="8804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                              </a:t>
            </a:r>
            <a:r>
              <a:rPr lang="zh-CN" altLang="en-US" sz="2800" b="1" dirty="0" smtClean="0">
                <a:solidFill>
                  <a:srgbClr val="0070C0"/>
                </a:solidFill>
              </a:rPr>
              <a:t>二 </a:t>
            </a:r>
            <a:r>
              <a:rPr lang="zh-CN" altLang="en-US" sz="2800" b="1" dirty="0">
                <a:solidFill>
                  <a:srgbClr val="0070C0"/>
                </a:solidFill>
              </a:rPr>
              <a:t>工作计划（近期安排）</a:t>
            </a:r>
            <a:endParaRPr lang="zh-CN" altLang="en-US" sz="2800" dirty="0"/>
          </a:p>
        </p:txBody>
      </p:sp>
      <p:sp>
        <p:nvSpPr>
          <p:cNvPr id="14" name="矩形 13"/>
          <p:cNvSpPr/>
          <p:nvPr/>
        </p:nvSpPr>
        <p:spPr>
          <a:xfrm>
            <a:off x="404746" y="3066582"/>
            <a:ext cx="81117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/>
              <a:t>     开发板与</a:t>
            </a:r>
            <a:r>
              <a:rPr lang="en-US" altLang="zh-CN" b="1" dirty="0" err="1" smtClean="0"/>
              <a:t>miniKPS</a:t>
            </a:r>
            <a:r>
              <a:rPr lang="en-US" altLang="zh-CN" b="1" dirty="0" smtClean="0"/>
              <a:t> </a:t>
            </a:r>
            <a:r>
              <a:rPr lang="zh-CN" altLang="en-US" b="1" dirty="0"/>
              <a:t>联</a:t>
            </a:r>
            <a:r>
              <a:rPr lang="zh-CN" altLang="en-US" b="1" dirty="0" smtClean="0"/>
              <a:t>调，验证</a:t>
            </a:r>
            <a:r>
              <a:rPr lang="en-US" altLang="zh-CN" b="1" dirty="0" smtClean="0"/>
              <a:t>LVDS</a:t>
            </a:r>
            <a:r>
              <a:rPr lang="zh-CN" altLang="en-US" b="1" dirty="0" smtClean="0"/>
              <a:t>接口、</a:t>
            </a:r>
            <a:r>
              <a:rPr lang="en-US" altLang="zh-CN" b="1" dirty="0" smtClean="0"/>
              <a:t>MLVDS</a:t>
            </a:r>
            <a:r>
              <a:rPr lang="zh-CN" altLang="en-US" b="1" dirty="0" smtClean="0"/>
              <a:t>接口硬件的数传通路。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070C0"/>
                </a:solidFill>
              </a:rPr>
              <a:t> </a:t>
            </a:r>
            <a:r>
              <a:rPr lang="en-US" altLang="zh-CN" b="1" dirty="0" smtClean="0">
                <a:solidFill>
                  <a:srgbClr val="0070C0"/>
                </a:solidFill>
              </a:rPr>
              <a:t>  </a:t>
            </a:r>
            <a:r>
              <a:rPr lang="zh-CN" altLang="en-US" b="1" dirty="0" smtClean="0">
                <a:solidFill>
                  <a:srgbClr val="0070C0"/>
                </a:solidFill>
              </a:rPr>
              <a:t>（班渭博、</a:t>
            </a:r>
            <a:r>
              <a:rPr lang="zh-CN" altLang="en-US" b="1" dirty="0">
                <a:solidFill>
                  <a:srgbClr val="0070C0"/>
                </a:solidFill>
              </a:rPr>
              <a:t>张浩、</a:t>
            </a:r>
            <a:r>
              <a:rPr lang="zh-CN" altLang="en-US" b="1" dirty="0" smtClean="0">
                <a:solidFill>
                  <a:srgbClr val="0070C0"/>
                </a:solidFill>
              </a:rPr>
              <a:t>张子良、霍嘉 </a:t>
            </a:r>
            <a:r>
              <a:rPr lang="zh-CN" altLang="en-US" b="1" dirty="0">
                <a:solidFill>
                  <a:srgbClr val="0070C0"/>
                </a:solidFill>
              </a:rPr>
              <a:t>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9B72233-DED2-2A1B-7441-15FD97E2A789}"/>
              </a:ext>
            </a:extLst>
          </p:cNvPr>
          <p:cNvSpPr/>
          <p:nvPr/>
        </p:nvSpPr>
        <p:spPr>
          <a:xfrm>
            <a:off x="320026" y="2609290"/>
            <a:ext cx="235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1. </a:t>
            </a:r>
            <a:r>
              <a:rPr lang="zh-CN" altLang="en-US" b="1" dirty="0" smtClean="0">
                <a:solidFill>
                  <a:srgbClr val="0070C0"/>
                </a:solidFill>
              </a:rPr>
              <a:t>接口调试验证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9B72233-DED2-2A1B-7441-15FD97E2A789}"/>
              </a:ext>
            </a:extLst>
          </p:cNvPr>
          <p:cNvSpPr/>
          <p:nvPr/>
        </p:nvSpPr>
        <p:spPr>
          <a:xfrm>
            <a:off x="332419" y="4246795"/>
            <a:ext cx="43105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2.  </a:t>
            </a:r>
            <a:r>
              <a:rPr lang="zh-CN" altLang="en-US" b="1" dirty="0" smtClean="0">
                <a:solidFill>
                  <a:srgbClr val="0070C0"/>
                </a:solidFill>
              </a:rPr>
              <a:t>电性件电装前准备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71114" y="4644747"/>
            <a:ext cx="814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L1</a:t>
            </a:r>
            <a:r>
              <a:rPr lang="zh-CN" altLang="en-US" b="1" dirty="0" smtClean="0"/>
              <a:t>、</a:t>
            </a:r>
            <a:r>
              <a:rPr lang="en-US" altLang="zh-CN" b="1" dirty="0" smtClean="0"/>
              <a:t>L2</a:t>
            </a:r>
            <a:r>
              <a:rPr lang="zh-CN" altLang="en-US" b="1" dirty="0" smtClean="0"/>
              <a:t>板的电装元器件整理完成、整理最新的焊接</a:t>
            </a:r>
            <a:r>
              <a:rPr lang="en-US" altLang="zh-CN" b="1" dirty="0" smtClean="0"/>
              <a:t>BOM</a:t>
            </a:r>
            <a:r>
              <a:rPr lang="zh-CN" altLang="en-US" b="1" dirty="0" smtClean="0"/>
              <a:t>单、提交</a:t>
            </a:r>
            <a:r>
              <a:rPr lang="en-US" altLang="zh-CN" b="1" dirty="0" smtClean="0"/>
              <a:t>529</a:t>
            </a:r>
            <a:r>
              <a:rPr lang="zh-CN" altLang="en-US" b="1" dirty="0" smtClean="0"/>
              <a:t>。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/>
              <a:t>L0</a:t>
            </a:r>
            <a:r>
              <a:rPr lang="zh-CN" altLang="en-US" b="1" dirty="0" smtClean="0"/>
              <a:t>板设计改版和 </a:t>
            </a:r>
            <a:r>
              <a:rPr lang="en-US" altLang="zh-CN" b="1" dirty="0"/>
              <a:t>L2</a:t>
            </a:r>
            <a:r>
              <a:rPr lang="zh-CN" altLang="en-US" b="1" dirty="0"/>
              <a:t>与地检</a:t>
            </a:r>
            <a:r>
              <a:rPr lang="zh-CN" altLang="en-US" b="1" dirty="0" smtClean="0"/>
              <a:t>电缆投产。</a:t>
            </a:r>
            <a:r>
              <a:rPr lang="zh-CN" altLang="en-US" b="1" dirty="0" smtClean="0">
                <a:solidFill>
                  <a:srgbClr val="0070C0"/>
                </a:solidFill>
              </a:rPr>
              <a:t>（车永娥、霍嘉）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9B72233-DED2-2A1B-7441-15FD97E2A789}"/>
              </a:ext>
            </a:extLst>
          </p:cNvPr>
          <p:cNvSpPr/>
          <p:nvPr/>
        </p:nvSpPr>
        <p:spPr>
          <a:xfrm>
            <a:off x="404746" y="5715378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3.  Baby</a:t>
            </a:r>
            <a:r>
              <a:rPr lang="zh-CN" altLang="en-US" b="1" dirty="0" smtClean="0">
                <a:solidFill>
                  <a:srgbClr val="0070C0"/>
                </a:solidFill>
              </a:rPr>
              <a:t>硅的测试板</a:t>
            </a:r>
            <a:r>
              <a:rPr lang="en-US" altLang="zh-CN" b="1" dirty="0" smtClean="0">
                <a:solidFill>
                  <a:srgbClr val="0070C0"/>
                </a:solidFill>
              </a:rPr>
              <a:t> 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3706" y="6097598"/>
            <a:ext cx="814365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PCB</a:t>
            </a:r>
            <a:r>
              <a:rPr lang="zh-CN" altLang="en-US" b="1" dirty="0" smtClean="0"/>
              <a:t>设计。</a:t>
            </a:r>
            <a:r>
              <a:rPr lang="zh-CN" altLang="en-US" b="1" dirty="0" smtClean="0">
                <a:solidFill>
                  <a:srgbClr val="0070C0"/>
                </a:solidFill>
              </a:rPr>
              <a:t>（</a:t>
            </a:r>
            <a:r>
              <a:rPr lang="zh-CN" altLang="en-US" b="1" dirty="0">
                <a:solidFill>
                  <a:srgbClr val="0070C0"/>
                </a:solidFill>
              </a:rPr>
              <a:t>张子良、 </a:t>
            </a:r>
            <a:r>
              <a:rPr lang="zh-CN" altLang="en-US" b="1" dirty="0" smtClean="0">
                <a:solidFill>
                  <a:srgbClr val="0070C0"/>
                </a:solidFill>
              </a:rPr>
              <a:t>唐远平）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9B72233-DED2-2A1B-7441-15FD97E2A789}"/>
              </a:ext>
            </a:extLst>
          </p:cNvPr>
          <p:cNvSpPr/>
          <p:nvPr/>
        </p:nvSpPr>
        <p:spPr>
          <a:xfrm>
            <a:off x="296144" y="755248"/>
            <a:ext cx="23590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</a:rPr>
              <a:t>已</a:t>
            </a:r>
            <a:r>
              <a:rPr lang="zh-CN" altLang="en-US" b="1" dirty="0" smtClean="0">
                <a:solidFill>
                  <a:srgbClr val="0070C0"/>
                </a:solidFill>
              </a:rPr>
              <a:t>完成工作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3528" y="1077049"/>
            <a:ext cx="811172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smtClean="0"/>
              <a:t>1.  SCD</a:t>
            </a:r>
            <a:r>
              <a:rPr lang="zh-CN" altLang="en-US" b="1" dirty="0" smtClean="0"/>
              <a:t>接地</a:t>
            </a:r>
            <a:r>
              <a:rPr lang="zh-CN" altLang="en-US" b="1" dirty="0"/>
              <a:t>设计</a:t>
            </a:r>
            <a:r>
              <a:rPr lang="zh-CN" altLang="en-US" b="1" dirty="0" smtClean="0"/>
              <a:t>报告的修改版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/>
              <a:t>2</a:t>
            </a:r>
            <a:r>
              <a:rPr lang="en-US" altLang="zh-CN" b="1" dirty="0" smtClean="0"/>
              <a:t>.</a:t>
            </a:r>
            <a:r>
              <a:rPr lang="zh-CN" altLang="en-US" b="1" dirty="0"/>
              <a:t> 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HERD</a:t>
            </a:r>
            <a:r>
              <a:rPr lang="zh-CN" altLang="en-US" b="1" dirty="0"/>
              <a:t>电磁兼容专项设计报告提纲</a:t>
            </a:r>
            <a:r>
              <a:rPr lang="en-US" altLang="zh-CN" b="1" dirty="0"/>
              <a:t>-</a:t>
            </a:r>
            <a:r>
              <a:rPr lang="en-US" altLang="zh-CN" b="1" dirty="0" smtClean="0"/>
              <a:t>SCD </a:t>
            </a:r>
            <a:r>
              <a:rPr lang="zh-CN" altLang="en-US" b="1" dirty="0" smtClean="0"/>
              <a:t>初稿版</a:t>
            </a:r>
            <a:endParaRPr lang="en-US" altLang="zh-CN" b="1" dirty="0" smtClean="0"/>
          </a:p>
          <a:p>
            <a:pPr>
              <a:lnSpc>
                <a:spcPct val="150000"/>
              </a:lnSpc>
            </a:pPr>
            <a:r>
              <a:rPr lang="en-US" altLang="zh-CN" b="1" dirty="0" smtClean="0"/>
              <a:t>3.  </a:t>
            </a:r>
            <a:r>
              <a:rPr lang="en-US" altLang="zh-CN" b="1" dirty="0" err="1" smtClean="0"/>
              <a:t>Airborn</a:t>
            </a:r>
            <a:r>
              <a:rPr lang="en-US" altLang="zh-CN" b="1" dirty="0" smtClean="0"/>
              <a:t> </a:t>
            </a:r>
            <a:r>
              <a:rPr lang="zh-CN" altLang="en-US" b="1" dirty="0" smtClean="0"/>
              <a:t>连接器的选型和管脚定义讨论会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14779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5327</TotalTime>
  <Words>470</Words>
  <Application>Microsoft Office PowerPoint</Application>
  <PresentationFormat>全屏显示(4:3)</PresentationFormat>
  <Paragraphs>42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宋体</vt:lpstr>
      <vt:lpstr>Arial</vt:lpstr>
      <vt:lpstr>Calibri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huojia</dc:creator>
  <cp:lastModifiedBy>unknown</cp:lastModifiedBy>
  <cp:revision>1089</cp:revision>
  <dcterms:created xsi:type="dcterms:W3CDTF">2025-07-21T00:30:30Z</dcterms:created>
  <dcterms:modified xsi:type="dcterms:W3CDTF">2026-09-14T00:40:57Z</dcterms:modified>
</cp:coreProperties>
</file>