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65" r:id="rId2"/>
  </p:sldMasterIdLst>
  <p:notesMasterIdLst>
    <p:notesMasterId r:id="rId9"/>
  </p:notesMasterIdLst>
  <p:sldIdLst>
    <p:sldId id="269" r:id="rId3"/>
    <p:sldId id="266" r:id="rId4"/>
    <p:sldId id="301" r:id="rId5"/>
    <p:sldId id="302" r:id="rId6"/>
    <p:sldId id="283" r:id="rId7"/>
    <p:sldId id="274" r:id="rId8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15E3FF"/>
    <a:srgbClr val="FF0000"/>
    <a:srgbClr val="FF0D0D"/>
    <a:srgbClr val="15FF31"/>
    <a:srgbClr val="FFA3A3"/>
    <a:srgbClr val="79EFFF"/>
    <a:srgbClr val="F9FF15"/>
    <a:srgbClr val="FFFF9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383" autoAdjust="0"/>
  </p:normalViewPr>
  <p:slideViewPr>
    <p:cSldViewPr snapToGrid="0" showGuides="1">
      <p:cViewPr varScale="1">
        <p:scale>
          <a:sx n="96" d="100"/>
          <a:sy n="96" d="100"/>
        </p:scale>
        <p:origin x="10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7EFB-F52B-4BA6-9C23-467E6E1AD7FE}" type="datetimeFigureOut">
              <a:rPr lang="zh-CN" altLang="en-US" smtClean="0"/>
              <a:t>2026/9/13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0EF2-E6A1-4CB4-B2FC-A8F9704D21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5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DAMPE</a:t>
            </a:r>
            <a:r>
              <a:rPr lang="zh-CN" altLang="en-US" dirty="0"/>
              <a:t>束流为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7</a:t>
            </a:r>
            <a:r>
              <a:rPr lang="zh-CN" altLang="en-US" dirty="0"/>
              <a:t>日。</a:t>
            </a:r>
            <a:r>
              <a:rPr lang="en-US" altLang="zh-CN" dirty="0"/>
              <a:t>HERD</a:t>
            </a:r>
            <a:r>
              <a:rPr lang="zh-CN" altLang="en-US" dirty="0"/>
              <a:t>原本是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19</a:t>
            </a:r>
            <a:r>
              <a:rPr lang="zh-CN" altLang="en-US" dirty="0"/>
              <a:t>日，推迟到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24</a:t>
            </a:r>
            <a:r>
              <a:rPr lang="zh-CN" altLang="en-US" dirty="0"/>
              <a:t>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518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C:\Users\Yuodaa\Downloads\20260605_SCD</a:t>
            </a:r>
            <a:r>
              <a:rPr lang="zh-CN" altLang="en-US" dirty="0"/>
              <a:t>计划节点</a:t>
            </a:r>
            <a:r>
              <a:rPr lang="en-US" altLang="zh-CN" dirty="0"/>
              <a:t>.xlsx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42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3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9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1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6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44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4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0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9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3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0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4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4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1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53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08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2026/09/14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92060080-149D-4487-B142-62339327C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SCD </a:t>
            </a:r>
            <a:r>
              <a:rPr lang="zh-CN" altLang="en-US" dirty="0"/>
              <a:t>周例会</a:t>
            </a:r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069EDC0F-F8B2-44F9-AAFD-EC7FA29E1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乔锐</a:t>
            </a:r>
            <a:endParaRPr lang="en-US" altLang="zh-CN" dirty="0"/>
          </a:p>
          <a:p>
            <a:r>
              <a:rPr lang="en-US" altLang="zh-CN" dirty="0"/>
              <a:t>2026-09-14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712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B5C4B054-8C07-421F-91D9-7A7280BF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044028"/>
              </p:ext>
            </p:extLst>
          </p:nvPr>
        </p:nvGraphicFramePr>
        <p:xfrm>
          <a:off x="949569" y="1127330"/>
          <a:ext cx="11002107" cy="5230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369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667369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667369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完成电性件第二阶段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个顶面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交付载荷（仅载荷联试、不再参加仓联试）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霍嘉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7669207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胶水选型（拟选用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DC3145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胶水图案确定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乔锐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王昊洋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唐远平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三号厅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90016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力学摸底试验后，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包含在热控招标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规划热摸底试验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徐元迪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533399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完成</a:t>
                      </a:r>
                      <a:r>
                        <a:rPr lang="en-US" altLang="zh-CN" dirty="0"/>
                        <a:t>Super-Ladder</a:t>
                      </a:r>
                      <a:r>
                        <a:rPr lang="zh-CN" altLang="en-US" dirty="0"/>
                        <a:t>力学摸底试验</a:t>
                      </a:r>
                      <a:endParaRPr lang="en-US" altLang="zh-CN" dirty="0"/>
                    </a:p>
                    <a:p>
                      <a:pPr algn="ctr"/>
                      <a:r>
                        <a:rPr lang="zh-CN" altLang="en-US" dirty="0"/>
                        <a:t>固化探测器装配工艺、碳纤维结构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鲁兵</a:t>
                      </a:r>
                      <a:endParaRPr lang="en-US" altLang="zh-CN" dirty="0"/>
                    </a:p>
                    <a:p>
                      <a:pPr algn="ctr"/>
                      <a:r>
                        <a:rPr lang="zh-CN" altLang="en-US" dirty="0"/>
                        <a:t>徐子骏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袁煦昊负责探测器装配</a:t>
                      </a:r>
                    </a:p>
                    <a:p>
                      <a:pPr algn="ctr"/>
                      <a:r>
                        <a:rPr lang="zh-CN" altLang="en-US" dirty="0"/>
                        <a:t>巩克云负责工装及蜂窝板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67855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完成结构热控件（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套结构、可不含热控）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鲁兵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64899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DEDFF137-40A5-4DE8-99D6-88C27EAF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总体研制节点及安排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28EF03-4E95-4C9B-813D-0F96DA8C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216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7A29E30-7F63-4458-93C2-79D2A9F0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重要辅线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32C106-667F-40FC-8398-B257D1C1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AF878ABA-938C-425B-B97A-993299CD76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5609038"/>
              </p:ext>
            </p:extLst>
          </p:nvPr>
        </p:nvGraphicFramePr>
        <p:xfrm>
          <a:off x="138224" y="868325"/>
          <a:ext cx="12053776" cy="518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051544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995587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3390497">
                  <a:extLst>
                    <a:ext uri="{9D8B030D-6E8A-4147-A177-3AD203B41FA5}">
                      <a16:colId xmlns:a16="http://schemas.microsoft.com/office/drawing/2014/main" val="1678854577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名称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当前方案遇到的问题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拟解决方案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Super-ladder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粘接材料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使用与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AMS-02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相同牌号的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AIREX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泡沫材料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）厚度偏差大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5±0.5mm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；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）加工会掉渣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AIREX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预处理（询问意大利）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）目录内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高等级泡沫材料？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669207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Super-ladder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粘接胶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使用与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AMS-02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相同的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Araldite-2011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）待确认对硅探测器性能的影响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）王昊洋进行化学检测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）张子良制作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Baby Sensor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验证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）复测已经涂了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DC3145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持续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年的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MICRON</a:t>
                      </a: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48206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硅电容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）保留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267 pF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、耐压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）舍弃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500 pF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、耐压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80V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）束流实验中，虽然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TP/LP(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基于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LA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结果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)/TZ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可以重建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Z=1~28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，但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由于分配系数太强，导致仅能重建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Z=1~26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）施加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100V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偏压，耐压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80V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不满足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）修改工艺，重新设计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500pF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、且耐压满足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100V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的硅电容需要很长的迭代时间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）晨晶估算当前工艺，满足耐压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100V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的最大容值；然后庞鲲鹏重新计算预期电荷分配曲线。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）探测器回所后激光测试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9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990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7A29E30-7F63-4458-93C2-79D2A9F0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辅线：重要方案选择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32C106-667F-40FC-8398-B257D1C1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AF878ABA-938C-425B-B97A-993299CD76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4541086"/>
              </p:ext>
            </p:extLst>
          </p:nvPr>
        </p:nvGraphicFramePr>
        <p:xfrm>
          <a:off x="138224" y="1261730"/>
          <a:ext cx="12053776" cy="26153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051544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995587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3390497">
                  <a:extLst>
                    <a:ext uri="{9D8B030D-6E8A-4147-A177-3AD203B41FA5}">
                      <a16:colId xmlns:a16="http://schemas.microsoft.com/office/drawing/2014/main" val="1678854577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名称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当前方案遇到的问题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拟解决方案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功耗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片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FPGA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、每片负责一层蜂窝板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个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）估算功耗超过规定的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390W</a:t>
                      </a: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）探测器回所后实测功耗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）换成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片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FPGA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方案，牺牲冗余性来节省功耗。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533399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Airborn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连接器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鉴定件高旻通过单一来源采购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 err="1">
                          <a:solidFill>
                            <a:schemeClr val="tx1"/>
                          </a:solidFill>
                        </a:rPr>
                        <a:t>Airborn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号称需要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周的采购周期，鉴定件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Ladder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可能赶不及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736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676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DC6715A-38A7-4F0C-BD04-313B315A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采购和招标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1140D8-43D5-4DBF-87AE-342FCC7D6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/>
          </a:p>
        </p:txBody>
      </p:sp>
      <p:graphicFrame>
        <p:nvGraphicFramePr>
          <p:cNvPr id="7" name="内容占位符 3">
            <a:extLst>
              <a:ext uri="{FF2B5EF4-FFF2-40B4-BE49-F238E27FC236}">
                <a16:creationId xmlns:a16="http://schemas.microsoft.com/office/drawing/2014/main" id="{61DA18CA-BCBD-49EE-BAD7-556C19BBF0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2459101"/>
              </p:ext>
            </p:extLst>
          </p:nvPr>
        </p:nvGraphicFramePr>
        <p:xfrm>
          <a:off x="1177265" y="1280618"/>
          <a:ext cx="9837469" cy="539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0358">
                  <a:extLst>
                    <a:ext uri="{9D8B030D-6E8A-4147-A177-3AD203B41FA5}">
                      <a16:colId xmlns:a16="http://schemas.microsoft.com/office/drawing/2014/main" val="3882797040"/>
                    </a:ext>
                  </a:extLst>
                </a:gridCol>
                <a:gridCol w="2178180">
                  <a:extLst>
                    <a:ext uri="{9D8B030D-6E8A-4147-A177-3AD203B41FA5}">
                      <a16:colId xmlns:a16="http://schemas.microsoft.com/office/drawing/2014/main" val="1475665076"/>
                    </a:ext>
                  </a:extLst>
                </a:gridCol>
                <a:gridCol w="5888931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采购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招标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碳纤维复材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鲁兵</a:t>
                      </a:r>
                      <a:r>
                        <a:rPr lang="en-US" altLang="zh-CN" dirty="0"/>
                        <a:t>&amp;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已完成招标，哈玻院中标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03291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ASIC</a:t>
                      </a:r>
                      <a:endParaRPr lang="zh-CN" alt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28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已发标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422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ASIC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韦家驹</a:t>
                      </a:r>
                    </a:p>
                  </a:txBody>
                  <a:tcPr anchor="ctr">
                    <a:solidFill>
                      <a:srgbClr val="15E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日已发标</a:t>
                      </a:r>
                    </a:p>
                  </a:txBody>
                  <a:tcPr anchor="ctr">
                    <a:solidFill>
                      <a:srgbClr val="15E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118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硅微条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日发布标书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113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硅电容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rgbClr val="15E3FF"/>
                          </a:solidFill>
                        </a:rPr>
                        <a:t>上周完成试验方案评审。等待闭环和报价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9380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热控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徐元迪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已完成第一轮询价：小卫星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所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所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认为是标书不够明确，本周迭代修改标书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9024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COB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韦家驹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乔锐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本周三去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所考察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2322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导热索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鲁兵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待草拟标书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5988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Airborn</a:t>
                      </a:r>
                      <a:r>
                        <a:rPr lang="zh-CN" altLang="en-US" dirty="0"/>
                        <a:t>连接器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高旻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韦家驹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乔锐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）使用单一来源采购鉴定件用量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）等待高旻正样报价；乔锐走正样件的采购流程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517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Z</a:t>
                      </a:r>
                      <a:r>
                        <a:rPr lang="zh-CN" altLang="en-US" dirty="0"/>
                        <a:t>型高密走线板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张子良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）已完成初样设计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）联系的上海厂子在敲定合同时才反馈无法制作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）已联系东辉制作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）联系新生快捷？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69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7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B5C4B054-8C07-421F-91D9-7A7280BF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048982"/>
              </p:ext>
            </p:extLst>
          </p:nvPr>
        </p:nvGraphicFramePr>
        <p:xfrm>
          <a:off x="666712" y="1249824"/>
          <a:ext cx="11061000" cy="28284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7000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934046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1895323">
                  <a:extLst>
                    <a:ext uri="{9D8B030D-6E8A-4147-A177-3AD203B41FA5}">
                      <a16:colId xmlns:a16="http://schemas.microsoft.com/office/drawing/2014/main" val="505506896"/>
                    </a:ext>
                  </a:extLst>
                </a:gridCol>
                <a:gridCol w="1445126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1869505">
                  <a:extLst>
                    <a:ext uri="{9D8B030D-6E8A-4147-A177-3AD203B41FA5}">
                      <a16:colId xmlns:a16="http://schemas.microsoft.com/office/drawing/2014/main" val="4096673917"/>
                    </a:ext>
                  </a:extLst>
                </a:gridCol>
              </a:tblGrid>
              <a:tr h="40405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安排人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进展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备注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已完成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专项审查：热第三方复核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总体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徐元迪</a:t>
                      </a:r>
                      <a:r>
                        <a:rPr lang="en-US" altLang="zh-CN" dirty="0"/>
                        <a:t>/508/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203254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接地设计报告修改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李陆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霍嘉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698322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电磁兼容专项设计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张永杰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霍嘉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677001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闭环：六性、标定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总体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671664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经费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张帆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055535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风险分析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李新乔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553474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DEDFF137-40A5-4DE8-99D6-88C27EAF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文档和评审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28EF03-4E95-4C9B-813D-0F96DA8C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2026/09/14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9404632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12254</TotalTime>
  <Words>827</Words>
  <Application>Microsoft Office PowerPoint</Application>
  <PresentationFormat>宽屏</PresentationFormat>
  <Paragraphs>145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等线</vt:lpstr>
      <vt:lpstr>微软雅黑</vt:lpstr>
      <vt:lpstr>Arial</vt:lpstr>
      <vt:lpstr>Calibri</vt:lpstr>
      <vt:lpstr>Calibri Light</vt:lpstr>
      <vt:lpstr>Wingdings</vt:lpstr>
      <vt:lpstr>IHEP</vt:lpstr>
      <vt:lpstr>自定义设计方案</vt:lpstr>
      <vt:lpstr>SCD 周例会</vt:lpstr>
      <vt:lpstr>总体研制节点及安排</vt:lpstr>
      <vt:lpstr>重要辅线</vt:lpstr>
      <vt:lpstr>辅线：重要方案选择</vt:lpstr>
      <vt:lpstr>采购和招标</vt:lpstr>
      <vt:lpstr>文档和评审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上一个年度的重要进展回顾</dc:title>
  <dc:creator>Yuodaa</dc:creator>
  <cp:lastModifiedBy>乔锐0830</cp:lastModifiedBy>
  <cp:revision>1180</cp:revision>
  <dcterms:created xsi:type="dcterms:W3CDTF">2023-08-09T12:44:00Z</dcterms:created>
  <dcterms:modified xsi:type="dcterms:W3CDTF">2026-09-14T02:26:04Z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