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10"/>
  </p:handoutMasterIdLst>
  <p:sldIdLst>
    <p:sldId id="256" r:id="rId3"/>
    <p:sldId id="303" r:id="rId4"/>
    <p:sldId id="299" r:id="rId5"/>
    <p:sldId id="304" r:id="rId6"/>
    <p:sldId id="306" r:id="rId7"/>
    <p:sldId id="307" r:id="rId8"/>
    <p:sldId id="308" r:id="rId9"/>
  </p:sldIdLst>
  <p:sldSz cx="12192000" cy="6858000"/>
  <p:notesSz cx="6858000" cy="9144000"/>
  <p:embeddedFontLst>
    <p:embeddedFont>
      <p:font typeface="黑体" panose="02010609060101010101" charset="-122"/>
      <p:regular r:id="rId14"/>
    </p:embeddedFont>
    <p:embeddedFont>
      <p:font typeface="等线" panose="02010600030101010101" charset="-122"/>
      <p:regular r:id="rId15"/>
      <p:bold r:id="rId16"/>
    </p:embeddedFont>
  </p:embeddedFontLst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64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7B99"/>
    <a:srgbClr val="1563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3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78" y="846"/>
      </p:cViewPr>
      <p:guideLst>
        <p:guide pos="416"/>
        <p:guide pos="7256"/>
        <p:guide orient="horz" pos="664"/>
        <p:guide orient="horz" pos="71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2582"/>
    </p:cViewPr>
  </p:sorterViewPr>
  <p:notesViewPr>
    <p:cSldViewPr snapToGrid="0">
      <p:cViewPr varScale="1">
        <p:scale>
          <a:sx n="75" d="100"/>
          <a:sy n="75" d="100"/>
        </p:scale>
        <p:origin x="3300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2.xml"/><Relationship Id="rId16" Type="http://schemas.openxmlformats.org/officeDocument/2006/relationships/font" Target="fonts/font3.fntdata"/><Relationship Id="rId15" Type="http://schemas.openxmlformats.org/officeDocument/2006/relationships/font" Target="fonts/font2.fntdata"/><Relationship Id="rId14" Type="http://schemas.openxmlformats.org/officeDocument/2006/relationships/font" Target="fonts/font1.fntdata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DED53D-5900-4692-B30E-AEFD90DE75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F731E-E4EE-48C2-8E2E-8649318C6E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3A7B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335360" y="277896"/>
            <a:ext cx="11521280" cy="63022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chemeClr val="tx1">
                <a:lumMod val="95000"/>
                <a:lumOff val="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8" name="任意多边形: 形状 7"/>
          <p:cNvSpPr>
            <a:spLocks noChangeAspect="1"/>
          </p:cNvSpPr>
          <p:nvPr userDrawn="1"/>
        </p:nvSpPr>
        <p:spPr>
          <a:xfrm>
            <a:off x="10251074" y="0"/>
            <a:ext cx="1730960" cy="1298018"/>
          </a:xfrm>
          <a:custGeom>
            <a:avLst/>
            <a:gdLst>
              <a:gd name="connsiteX0" fmla="*/ 1275576 w 1730960"/>
              <a:gd name="connsiteY0" fmla="*/ 0 h 1298018"/>
              <a:gd name="connsiteX1" fmla="*/ 1730960 w 1730960"/>
              <a:gd name="connsiteY1" fmla="*/ 0 h 1298018"/>
              <a:gd name="connsiteX2" fmla="*/ 455384 w 1730960"/>
              <a:gd name="connsiteY2" fmla="*/ 1298018 h 1298018"/>
              <a:gd name="connsiteX3" fmla="*/ 0 w 1730960"/>
              <a:gd name="connsiteY3" fmla="*/ 1298018 h 1298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0960" h="1298018">
                <a:moveTo>
                  <a:pt x="1275576" y="0"/>
                </a:moveTo>
                <a:lnTo>
                  <a:pt x="1730960" y="0"/>
                </a:lnTo>
                <a:lnTo>
                  <a:pt x="455384" y="1298018"/>
                </a:lnTo>
                <a:lnTo>
                  <a:pt x="0" y="1298018"/>
                </a:lnTo>
                <a:close/>
              </a:path>
            </a:pathLst>
          </a:custGeom>
          <a:solidFill>
            <a:srgbClr val="70AFC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任意多边形: 形状 8"/>
          <p:cNvSpPr>
            <a:spLocks noChangeAspect="1"/>
          </p:cNvSpPr>
          <p:nvPr userDrawn="1"/>
        </p:nvSpPr>
        <p:spPr>
          <a:xfrm>
            <a:off x="10239549" y="0"/>
            <a:ext cx="890408" cy="558535"/>
          </a:xfrm>
          <a:custGeom>
            <a:avLst/>
            <a:gdLst>
              <a:gd name="connsiteX0" fmla="*/ 548878 w 890408"/>
              <a:gd name="connsiteY0" fmla="*/ 0 h 558535"/>
              <a:gd name="connsiteX1" fmla="*/ 890408 w 890408"/>
              <a:gd name="connsiteY1" fmla="*/ 0 h 558535"/>
              <a:gd name="connsiteX2" fmla="*/ 341530 w 890408"/>
              <a:gd name="connsiteY2" fmla="*/ 558535 h 558535"/>
              <a:gd name="connsiteX3" fmla="*/ 0 w 890408"/>
              <a:gd name="connsiteY3" fmla="*/ 558535 h 558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408" h="558535">
                <a:moveTo>
                  <a:pt x="548878" y="0"/>
                </a:moveTo>
                <a:lnTo>
                  <a:pt x="890408" y="0"/>
                </a:lnTo>
                <a:lnTo>
                  <a:pt x="341530" y="558535"/>
                </a:lnTo>
                <a:lnTo>
                  <a:pt x="0" y="558535"/>
                </a:lnTo>
                <a:close/>
              </a:path>
            </a:pathLst>
          </a:custGeom>
          <a:solidFill>
            <a:srgbClr val="70AFC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任意多边形: 形状 9"/>
          <p:cNvSpPr>
            <a:spLocks noChangeAspect="1"/>
          </p:cNvSpPr>
          <p:nvPr userDrawn="1"/>
        </p:nvSpPr>
        <p:spPr>
          <a:xfrm>
            <a:off x="11394118" y="191340"/>
            <a:ext cx="797882" cy="811920"/>
          </a:xfrm>
          <a:custGeom>
            <a:avLst/>
            <a:gdLst>
              <a:gd name="connsiteX0" fmla="*/ 797882 w 797882"/>
              <a:gd name="connsiteY0" fmla="*/ 0 h 811920"/>
              <a:gd name="connsiteX1" fmla="*/ 797882 w 797882"/>
              <a:gd name="connsiteY1" fmla="*/ 289623 h 811920"/>
              <a:gd name="connsiteX2" fmla="*/ 284616 w 797882"/>
              <a:gd name="connsiteY2" fmla="*/ 811920 h 811920"/>
              <a:gd name="connsiteX3" fmla="*/ 0 w 797882"/>
              <a:gd name="connsiteY3" fmla="*/ 811920 h 81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7882" h="811920">
                <a:moveTo>
                  <a:pt x="797882" y="0"/>
                </a:moveTo>
                <a:lnTo>
                  <a:pt x="797882" y="289623"/>
                </a:lnTo>
                <a:lnTo>
                  <a:pt x="284616" y="811920"/>
                </a:lnTo>
                <a:lnTo>
                  <a:pt x="0" y="811920"/>
                </a:lnTo>
                <a:close/>
              </a:path>
            </a:pathLst>
          </a:custGeom>
          <a:solidFill>
            <a:srgbClr val="70AFC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6" name="任意多边形: 形状 15"/>
          <p:cNvSpPr>
            <a:spLocks noChangeAspect="1"/>
          </p:cNvSpPr>
          <p:nvPr userDrawn="1"/>
        </p:nvSpPr>
        <p:spPr>
          <a:xfrm>
            <a:off x="349072" y="5693177"/>
            <a:ext cx="1602222" cy="1167016"/>
          </a:xfrm>
          <a:custGeom>
            <a:avLst/>
            <a:gdLst>
              <a:gd name="connsiteX0" fmla="*/ 1146838 w 1602222"/>
              <a:gd name="connsiteY0" fmla="*/ 0 h 1167016"/>
              <a:gd name="connsiteX1" fmla="*/ 1602222 w 1602222"/>
              <a:gd name="connsiteY1" fmla="*/ 0 h 1167016"/>
              <a:gd name="connsiteX2" fmla="*/ 455384 w 1602222"/>
              <a:gd name="connsiteY2" fmla="*/ 1167016 h 1167016"/>
              <a:gd name="connsiteX3" fmla="*/ 0 w 1602222"/>
              <a:gd name="connsiteY3" fmla="*/ 1167016 h 1167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2222" h="1167016">
                <a:moveTo>
                  <a:pt x="1146838" y="0"/>
                </a:moveTo>
                <a:lnTo>
                  <a:pt x="1602222" y="0"/>
                </a:lnTo>
                <a:lnTo>
                  <a:pt x="455384" y="1167016"/>
                </a:lnTo>
                <a:lnTo>
                  <a:pt x="0" y="1167016"/>
                </a:lnTo>
                <a:close/>
              </a:path>
            </a:pathLst>
          </a:custGeom>
          <a:solidFill>
            <a:srgbClr val="70AFC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7" name="任意多边形: 形状 16"/>
          <p:cNvSpPr>
            <a:spLocks noChangeAspect="1"/>
          </p:cNvSpPr>
          <p:nvPr userDrawn="1"/>
        </p:nvSpPr>
        <p:spPr>
          <a:xfrm>
            <a:off x="1" y="5911667"/>
            <a:ext cx="850271" cy="865231"/>
          </a:xfrm>
          <a:custGeom>
            <a:avLst/>
            <a:gdLst>
              <a:gd name="connsiteX0" fmla="*/ 508741 w 850271"/>
              <a:gd name="connsiteY0" fmla="*/ 0 h 865231"/>
              <a:gd name="connsiteX1" fmla="*/ 850271 w 850271"/>
              <a:gd name="connsiteY1" fmla="*/ 0 h 865231"/>
              <a:gd name="connsiteX2" fmla="*/ 0 w 850271"/>
              <a:gd name="connsiteY2" fmla="*/ 865231 h 865231"/>
              <a:gd name="connsiteX3" fmla="*/ 0 w 850271"/>
              <a:gd name="connsiteY3" fmla="*/ 517692 h 865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271" h="865231">
                <a:moveTo>
                  <a:pt x="508741" y="0"/>
                </a:moveTo>
                <a:lnTo>
                  <a:pt x="850271" y="0"/>
                </a:lnTo>
                <a:lnTo>
                  <a:pt x="0" y="865231"/>
                </a:lnTo>
                <a:lnTo>
                  <a:pt x="0" y="517692"/>
                </a:lnTo>
                <a:close/>
              </a:path>
            </a:pathLst>
          </a:custGeom>
          <a:solidFill>
            <a:srgbClr val="70AFC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9" name="任意多边形: 形状 18"/>
          <p:cNvSpPr>
            <a:spLocks noChangeAspect="1"/>
          </p:cNvSpPr>
          <p:nvPr userDrawn="1"/>
        </p:nvSpPr>
        <p:spPr>
          <a:xfrm>
            <a:off x="1176986" y="6455122"/>
            <a:ext cx="685400" cy="407836"/>
          </a:xfrm>
          <a:custGeom>
            <a:avLst/>
            <a:gdLst>
              <a:gd name="connsiteX0" fmla="*/ 400784 w 685400"/>
              <a:gd name="connsiteY0" fmla="*/ 0 h 407836"/>
              <a:gd name="connsiteX1" fmla="*/ 685400 w 685400"/>
              <a:gd name="connsiteY1" fmla="*/ 0 h 407836"/>
              <a:gd name="connsiteX2" fmla="*/ 284616 w 685400"/>
              <a:gd name="connsiteY2" fmla="*/ 407836 h 407836"/>
              <a:gd name="connsiteX3" fmla="*/ 0 w 685400"/>
              <a:gd name="connsiteY3" fmla="*/ 407836 h 407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400" h="407836">
                <a:moveTo>
                  <a:pt x="400784" y="0"/>
                </a:moveTo>
                <a:lnTo>
                  <a:pt x="685400" y="0"/>
                </a:lnTo>
                <a:lnTo>
                  <a:pt x="284616" y="407836"/>
                </a:lnTo>
                <a:lnTo>
                  <a:pt x="0" y="407836"/>
                </a:lnTo>
                <a:close/>
              </a:path>
            </a:pathLst>
          </a:custGeom>
          <a:solidFill>
            <a:srgbClr val="70AFC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cxnSp>
        <p:nvCxnSpPr>
          <p:cNvPr id="22" name="直接连接符 21"/>
          <p:cNvCxnSpPr/>
          <p:nvPr userDrawn="1"/>
        </p:nvCxnSpPr>
        <p:spPr>
          <a:xfrm flipH="1">
            <a:off x="2594342" y="3775680"/>
            <a:ext cx="1901952" cy="0"/>
          </a:xfrm>
          <a:prstGeom prst="line">
            <a:avLst/>
          </a:prstGeom>
          <a:ln w="19050">
            <a:solidFill>
              <a:schemeClr val="accent1">
                <a:lumMod val="10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 userDrawn="1"/>
        </p:nvCxnSpPr>
        <p:spPr>
          <a:xfrm flipH="1">
            <a:off x="7860299" y="3775680"/>
            <a:ext cx="1901952" cy="0"/>
          </a:xfrm>
          <a:prstGeom prst="line">
            <a:avLst/>
          </a:prstGeom>
          <a:ln w="19050">
            <a:solidFill>
              <a:schemeClr val="accent1">
                <a:lumMod val="10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335360" y="277896"/>
            <a:ext cx="11521280" cy="63022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chemeClr val="tx1">
                <a:lumMod val="95000"/>
                <a:lumOff val="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2548327" y="209476"/>
            <a:ext cx="9367901" cy="6439048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70AFC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2" cstate="screen"/>
          <a:srcRect l="34053" t="17591" r="1128" b="17591"/>
          <a:stretch>
            <a:fillRect/>
          </a:stretch>
        </p:blipFill>
        <p:spPr>
          <a:xfrm>
            <a:off x="-5" y="23177"/>
            <a:ext cx="6861002" cy="6826886"/>
          </a:xfrm>
          <a:custGeom>
            <a:avLst/>
            <a:gdLst>
              <a:gd name="connsiteX0" fmla="*/ 0 w 6861002"/>
              <a:gd name="connsiteY0" fmla="*/ 0 h 6826886"/>
              <a:gd name="connsiteX1" fmla="*/ 6861002 w 6861002"/>
              <a:gd name="connsiteY1" fmla="*/ 0 h 6826886"/>
              <a:gd name="connsiteX2" fmla="*/ 5494103 w 6861002"/>
              <a:gd name="connsiteY2" fmla="*/ 6826886 h 6826886"/>
              <a:gd name="connsiteX3" fmla="*/ 0 w 6861002"/>
              <a:gd name="connsiteY3" fmla="*/ 6826886 h 6826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1002" h="6826886">
                <a:moveTo>
                  <a:pt x="0" y="0"/>
                </a:moveTo>
                <a:lnTo>
                  <a:pt x="6861002" y="0"/>
                </a:lnTo>
                <a:lnTo>
                  <a:pt x="5494103" y="6826886"/>
                </a:lnTo>
                <a:lnTo>
                  <a:pt x="0" y="6826886"/>
                </a:lnTo>
                <a:close/>
              </a:path>
            </a:pathLst>
          </a:custGeom>
        </p:spPr>
      </p:pic>
      <p:sp>
        <p:nvSpPr>
          <p:cNvPr id="14" name="流程图: 手动输入 13"/>
          <p:cNvSpPr/>
          <p:nvPr userDrawn="1"/>
        </p:nvSpPr>
        <p:spPr>
          <a:xfrm rot="16200000" flipV="1">
            <a:off x="3822" y="-3820"/>
            <a:ext cx="6858000" cy="6865642"/>
          </a:xfrm>
          <a:prstGeom prst="flowChartManualInput">
            <a:avLst/>
          </a:prstGeom>
          <a:solidFill>
            <a:srgbClr val="3A7B99"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1059793" y="2378343"/>
            <a:ext cx="1610623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defRPr/>
            </a:pPr>
            <a:r>
              <a:rPr lang="zh-CN" altLang="en-US" sz="4800" dirty="0">
                <a:solidFill>
                  <a:prstClr val="whit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目录</a:t>
            </a:r>
            <a:endParaRPr lang="zh-CN" altLang="en-US" sz="4800" dirty="0">
              <a:solidFill>
                <a:prstClr val="white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+mn-ea"/>
              <a:sym typeface="+mn-lt"/>
            </a:endParaRPr>
          </a:p>
        </p:txBody>
      </p:sp>
      <p:cxnSp>
        <p:nvCxnSpPr>
          <p:cNvPr id="16" name="直接连接符 15"/>
          <p:cNvCxnSpPr/>
          <p:nvPr userDrawn="1"/>
        </p:nvCxnSpPr>
        <p:spPr>
          <a:xfrm>
            <a:off x="1142281" y="3360609"/>
            <a:ext cx="959371" cy="0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17" name="文本框 16"/>
          <p:cNvSpPr txBox="1"/>
          <p:nvPr userDrawn="1"/>
        </p:nvSpPr>
        <p:spPr>
          <a:xfrm>
            <a:off x="1142281" y="3710217"/>
            <a:ext cx="2814786" cy="76944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defRPr/>
            </a:pPr>
            <a:r>
              <a:rPr lang="en-US" altLang="zh-CN" sz="4400" dirty="0">
                <a:solidFill>
                  <a:prstClr val="white"/>
                </a:solidFill>
                <a:cs typeface="+mn-ea"/>
                <a:sym typeface="+mn-lt"/>
              </a:rPr>
              <a:t>Contents</a:t>
            </a:r>
            <a:endParaRPr lang="zh-CN" altLang="en-US" sz="44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 userDrawn="1"/>
        </p:nvGrpSpPr>
        <p:grpSpPr>
          <a:xfrm flipV="1">
            <a:off x="827551" y="209476"/>
            <a:ext cx="303107" cy="303107"/>
            <a:chOff x="962675" y="5112327"/>
            <a:chExt cx="672161" cy="672161"/>
          </a:xfrm>
        </p:grpSpPr>
        <p:cxnSp>
          <p:nvCxnSpPr>
            <p:cNvPr id="19" name="直接连接符 18"/>
            <p:cNvCxnSpPr/>
            <p:nvPr/>
          </p:nvCxnSpPr>
          <p:spPr>
            <a:xfrm flipH="1">
              <a:off x="962675" y="5784488"/>
              <a:ext cx="672161" cy="0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alpha val="6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0" name="直接连接符 19"/>
            <p:cNvCxnSpPr/>
            <p:nvPr/>
          </p:nvCxnSpPr>
          <p:spPr>
            <a:xfrm flipV="1">
              <a:off x="962675" y="5112327"/>
              <a:ext cx="0" cy="672161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alpha val="65000"/>
                </a:sysClr>
              </a:solidFill>
              <a:prstDash val="solid"/>
              <a:miter lim="800000"/>
            </a:ln>
            <a:effectLst/>
          </p:spPr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3A7B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335360" y="277896"/>
            <a:ext cx="11521280" cy="63022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chemeClr val="tx1">
                <a:lumMod val="95000"/>
                <a:lumOff val="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任意多边形: 形状 12"/>
          <p:cNvSpPr>
            <a:spLocks noChangeAspect="1"/>
          </p:cNvSpPr>
          <p:nvPr userDrawn="1"/>
        </p:nvSpPr>
        <p:spPr>
          <a:xfrm>
            <a:off x="10251074" y="0"/>
            <a:ext cx="1730960" cy="1298018"/>
          </a:xfrm>
          <a:custGeom>
            <a:avLst/>
            <a:gdLst>
              <a:gd name="connsiteX0" fmla="*/ 1275576 w 1730960"/>
              <a:gd name="connsiteY0" fmla="*/ 0 h 1298018"/>
              <a:gd name="connsiteX1" fmla="*/ 1730960 w 1730960"/>
              <a:gd name="connsiteY1" fmla="*/ 0 h 1298018"/>
              <a:gd name="connsiteX2" fmla="*/ 455384 w 1730960"/>
              <a:gd name="connsiteY2" fmla="*/ 1298018 h 1298018"/>
              <a:gd name="connsiteX3" fmla="*/ 0 w 1730960"/>
              <a:gd name="connsiteY3" fmla="*/ 1298018 h 1298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0960" h="1298018">
                <a:moveTo>
                  <a:pt x="1275576" y="0"/>
                </a:moveTo>
                <a:lnTo>
                  <a:pt x="1730960" y="0"/>
                </a:lnTo>
                <a:lnTo>
                  <a:pt x="455384" y="1298018"/>
                </a:lnTo>
                <a:lnTo>
                  <a:pt x="0" y="1298018"/>
                </a:lnTo>
                <a:close/>
              </a:path>
            </a:pathLst>
          </a:custGeom>
          <a:solidFill>
            <a:srgbClr val="70AFC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4" name="任意多边形: 形状 13"/>
          <p:cNvSpPr>
            <a:spLocks noChangeAspect="1"/>
          </p:cNvSpPr>
          <p:nvPr userDrawn="1"/>
        </p:nvSpPr>
        <p:spPr>
          <a:xfrm>
            <a:off x="10239549" y="0"/>
            <a:ext cx="890408" cy="558535"/>
          </a:xfrm>
          <a:custGeom>
            <a:avLst/>
            <a:gdLst>
              <a:gd name="connsiteX0" fmla="*/ 548878 w 890408"/>
              <a:gd name="connsiteY0" fmla="*/ 0 h 558535"/>
              <a:gd name="connsiteX1" fmla="*/ 890408 w 890408"/>
              <a:gd name="connsiteY1" fmla="*/ 0 h 558535"/>
              <a:gd name="connsiteX2" fmla="*/ 341530 w 890408"/>
              <a:gd name="connsiteY2" fmla="*/ 558535 h 558535"/>
              <a:gd name="connsiteX3" fmla="*/ 0 w 890408"/>
              <a:gd name="connsiteY3" fmla="*/ 558535 h 558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408" h="558535">
                <a:moveTo>
                  <a:pt x="548878" y="0"/>
                </a:moveTo>
                <a:lnTo>
                  <a:pt x="890408" y="0"/>
                </a:lnTo>
                <a:lnTo>
                  <a:pt x="341530" y="558535"/>
                </a:lnTo>
                <a:lnTo>
                  <a:pt x="0" y="558535"/>
                </a:lnTo>
                <a:close/>
              </a:path>
            </a:pathLst>
          </a:custGeom>
          <a:solidFill>
            <a:srgbClr val="70AFC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5" name="任意多边形: 形状 14"/>
          <p:cNvSpPr>
            <a:spLocks noChangeAspect="1"/>
          </p:cNvSpPr>
          <p:nvPr userDrawn="1"/>
        </p:nvSpPr>
        <p:spPr>
          <a:xfrm>
            <a:off x="11394118" y="191340"/>
            <a:ext cx="797882" cy="811920"/>
          </a:xfrm>
          <a:custGeom>
            <a:avLst/>
            <a:gdLst>
              <a:gd name="connsiteX0" fmla="*/ 797882 w 797882"/>
              <a:gd name="connsiteY0" fmla="*/ 0 h 811920"/>
              <a:gd name="connsiteX1" fmla="*/ 797882 w 797882"/>
              <a:gd name="connsiteY1" fmla="*/ 289623 h 811920"/>
              <a:gd name="connsiteX2" fmla="*/ 284616 w 797882"/>
              <a:gd name="connsiteY2" fmla="*/ 811920 h 811920"/>
              <a:gd name="connsiteX3" fmla="*/ 0 w 797882"/>
              <a:gd name="connsiteY3" fmla="*/ 811920 h 81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7882" h="811920">
                <a:moveTo>
                  <a:pt x="797882" y="0"/>
                </a:moveTo>
                <a:lnTo>
                  <a:pt x="797882" y="289623"/>
                </a:lnTo>
                <a:lnTo>
                  <a:pt x="284616" y="811920"/>
                </a:lnTo>
                <a:lnTo>
                  <a:pt x="0" y="811920"/>
                </a:lnTo>
                <a:close/>
              </a:path>
            </a:pathLst>
          </a:custGeom>
          <a:solidFill>
            <a:srgbClr val="70AFC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6" name="任意多边形: 形状 15"/>
          <p:cNvSpPr>
            <a:spLocks noChangeAspect="1"/>
          </p:cNvSpPr>
          <p:nvPr userDrawn="1"/>
        </p:nvSpPr>
        <p:spPr>
          <a:xfrm>
            <a:off x="349072" y="5693177"/>
            <a:ext cx="1602222" cy="1167016"/>
          </a:xfrm>
          <a:custGeom>
            <a:avLst/>
            <a:gdLst>
              <a:gd name="connsiteX0" fmla="*/ 1146838 w 1602222"/>
              <a:gd name="connsiteY0" fmla="*/ 0 h 1167016"/>
              <a:gd name="connsiteX1" fmla="*/ 1602222 w 1602222"/>
              <a:gd name="connsiteY1" fmla="*/ 0 h 1167016"/>
              <a:gd name="connsiteX2" fmla="*/ 455384 w 1602222"/>
              <a:gd name="connsiteY2" fmla="*/ 1167016 h 1167016"/>
              <a:gd name="connsiteX3" fmla="*/ 0 w 1602222"/>
              <a:gd name="connsiteY3" fmla="*/ 1167016 h 1167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2222" h="1167016">
                <a:moveTo>
                  <a:pt x="1146838" y="0"/>
                </a:moveTo>
                <a:lnTo>
                  <a:pt x="1602222" y="0"/>
                </a:lnTo>
                <a:lnTo>
                  <a:pt x="455384" y="1167016"/>
                </a:lnTo>
                <a:lnTo>
                  <a:pt x="0" y="1167016"/>
                </a:lnTo>
                <a:close/>
              </a:path>
            </a:pathLst>
          </a:custGeom>
          <a:solidFill>
            <a:srgbClr val="70AFC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7" name="任意多边形: 形状 16"/>
          <p:cNvSpPr>
            <a:spLocks noChangeAspect="1"/>
          </p:cNvSpPr>
          <p:nvPr userDrawn="1"/>
        </p:nvSpPr>
        <p:spPr>
          <a:xfrm>
            <a:off x="1" y="5911667"/>
            <a:ext cx="850271" cy="865231"/>
          </a:xfrm>
          <a:custGeom>
            <a:avLst/>
            <a:gdLst>
              <a:gd name="connsiteX0" fmla="*/ 508741 w 850271"/>
              <a:gd name="connsiteY0" fmla="*/ 0 h 865231"/>
              <a:gd name="connsiteX1" fmla="*/ 850271 w 850271"/>
              <a:gd name="connsiteY1" fmla="*/ 0 h 865231"/>
              <a:gd name="connsiteX2" fmla="*/ 0 w 850271"/>
              <a:gd name="connsiteY2" fmla="*/ 865231 h 865231"/>
              <a:gd name="connsiteX3" fmla="*/ 0 w 850271"/>
              <a:gd name="connsiteY3" fmla="*/ 517692 h 865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271" h="865231">
                <a:moveTo>
                  <a:pt x="508741" y="0"/>
                </a:moveTo>
                <a:lnTo>
                  <a:pt x="850271" y="0"/>
                </a:lnTo>
                <a:lnTo>
                  <a:pt x="0" y="865231"/>
                </a:lnTo>
                <a:lnTo>
                  <a:pt x="0" y="517692"/>
                </a:lnTo>
                <a:close/>
              </a:path>
            </a:pathLst>
          </a:custGeom>
          <a:solidFill>
            <a:srgbClr val="70AFC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8" name="任意多边形: 形状 17"/>
          <p:cNvSpPr>
            <a:spLocks noChangeAspect="1"/>
          </p:cNvSpPr>
          <p:nvPr userDrawn="1"/>
        </p:nvSpPr>
        <p:spPr>
          <a:xfrm>
            <a:off x="1176986" y="6455122"/>
            <a:ext cx="685400" cy="407836"/>
          </a:xfrm>
          <a:custGeom>
            <a:avLst/>
            <a:gdLst>
              <a:gd name="connsiteX0" fmla="*/ 400784 w 685400"/>
              <a:gd name="connsiteY0" fmla="*/ 0 h 407836"/>
              <a:gd name="connsiteX1" fmla="*/ 685400 w 685400"/>
              <a:gd name="connsiteY1" fmla="*/ 0 h 407836"/>
              <a:gd name="connsiteX2" fmla="*/ 284616 w 685400"/>
              <a:gd name="connsiteY2" fmla="*/ 407836 h 407836"/>
              <a:gd name="connsiteX3" fmla="*/ 0 w 685400"/>
              <a:gd name="connsiteY3" fmla="*/ 407836 h 407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400" h="407836">
                <a:moveTo>
                  <a:pt x="400784" y="0"/>
                </a:moveTo>
                <a:lnTo>
                  <a:pt x="685400" y="0"/>
                </a:lnTo>
                <a:lnTo>
                  <a:pt x="284616" y="407836"/>
                </a:lnTo>
                <a:lnTo>
                  <a:pt x="0" y="407836"/>
                </a:lnTo>
                <a:close/>
              </a:path>
            </a:pathLst>
          </a:custGeom>
          <a:solidFill>
            <a:srgbClr val="70AFC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1" name="燕尾形 2"/>
          <p:cNvSpPr/>
          <p:nvPr userDrawn="1"/>
        </p:nvSpPr>
        <p:spPr>
          <a:xfrm rot="16200000">
            <a:off x="5644278" y="40030"/>
            <a:ext cx="903605" cy="818515"/>
          </a:xfrm>
          <a:custGeom>
            <a:avLst/>
            <a:gdLst>
              <a:gd name="connsiteX0" fmla="*/ 0 w 1423"/>
              <a:gd name="connsiteY0" fmla="*/ 0 h 1289"/>
              <a:gd name="connsiteX1" fmla="*/ 1416 w 1423"/>
              <a:gd name="connsiteY1" fmla="*/ 2 h 1289"/>
              <a:gd name="connsiteX2" fmla="*/ 1423 w 1423"/>
              <a:gd name="connsiteY2" fmla="*/ 596 h 1289"/>
              <a:gd name="connsiteX3" fmla="*/ 1419 w 1423"/>
              <a:gd name="connsiteY3" fmla="*/ 1289 h 1289"/>
              <a:gd name="connsiteX4" fmla="*/ 0 w 1423"/>
              <a:gd name="connsiteY4" fmla="*/ 1289 h 1289"/>
              <a:gd name="connsiteX5" fmla="*/ 644 w 1423"/>
              <a:gd name="connsiteY5" fmla="*/ 644 h 1289"/>
              <a:gd name="connsiteX6" fmla="*/ 0 w 1423"/>
              <a:gd name="connsiteY6" fmla="*/ 0 h 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3" h="1289">
                <a:moveTo>
                  <a:pt x="0" y="0"/>
                </a:moveTo>
                <a:lnTo>
                  <a:pt x="1416" y="2"/>
                </a:lnTo>
                <a:lnTo>
                  <a:pt x="1423" y="596"/>
                </a:lnTo>
                <a:lnTo>
                  <a:pt x="1419" y="1289"/>
                </a:lnTo>
                <a:lnTo>
                  <a:pt x="0" y="1289"/>
                </a:lnTo>
                <a:lnTo>
                  <a:pt x="644" y="6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3A7B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335360" y="277896"/>
            <a:ext cx="11521280" cy="63022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chemeClr val="tx1">
                <a:lumMod val="95000"/>
                <a:lumOff val="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8" name="任意多边形: 形状 7"/>
          <p:cNvSpPr>
            <a:spLocks noChangeAspect="1"/>
          </p:cNvSpPr>
          <p:nvPr userDrawn="1"/>
        </p:nvSpPr>
        <p:spPr>
          <a:xfrm>
            <a:off x="10251074" y="0"/>
            <a:ext cx="1730960" cy="1298018"/>
          </a:xfrm>
          <a:custGeom>
            <a:avLst/>
            <a:gdLst>
              <a:gd name="connsiteX0" fmla="*/ 1275576 w 1730960"/>
              <a:gd name="connsiteY0" fmla="*/ 0 h 1298018"/>
              <a:gd name="connsiteX1" fmla="*/ 1730960 w 1730960"/>
              <a:gd name="connsiteY1" fmla="*/ 0 h 1298018"/>
              <a:gd name="connsiteX2" fmla="*/ 455384 w 1730960"/>
              <a:gd name="connsiteY2" fmla="*/ 1298018 h 1298018"/>
              <a:gd name="connsiteX3" fmla="*/ 0 w 1730960"/>
              <a:gd name="connsiteY3" fmla="*/ 1298018 h 1298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0960" h="1298018">
                <a:moveTo>
                  <a:pt x="1275576" y="0"/>
                </a:moveTo>
                <a:lnTo>
                  <a:pt x="1730960" y="0"/>
                </a:lnTo>
                <a:lnTo>
                  <a:pt x="455384" y="1298018"/>
                </a:lnTo>
                <a:lnTo>
                  <a:pt x="0" y="1298018"/>
                </a:lnTo>
                <a:close/>
              </a:path>
            </a:pathLst>
          </a:custGeom>
          <a:solidFill>
            <a:srgbClr val="70AFC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任意多边形: 形状 8"/>
          <p:cNvSpPr>
            <a:spLocks noChangeAspect="1"/>
          </p:cNvSpPr>
          <p:nvPr userDrawn="1"/>
        </p:nvSpPr>
        <p:spPr>
          <a:xfrm>
            <a:off x="10239549" y="0"/>
            <a:ext cx="890408" cy="558535"/>
          </a:xfrm>
          <a:custGeom>
            <a:avLst/>
            <a:gdLst>
              <a:gd name="connsiteX0" fmla="*/ 548878 w 890408"/>
              <a:gd name="connsiteY0" fmla="*/ 0 h 558535"/>
              <a:gd name="connsiteX1" fmla="*/ 890408 w 890408"/>
              <a:gd name="connsiteY1" fmla="*/ 0 h 558535"/>
              <a:gd name="connsiteX2" fmla="*/ 341530 w 890408"/>
              <a:gd name="connsiteY2" fmla="*/ 558535 h 558535"/>
              <a:gd name="connsiteX3" fmla="*/ 0 w 890408"/>
              <a:gd name="connsiteY3" fmla="*/ 558535 h 558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408" h="558535">
                <a:moveTo>
                  <a:pt x="548878" y="0"/>
                </a:moveTo>
                <a:lnTo>
                  <a:pt x="890408" y="0"/>
                </a:lnTo>
                <a:lnTo>
                  <a:pt x="341530" y="558535"/>
                </a:lnTo>
                <a:lnTo>
                  <a:pt x="0" y="558535"/>
                </a:lnTo>
                <a:close/>
              </a:path>
            </a:pathLst>
          </a:custGeom>
          <a:solidFill>
            <a:srgbClr val="70AFC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任意多边形: 形状 9"/>
          <p:cNvSpPr>
            <a:spLocks noChangeAspect="1"/>
          </p:cNvSpPr>
          <p:nvPr userDrawn="1"/>
        </p:nvSpPr>
        <p:spPr>
          <a:xfrm>
            <a:off x="11394118" y="191340"/>
            <a:ext cx="797882" cy="811920"/>
          </a:xfrm>
          <a:custGeom>
            <a:avLst/>
            <a:gdLst>
              <a:gd name="connsiteX0" fmla="*/ 797882 w 797882"/>
              <a:gd name="connsiteY0" fmla="*/ 0 h 811920"/>
              <a:gd name="connsiteX1" fmla="*/ 797882 w 797882"/>
              <a:gd name="connsiteY1" fmla="*/ 289623 h 811920"/>
              <a:gd name="connsiteX2" fmla="*/ 284616 w 797882"/>
              <a:gd name="connsiteY2" fmla="*/ 811920 h 811920"/>
              <a:gd name="connsiteX3" fmla="*/ 0 w 797882"/>
              <a:gd name="connsiteY3" fmla="*/ 811920 h 81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7882" h="811920">
                <a:moveTo>
                  <a:pt x="797882" y="0"/>
                </a:moveTo>
                <a:lnTo>
                  <a:pt x="797882" y="289623"/>
                </a:lnTo>
                <a:lnTo>
                  <a:pt x="284616" y="811920"/>
                </a:lnTo>
                <a:lnTo>
                  <a:pt x="0" y="811920"/>
                </a:lnTo>
                <a:close/>
              </a:path>
            </a:pathLst>
          </a:custGeom>
          <a:solidFill>
            <a:srgbClr val="70AFC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任意多边形: 形状 10"/>
          <p:cNvSpPr>
            <a:spLocks noChangeAspect="1"/>
          </p:cNvSpPr>
          <p:nvPr userDrawn="1"/>
        </p:nvSpPr>
        <p:spPr>
          <a:xfrm>
            <a:off x="349072" y="5693177"/>
            <a:ext cx="1602222" cy="1167016"/>
          </a:xfrm>
          <a:custGeom>
            <a:avLst/>
            <a:gdLst>
              <a:gd name="connsiteX0" fmla="*/ 1146838 w 1602222"/>
              <a:gd name="connsiteY0" fmla="*/ 0 h 1167016"/>
              <a:gd name="connsiteX1" fmla="*/ 1602222 w 1602222"/>
              <a:gd name="connsiteY1" fmla="*/ 0 h 1167016"/>
              <a:gd name="connsiteX2" fmla="*/ 455384 w 1602222"/>
              <a:gd name="connsiteY2" fmla="*/ 1167016 h 1167016"/>
              <a:gd name="connsiteX3" fmla="*/ 0 w 1602222"/>
              <a:gd name="connsiteY3" fmla="*/ 1167016 h 1167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2222" h="1167016">
                <a:moveTo>
                  <a:pt x="1146838" y="0"/>
                </a:moveTo>
                <a:lnTo>
                  <a:pt x="1602222" y="0"/>
                </a:lnTo>
                <a:lnTo>
                  <a:pt x="455384" y="1167016"/>
                </a:lnTo>
                <a:lnTo>
                  <a:pt x="0" y="1167016"/>
                </a:lnTo>
                <a:close/>
              </a:path>
            </a:pathLst>
          </a:custGeom>
          <a:solidFill>
            <a:srgbClr val="70AFC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2" name="任意多边形: 形状 11"/>
          <p:cNvSpPr>
            <a:spLocks noChangeAspect="1"/>
          </p:cNvSpPr>
          <p:nvPr userDrawn="1"/>
        </p:nvSpPr>
        <p:spPr>
          <a:xfrm>
            <a:off x="1" y="5911667"/>
            <a:ext cx="850271" cy="865231"/>
          </a:xfrm>
          <a:custGeom>
            <a:avLst/>
            <a:gdLst>
              <a:gd name="connsiteX0" fmla="*/ 508741 w 850271"/>
              <a:gd name="connsiteY0" fmla="*/ 0 h 865231"/>
              <a:gd name="connsiteX1" fmla="*/ 850271 w 850271"/>
              <a:gd name="connsiteY1" fmla="*/ 0 h 865231"/>
              <a:gd name="connsiteX2" fmla="*/ 0 w 850271"/>
              <a:gd name="connsiteY2" fmla="*/ 865231 h 865231"/>
              <a:gd name="connsiteX3" fmla="*/ 0 w 850271"/>
              <a:gd name="connsiteY3" fmla="*/ 517692 h 865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271" h="865231">
                <a:moveTo>
                  <a:pt x="508741" y="0"/>
                </a:moveTo>
                <a:lnTo>
                  <a:pt x="850271" y="0"/>
                </a:lnTo>
                <a:lnTo>
                  <a:pt x="0" y="865231"/>
                </a:lnTo>
                <a:lnTo>
                  <a:pt x="0" y="517692"/>
                </a:lnTo>
                <a:close/>
              </a:path>
            </a:pathLst>
          </a:custGeom>
          <a:solidFill>
            <a:srgbClr val="70AFC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任意多边形: 形状 12"/>
          <p:cNvSpPr>
            <a:spLocks noChangeAspect="1"/>
          </p:cNvSpPr>
          <p:nvPr userDrawn="1"/>
        </p:nvSpPr>
        <p:spPr>
          <a:xfrm>
            <a:off x="1176986" y="6455122"/>
            <a:ext cx="685400" cy="407836"/>
          </a:xfrm>
          <a:custGeom>
            <a:avLst/>
            <a:gdLst>
              <a:gd name="connsiteX0" fmla="*/ 400784 w 685400"/>
              <a:gd name="connsiteY0" fmla="*/ 0 h 407836"/>
              <a:gd name="connsiteX1" fmla="*/ 685400 w 685400"/>
              <a:gd name="connsiteY1" fmla="*/ 0 h 407836"/>
              <a:gd name="connsiteX2" fmla="*/ 284616 w 685400"/>
              <a:gd name="connsiteY2" fmla="*/ 407836 h 407836"/>
              <a:gd name="connsiteX3" fmla="*/ 0 w 685400"/>
              <a:gd name="connsiteY3" fmla="*/ 407836 h 407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400" h="407836">
                <a:moveTo>
                  <a:pt x="400784" y="0"/>
                </a:moveTo>
                <a:lnTo>
                  <a:pt x="685400" y="0"/>
                </a:lnTo>
                <a:lnTo>
                  <a:pt x="284616" y="407836"/>
                </a:lnTo>
                <a:lnTo>
                  <a:pt x="0" y="407836"/>
                </a:lnTo>
                <a:close/>
              </a:path>
            </a:pathLst>
          </a:custGeom>
          <a:solidFill>
            <a:srgbClr val="70AFC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4" name="任意形状 65"/>
          <p:cNvSpPr/>
          <p:nvPr userDrawn="1"/>
        </p:nvSpPr>
        <p:spPr>
          <a:xfrm flipH="1">
            <a:off x="3367021" y="943381"/>
            <a:ext cx="915452" cy="186053"/>
          </a:xfrm>
          <a:custGeom>
            <a:avLst/>
            <a:gdLst>
              <a:gd name="connsiteX0" fmla="*/ 0 w 960895"/>
              <a:gd name="connsiteY0" fmla="*/ 147234 h 278970"/>
              <a:gd name="connsiteX1" fmla="*/ 216976 w 960895"/>
              <a:gd name="connsiteY1" fmla="*/ 147234 h 278970"/>
              <a:gd name="connsiteX2" fmla="*/ 309966 w 960895"/>
              <a:gd name="connsiteY2" fmla="*/ 0 h 278970"/>
              <a:gd name="connsiteX3" fmla="*/ 449450 w 960895"/>
              <a:gd name="connsiteY3" fmla="*/ 278970 h 278970"/>
              <a:gd name="connsiteX4" fmla="*/ 557939 w 960895"/>
              <a:gd name="connsiteY4" fmla="*/ 46495 h 278970"/>
              <a:gd name="connsiteX5" fmla="*/ 627681 w 960895"/>
              <a:gd name="connsiteY5" fmla="*/ 193729 h 278970"/>
              <a:gd name="connsiteX6" fmla="*/ 681925 w 960895"/>
              <a:gd name="connsiteY6" fmla="*/ 69743 h 278970"/>
              <a:gd name="connsiteX7" fmla="*/ 720671 w 960895"/>
              <a:gd name="connsiteY7" fmla="*/ 139485 h 278970"/>
              <a:gd name="connsiteX8" fmla="*/ 960895 w 960895"/>
              <a:gd name="connsiteY8" fmla="*/ 139485 h 278970"/>
              <a:gd name="connsiteX0-1" fmla="*/ 0 w 1372642"/>
              <a:gd name="connsiteY0-2" fmla="*/ 147234 h 278970"/>
              <a:gd name="connsiteX1-3" fmla="*/ 216976 w 1372642"/>
              <a:gd name="connsiteY1-4" fmla="*/ 147234 h 278970"/>
              <a:gd name="connsiteX2-5" fmla="*/ 309966 w 1372642"/>
              <a:gd name="connsiteY2-6" fmla="*/ 0 h 278970"/>
              <a:gd name="connsiteX3-7" fmla="*/ 449450 w 1372642"/>
              <a:gd name="connsiteY3-8" fmla="*/ 278970 h 278970"/>
              <a:gd name="connsiteX4-9" fmla="*/ 557939 w 1372642"/>
              <a:gd name="connsiteY4-10" fmla="*/ 46495 h 278970"/>
              <a:gd name="connsiteX5-11" fmla="*/ 627681 w 1372642"/>
              <a:gd name="connsiteY5-12" fmla="*/ 193729 h 278970"/>
              <a:gd name="connsiteX6-13" fmla="*/ 681925 w 1372642"/>
              <a:gd name="connsiteY6-14" fmla="*/ 69743 h 278970"/>
              <a:gd name="connsiteX7-15" fmla="*/ 720671 w 1372642"/>
              <a:gd name="connsiteY7-16" fmla="*/ 139485 h 278970"/>
              <a:gd name="connsiteX8-17" fmla="*/ 1372642 w 1372642"/>
              <a:gd name="connsiteY8-18" fmla="*/ 139485 h 2789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72642" h="278970">
                <a:moveTo>
                  <a:pt x="0" y="147234"/>
                </a:moveTo>
                <a:lnTo>
                  <a:pt x="216976" y="147234"/>
                </a:lnTo>
                <a:lnTo>
                  <a:pt x="309966" y="0"/>
                </a:lnTo>
                <a:lnTo>
                  <a:pt x="449450" y="278970"/>
                </a:lnTo>
                <a:lnTo>
                  <a:pt x="557939" y="46495"/>
                </a:lnTo>
                <a:lnTo>
                  <a:pt x="627681" y="193729"/>
                </a:lnTo>
                <a:lnTo>
                  <a:pt x="681925" y="69743"/>
                </a:lnTo>
                <a:lnTo>
                  <a:pt x="720671" y="139485"/>
                </a:lnTo>
                <a:lnTo>
                  <a:pt x="1372642" y="139485"/>
                </a:lnTo>
              </a:path>
            </a:pathLst>
          </a:custGeom>
          <a:noFill/>
          <a:ln w="25400"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0" scaled="0"/>
            </a:gradFill>
            <a:head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6" name="任意形状 65"/>
          <p:cNvSpPr/>
          <p:nvPr userDrawn="1"/>
        </p:nvSpPr>
        <p:spPr>
          <a:xfrm>
            <a:off x="7809516" y="943381"/>
            <a:ext cx="915452" cy="186053"/>
          </a:xfrm>
          <a:custGeom>
            <a:avLst/>
            <a:gdLst>
              <a:gd name="connsiteX0" fmla="*/ 0 w 960895"/>
              <a:gd name="connsiteY0" fmla="*/ 147234 h 278970"/>
              <a:gd name="connsiteX1" fmla="*/ 216976 w 960895"/>
              <a:gd name="connsiteY1" fmla="*/ 147234 h 278970"/>
              <a:gd name="connsiteX2" fmla="*/ 309966 w 960895"/>
              <a:gd name="connsiteY2" fmla="*/ 0 h 278970"/>
              <a:gd name="connsiteX3" fmla="*/ 449450 w 960895"/>
              <a:gd name="connsiteY3" fmla="*/ 278970 h 278970"/>
              <a:gd name="connsiteX4" fmla="*/ 557939 w 960895"/>
              <a:gd name="connsiteY4" fmla="*/ 46495 h 278970"/>
              <a:gd name="connsiteX5" fmla="*/ 627681 w 960895"/>
              <a:gd name="connsiteY5" fmla="*/ 193729 h 278970"/>
              <a:gd name="connsiteX6" fmla="*/ 681925 w 960895"/>
              <a:gd name="connsiteY6" fmla="*/ 69743 h 278970"/>
              <a:gd name="connsiteX7" fmla="*/ 720671 w 960895"/>
              <a:gd name="connsiteY7" fmla="*/ 139485 h 278970"/>
              <a:gd name="connsiteX8" fmla="*/ 960895 w 960895"/>
              <a:gd name="connsiteY8" fmla="*/ 139485 h 278970"/>
              <a:gd name="connsiteX0-1" fmla="*/ 0 w 1372642"/>
              <a:gd name="connsiteY0-2" fmla="*/ 147234 h 278970"/>
              <a:gd name="connsiteX1-3" fmla="*/ 216976 w 1372642"/>
              <a:gd name="connsiteY1-4" fmla="*/ 147234 h 278970"/>
              <a:gd name="connsiteX2-5" fmla="*/ 309966 w 1372642"/>
              <a:gd name="connsiteY2-6" fmla="*/ 0 h 278970"/>
              <a:gd name="connsiteX3-7" fmla="*/ 449450 w 1372642"/>
              <a:gd name="connsiteY3-8" fmla="*/ 278970 h 278970"/>
              <a:gd name="connsiteX4-9" fmla="*/ 557939 w 1372642"/>
              <a:gd name="connsiteY4-10" fmla="*/ 46495 h 278970"/>
              <a:gd name="connsiteX5-11" fmla="*/ 627681 w 1372642"/>
              <a:gd name="connsiteY5-12" fmla="*/ 193729 h 278970"/>
              <a:gd name="connsiteX6-13" fmla="*/ 681925 w 1372642"/>
              <a:gd name="connsiteY6-14" fmla="*/ 69743 h 278970"/>
              <a:gd name="connsiteX7-15" fmla="*/ 720671 w 1372642"/>
              <a:gd name="connsiteY7-16" fmla="*/ 139485 h 278970"/>
              <a:gd name="connsiteX8-17" fmla="*/ 1372642 w 1372642"/>
              <a:gd name="connsiteY8-18" fmla="*/ 139485 h 2789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72642" h="278970">
                <a:moveTo>
                  <a:pt x="0" y="147234"/>
                </a:moveTo>
                <a:lnTo>
                  <a:pt x="216976" y="147234"/>
                </a:lnTo>
                <a:lnTo>
                  <a:pt x="309966" y="0"/>
                </a:lnTo>
                <a:lnTo>
                  <a:pt x="449450" y="278970"/>
                </a:lnTo>
                <a:lnTo>
                  <a:pt x="557939" y="46495"/>
                </a:lnTo>
                <a:lnTo>
                  <a:pt x="627681" y="193729"/>
                </a:lnTo>
                <a:lnTo>
                  <a:pt x="681925" y="69743"/>
                </a:lnTo>
                <a:lnTo>
                  <a:pt x="720671" y="139485"/>
                </a:lnTo>
                <a:lnTo>
                  <a:pt x="1372642" y="139485"/>
                </a:lnTo>
              </a:path>
            </a:pathLst>
          </a:custGeom>
          <a:noFill/>
          <a:ln w="25400"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0" scaled="0"/>
            </a:gradFill>
            <a:head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3913511" y="2394936"/>
            <a:ext cx="4364990" cy="110744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zh-CN" sz="7200" dirty="0">
                <a:solidFill>
                  <a:schemeClr val="accent1">
                    <a:lumMod val="100000"/>
                  </a:schemeClr>
                </a:solidFill>
                <a:latin typeface="+mj-ea"/>
                <a:ea typeface="+mj-ea"/>
              </a:rPr>
              <a:t>2026.</a:t>
            </a:r>
            <a:r>
              <a:rPr lang="zh-CN" altLang="en-US" sz="7200" dirty="0">
                <a:solidFill>
                  <a:schemeClr val="accent1">
                    <a:lumMod val="100000"/>
                  </a:schemeClr>
                </a:solidFill>
                <a:latin typeface="+mj-ea"/>
                <a:ea typeface="+mj-ea"/>
              </a:rPr>
              <a:t>组会</a:t>
            </a:r>
            <a:endParaRPr lang="zh-CN" altLang="en-US" sz="7200" dirty="0">
              <a:solidFill>
                <a:schemeClr val="accen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5665" y="2489835"/>
            <a:ext cx="5076190" cy="26644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0" y="2245360"/>
            <a:ext cx="5049520" cy="29089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035" y="4930775"/>
            <a:ext cx="2606040" cy="159766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625975" y="810260"/>
            <a:ext cx="2949575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en-US" altLang="zh-CN" sz="3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LVDS-CML</a:t>
            </a:r>
            <a:r>
              <a:rPr lang="zh-CN" altLang="en-US" sz="3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对比</a:t>
            </a:r>
            <a:endParaRPr lang="zh-CN" altLang="en-US" sz="3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8975" y="785495"/>
            <a:ext cx="5706745" cy="52863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10" y="759460"/>
            <a:ext cx="5407660" cy="53124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1885" y="1748155"/>
            <a:ext cx="10156825" cy="37344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85315" y="5630545"/>
            <a:ext cx="51847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TIA/EIA  LVDS</a:t>
            </a:r>
            <a: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理论极限速率为 </a:t>
            </a:r>
            <a:r>
              <a:rPr lang="en-US" altLang="zh-CN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1.923  Gbit/s</a:t>
            </a:r>
            <a:endParaRPr lang="zh-CN" altLang="en-US">
              <a:solidFill>
                <a:schemeClr val="tx1"/>
              </a:solidFill>
              <a:uFillTx/>
              <a:latin typeface="Times New Roman" panose="02020603050405020304" charset="0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b="11202"/>
          <a:stretch>
            <a:fillRect/>
          </a:stretch>
        </p:blipFill>
        <p:spPr>
          <a:xfrm>
            <a:off x="438150" y="2009775"/>
            <a:ext cx="6289040" cy="29800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887210" y="1600835"/>
            <a:ext cx="44069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D8……D1 </a:t>
            </a:r>
            <a: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表示输入信号个位数上的二进制数，</a:t>
            </a:r>
            <a:b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</a:br>
            <a: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其中 </a:t>
            </a:r>
            <a:r>
              <a:rPr lang="en-US" altLang="zh-CN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D8 </a:t>
            </a:r>
            <a: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表示最低有效位，</a:t>
            </a:r>
            <a:r>
              <a:rPr lang="en-US" altLang="zh-CN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D1 </a:t>
            </a:r>
            <a: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表示最高有效位，</a:t>
            </a:r>
            <a:r>
              <a:rPr lang="en-US" altLang="zh-CN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VREF</a:t>
            </a:r>
            <a: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提供基准电压，由 </a:t>
            </a:r>
            <a:r>
              <a:rPr lang="en-US" altLang="zh-CN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bandgap </a:t>
            </a:r>
            <a: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提供，本次设计通过控制 </a:t>
            </a:r>
            <a:r>
              <a:rPr lang="en-US" altLang="zh-CN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D1</a:t>
            </a:r>
            <a: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到 </a:t>
            </a:r>
            <a:r>
              <a:rPr lang="en-US" altLang="zh-CN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D8 </a:t>
            </a:r>
            <a: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电压的开关来得到 8 位 2 进制码对应的电压输出。将 </a:t>
            </a:r>
            <a:r>
              <a:rPr lang="en-US" altLang="zh-CN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N </a:t>
            </a:r>
            <a: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位二进制码权重后可以表示为</a:t>
            </a:r>
            <a:b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</a:br>
            <a:endParaRPr lang="zh-CN" altLang="en-US">
              <a:solidFill>
                <a:schemeClr val="tx1"/>
              </a:solidFill>
              <a:uFillTx/>
              <a:latin typeface="Times New Roman" panose="02020603050405020304" charset="0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0530" y="3739515"/>
            <a:ext cx="4619625" cy="5619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864610" y="778510"/>
            <a:ext cx="493458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电压型</a:t>
            </a:r>
            <a:r>
              <a:rPr lang="en-US" altLang="zh-CN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R_2RDAC</a:t>
            </a:r>
            <a:r>
              <a:rPr lang="zh-CN" altLang="en-US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框图</a:t>
            </a:r>
            <a:endParaRPr lang="zh-CN" altLang="en-US" sz="28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9145" y="4989830"/>
            <a:ext cx="4838065" cy="10140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040245" y="4445000"/>
            <a:ext cx="39992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由于 R2R 梯形电阻网络 DAC 是线性电路，所以我们可以应用叠加的原理来计算 DAC </a:t>
            </a:r>
            <a:r>
              <a:rPr lang="zh-CN" altLang="en-US">
                <a:uFillTx/>
                <a:latin typeface="Times New Roman" panose="02020603050405020304" charset="0"/>
                <a:ea typeface="黑体" panose="02010609060101010101" charset="-122"/>
                <a:cs typeface="黑体" panose="02010609060101010101" charset="-122"/>
              </a:rPr>
              <a:t>的输出电压 Vout：</a:t>
            </a:r>
            <a:endParaRPr lang="zh-CN" altLang="en-US">
              <a:uFillTx/>
              <a:latin typeface="Times New Roman" panose="02020603050405020304" charset="0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025" y="598805"/>
            <a:ext cx="10735945" cy="23082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09700" y="3247390"/>
            <a:ext cx="643064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电源电压：</a:t>
            </a:r>
            <a:r>
              <a:rPr lang="en-US" altLang="zh-CN" sz="2400"/>
              <a:t>1.2V</a:t>
            </a:r>
            <a:br>
              <a:rPr lang="en-US" altLang="zh-CN" sz="2400"/>
            </a:br>
            <a:r>
              <a:rPr lang="zh-CN" altLang="en-US" sz="2400"/>
              <a:t>基准</a:t>
            </a:r>
            <a:r>
              <a:rPr lang="en-US" altLang="zh-CN" sz="2400"/>
              <a:t>R:100K——</a:t>
            </a:r>
            <a:r>
              <a:rPr lang="zh-CN" altLang="en-US"/>
              <a:t>减小开关电阻大小对电路电阻</a:t>
            </a:r>
            <a:endParaRPr lang="zh-CN" altLang="en-US"/>
          </a:p>
          <a:p>
            <a:r>
              <a:rPr lang="zh-CN" altLang="en-US" sz="2400"/>
              <a:t>不匹配带来的影响目标输出动态范围：</a:t>
            </a:r>
            <a:r>
              <a:rPr lang="en-US" altLang="zh-CN" sz="2400"/>
              <a:t>0.6V-1.2v</a:t>
            </a:r>
            <a:br>
              <a:rPr lang="en-US" altLang="zh-CN" sz="2400"/>
            </a:br>
            <a:r>
              <a:rPr lang="en-US" altLang="zh-CN" sz="2400"/>
              <a:t>Vref1:600mv</a:t>
            </a:r>
            <a:br>
              <a:rPr lang="en-US" altLang="zh-CN" sz="2400"/>
            </a:br>
            <a:r>
              <a:rPr lang="en-US" altLang="zh-CN" sz="2400"/>
              <a:t>Vref2:1.2V</a:t>
            </a:r>
            <a:br>
              <a:rPr lang="en-US" altLang="zh-CN"/>
            </a:br>
            <a:br>
              <a:rPr lang="en-US" altLang="zh-CN"/>
            </a:b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3145" y="3356610"/>
            <a:ext cx="2523490" cy="28606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96925" y="1465580"/>
            <a:ext cx="376745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question</a:t>
            </a:r>
            <a:r>
              <a:rPr lang="zh-CN" altLang="en-US" sz="2400"/>
              <a:t>：</a:t>
            </a:r>
            <a:br>
              <a:rPr lang="zh-CN" altLang="en-US" sz="2400"/>
            </a:br>
            <a:r>
              <a:rPr lang="en-US" altLang="zh-CN" sz="2400"/>
              <a:t>1.</a:t>
            </a:r>
            <a:r>
              <a:rPr lang="zh-CN" altLang="en-US" sz="2400"/>
              <a:t>该工艺下，方块电阻较小，最高</a:t>
            </a:r>
            <a:r>
              <a:rPr lang="en-US" altLang="zh-CN" sz="2400"/>
              <a:t>455.87ohm</a:t>
            </a:r>
            <a:br>
              <a:rPr lang="en-US" altLang="zh-CN" sz="2400"/>
            </a:br>
            <a:r>
              <a:rPr lang="en-US" altLang="zh-CN" sz="2400"/>
              <a:t>2.</a:t>
            </a:r>
            <a:r>
              <a:rPr lang="zh-CN" altLang="en-US" sz="2400"/>
              <a:t>其他</a:t>
            </a:r>
            <a:r>
              <a:rPr lang="en-US" altLang="zh-CN" sz="2400"/>
              <a:t>DAC</a:t>
            </a:r>
            <a:r>
              <a:rPr lang="zh-CN" altLang="en-US" sz="2400"/>
              <a:t>指标：频率</a:t>
            </a:r>
            <a:r>
              <a:rPr lang="en-US" altLang="zh-CN" sz="2400"/>
              <a:t>/</a:t>
            </a:r>
            <a:endParaRPr lang="en-US" altLang="zh-CN" sz="24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7850" y="1054735"/>
            <a:ext cx="5636895" cy="552640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AICARD_INVALID" val="Invalid"/>
</p:tagLst>
</file>

<file path=ppt/tags/tag2.xml><?xml version="1.0" encoding="utf-8"?>
<p:tagLst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  <p:tag name="COMMONDATA" val="eyJoZGlkIjoiODA2NGM4M2Q0MTk3ZmNiZjdiODk3MzMwMTRmZjYwOTIifQ=="/>
  <p:tag name="KSO_WPP_MARK_KEY" val="d7c2f6a8-eb8e-4a46-8b57-9d26bd7de5d8"/>
  <p:tag name="commondata" val="eyJoZGlkIjoiNzg0NDE3YzllNzczMGY3MTQ1OTYyNGM3NDBkNmM5NTcifQ=="/>
</p:tagLst>
</file>

<file path=ppt/theme/theme1.xml><?xml version="1.0" encoding="utf-8"?>
<a:theme xmlns:a="http://schemas.openxmlformats.org/drawingml/2006/main" name="Office 主题​​">
  <a:themeElements>
    <a:clrScheme name="自定义 28">
      <a:dk1>
        <a:sysClr val="windowText" lastClr="000000"/>
      </a:dk1>
      <a:lt1>
        <a:sysClr val="window" lastClr="FFFFFF"/>
      </a:lt1>
      <a:dk2>
        <a:srgbClr val="156389"/>
      </a:dk2>
      <a:lt2>
        <a:srgbClr val="F9A825"/>
      </a:lt2>
      <a:accent1>
        <a:srgbClr val="156389"/>
      </a:accent1>
      <a:accent2>
        <a:srgbClr val="F9A825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自定义 5">
      <a:majorFont>
        <a:latin typeface="思源宋体 CN Heavy"/>
        <a:ea typeface="思源宋体 CN Heavy"/>
        <a:cs typeface=""/>
      </a:majorFont>
      <a:minorFont>
        <a:latin typeface="思源黑体 CN Regular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</Words>
  <Application>WPS 演示</Application>
  <PresentationFormat>宽屏</PresentationFormat>
  <Paragraphs>17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6" baseType="lpstr">
      <vt:lpstr>Arial</vt:lpstr>
      <vt:lpstr>宋体</vt:lpstr>
      <vt:lpstr>Wingdings</vt:lpstr>
      <vt:lpstr>思源黑体 CN Bold</vt:lpstr>
      <vt:lpstr>黑体</vt:lpstr>
      <vt:lpstr>等线</vt:lpstr>
      <vt:lpstr>思源黑体 CN Regular</vt:lpstr>
      <vt:lpstr>思源宋体 CN Heavy</vt:lpstr>
      <vt:lpstr>KSOFE22CBF3B</vt:lpstr>
      <vt:lpstr>微软雅黑</vt:lpstr>
      <vt:lpstr>Arial Unicode MS</vt:lpstr>
      <vt:lpstr>Calibri</vt:lpstr>
      <vt:lpstr>思源黑体 CN Bold</vt:lpstr>
      <vt:lpstr>方正大黑体_GBK</vt:lpstr>
      <vt:lpstr>兰米宋体</vt:lpstr>
      <vt:lpstr>KSOF28C8607A</vt:lpstr>
      <vt:lpstr>MS PGothic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成龙 于</dc:creator>
  <cp:lastModifiedBy>郝宝书</cp:lastModifiedBy>
  <cp:revision>26</cp:revision>
  <dcterms:created xsi:type="dcterms:W3CDTF">2024-01-17T15:47:00Z</dcterms:created>
  <dcterms:modified xsi:type="dcterms:W3CDTF">2026-09-17T08:52:22Z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31611DA5D0AF453BB6499A9D9769A7F2_13</vt:lpwstr>
  </property>
  <property fmtid="{D5CDD505-2E9C-101B-9397-08002B2CF9AE}" pid="3" name="KSOProductBuildVer">
    <vt:lpwstr>2052-12.1.0.28505</vt:lpwstr>
  </property>
  <property fmtid="{D5CDD505-2E9C-101B-9397-08002B2CF9AE}" pid="4" name="KSOTemplateUUID">
    <vt:lpwstr>v1.0_mb_i+6t5FEJiwT6tsYEZj0BlA==</vt:lpwstr>
  </property>
</Properties>
</file>