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0" r:id="rId1"/>
    <p:sldMasterId id="2147483665" r:id="rId2"/>
  </p:sldMasterIdLst>
  <p:notesMasterIdLst>
    <p:notesMasterId r:id="rId9"/>
  </p:notesMasterIdLst>
  <p:sldIdLst>
    <p:sldId id="269" r:id="rId3"/>
    <p:sldId id="266" r:id="rId4"/>
    <p:sldId id="301" r:id="rId5"/>
    <p:sldId id="302" r:id="rId6"/>
    <p:sldId id="283" r:id="rId7"/>
    <p:sldId id="274" r:id="rId8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E3FF"/>
    <a:srgbClr val="00FF00"/>
    <a:srgbClr val="79EFFF"/>
    <a:srgbClr val="FF0000"/>
    <a:srgbClr val="FF0D0D"/>
    <a:srgbClr val="15FF31"/>
    <a:srgbClr val="FFA3A3"/>
    <a:srgbClr val="F9FF15"/>
    <a:srgbClr val="FFFF9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383" autoAdjust="0"/>
  </p:normalViewPr>
  <p:slideViewPr>
    <p:cSldViewPr snapToGrid="0" showGuides="1">
      <p:cViewPr varScale="1">
        <p:scale>
          <a:sx n="96" d="100"/>
          <a:sy n="96" d="100"/>
        </p:scale>
        <p:origin x="109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A7EFB-F52B-4BA6-9C23-467E6E1AD7FE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50EF2-E6A1-4CB4-B2FC-A8F9704D21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05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DAMPE</a:t>
            </a:r>
            <a:r>
              <a:rPr lang="zh-CN" altLang="en-US" dirty="0"/>
              <a:t>束流为</a:t>
            </a:r>
            <a:r>
              <a:rPr lang="en-US" altLang="zh-CN" dirty="0"/>
              <a:t>8</a:t>
            </a:r>
            <a:r>
              <a:rPr lang="zh-CN" altLang="en-US" dirty="0"/>
              <a:t>月</a:t>
            </a:r>
            <a:r>
              <a:rPr lang="en-US" altLang="zh-CN" dirty="0"/>
              <a:t>7</a:t>
            </a:r>
            <a:r>
              <a:rPr lang="zh-CN" altLang="en-US" dirty="0"/>
              <a:t>日。</a:t>
            </a:r>
            <a:r>
              <a:rPr lang="en-US" altLang="zh-CN" dirty="0"/>
              <a:t>HERD</a:t>
            </a:r>
            <a:r>
              <a:rPr lang="zh-CN" altLang="en-US" dirty="0"/>
              <a:t>原本是</a:t>
            </a:r>
            <a:r>
              <a:rPr lang="en-US" altLang="zh-CN" dirty="0"/>
              <a:t>8</a:t>
            </a:r>
            <a:r>
              <a:rPr lang="zh-CN" altLang="en-US" dirty="0"/>
              <a:t>月</a:t>
            </a:r>
            <a:r>
              <a:rPr lang="en-US" altLang="zh-CN" dirty="0"/>
              <a:t>19</a:t>
            </a:r>
            <a:r>
              <a:rPr lang="zh-CN" altLang="en-US" dirty="0"/>
              <a:t>日，推迟到</a:t>
            </a:r>
            <a:r>
              <a:rPr lang="en-US" altLang="zh-CN" dirty="0"/>
              <a:t>8</a:t>
            </a:r>
            <a:r>
              <a:rPr lang="zh-CN" altLang="en-US" dirty="0"/>
              <a:t>月</a:t>
            </a:r>
            <a:r>
              <a:rPr lang="en-US" altLang="zh-CN" dirty="0"/>
              <a:t>24</a:t>
            </a:r>
            <a:r>
              <a:rPr lang="zh-CN" altLang="en-US" dirty="0"/>
              <a:t>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518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C:\Users\Yuodaa\Downloads\20260605_SCD</a:t>
            </a:r>
            <a:r>
              <a:rPr lang="zh-CN" altLang="en-US" dirty="0"/>
              <a:t>计划节点</a:t>
            </a:r>
            <a:r>
              <a:rPr lang="en-US" altLang="zh-CN" dirty="0"/>
              <a:t>.xlsx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427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图标-单色.tif"/>
          <p:cNvPicPr>
            <a:picLocks noChangeAspect="1"/>
          </p:cNvPicPr>
          <p:nvPr/>
        </p:nvPicPr>
        <p:blipFill>
          <a:blip r:embed="rId2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349501"/>
            <a:ext cx="7440084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215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9251" y="1"/>
            <a:ext cx="2952749" cy="215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39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2"/>
            <a:ext cx="10972800" cy="4840303"/>
          </a:xfrm>
        </p:spPr>
        <p:txBody>
          <a:bodyPr/>
          <a:lstStyle>
            <a:lvl1pPr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19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31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96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449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4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02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89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43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0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649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640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217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537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08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4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2026/09/21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92060080-149D-4487-B142-62339327CD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SCD </a:t>
            </a:r>
            <a:r>
              <a:rPr lang="zh-CN" altLang="en-US" dirty="0"/>
              <a:t>周例会</a:t>
            </a:r>
          </a:p>
        </p:txBody>
      </p:sp>
      <p:sp>
        <p:nvSpPr>
          <p:cNvPr id="8" name="副标题 7">
            <a:extLst>
              <a:ext uri="{FF2B5EF4-FFF2-40B4-BE49-F238E27FC236}">
                <a16:creationId xmlns:a16="http://schemas.microsoft.com/office/drawing/2014/main" id="{069EDC0F-F8B2-44F9-AAFD-EC7FA29E12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乔锐</a:t>
            </a:r>
            <a:endParaRPr lang="en-US" altLang="zh-CN" dirty="0"/>
          </a:p>
          <a:p>
            <a:r>
              <a:rPr lang="en-US" altLang="zh-CN" dirty="0"/>
              <a:t>2026-09-21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7124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B5C4B054-8C07-421F-91D9-7A7280BF3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964175"/>
              </p:ext>
            </p:extLst>
          </p:nvPr>
        </p:nvGraphicFramePr>
        <p:xfrm>
          <a:off x="949569" y="1127330"/>
          <a:ext cx="11002107" cy="52361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7369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667369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3667369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工作安排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完成电性件第二阶段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个顶面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交付载荷（仅载荷联试、不再参加仓联试）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霍嘉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7669207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胶水图案确定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金梁程龙、王聪聪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90016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Ladder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胶水选型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AIREX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选型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张子良：负责测试板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王昊洋：负责胶水及检测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唐远平、庞鲲鹏：激光测试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533399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完成</a:t>
                      </a:r>
                      <a:r>
                        <a:rPr lang="en-US" altLang="zh-CN" dirty="0"/>
                        <a:t>Super-Ladder</a:t>
                      </a:r>
                      <a:r>
                        <a:rPr lang="zh-CN" altLang="en-US" dirty="0"/>
                        <a:t>力学摸底试验</a:t>
                      </a:r>
                      <a:endParaRPr lang="en-US" altLang="zh-CN" dirty="0"/>
                    </a:p>
                    <a:p>
                      <a:pPr algn="ctr"/>
                      <a:r>
                        <a:rPr lang="zh-CN" altLang="en-US" dirty="0"/>
                        <a:t>固化探测器装配工艺、碳纤维结构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鲁兵</a:t>
                      </a:r>
                      <a:endParaRPr lang="en-US" altLang="zh-CN" dirty="0"/>
                    </a:p>
                    <a:p>
                      <a:pPr algn="ctr"/>
                      <a:r>
                        <a:rPr lang="zh-CN" altLang="en-US" dirty="0"/>
                        <a:t>徐子骏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袁煦昊负责探测器装配</a:t>
                      </a:r>
                    </a:p>
                    <a:p>
                      <a:pPr algn="ctr"/>
                      <a:r>
                        <a:rPr lang="zh-CN" altLang="en-US" dirty="0"/>
                        <a:t>巩克云负责工装及蜂窝板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67855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完成结构热控件（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套结构、可不含热控）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鲁兵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64899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DEDFF137-40A5-4DE8-99D6-88C27EAF0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总体研制节点及安排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28EF03-4E95-4C9B-813D-0F96DA8C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216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7A29E30-7F63-4458-93C2-79D2A9F0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重要辅线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32C106-667F-40FC-8398-B257D1C1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graphicFrame>
        <p:nvGraphicFramePr>
          <p:cNvPr id="5" name="内容占位符 3">
            <a:extLst>
              <a:ext uri="{FF2B5EF4-FFF2-40B4-BE49-F238E27FC236}">
                <a16:creationId xmlns:a16="http://schemas.microsoft.com/office/drawing/2014/main" id="{AF878ABA-938C-425B-B97A-993299CD76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8105850"/>
              </p:ext>
            </p:extLst>
          </p:nvPr>
        </p:nvGraphicFramePr>
        <p:xfrm>
          <a:off x="138224" y="868325"/>
          <a:ext cx="12053776" cy="5175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6148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051544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3995587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  <a:gridCol w="3390497">
                  <a:extLst>
                    <a:ext uri="{9D8B030D-6E8A-4147-A177-3AD203B41FA5}">
                      <a16:colId xmlns:a16="http://schemas.microsoft.com/office/drawing/2014/main" val="1678854577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名称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当前方案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当前方案遇到的问题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拟解决方案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Super-ladder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粘接材料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使用与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AMS-02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相同牌号的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AIREX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泡沫材料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）厚度偏差大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5±0.5mm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；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）加工会掉渣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AIREX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预处理调研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PMI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泡沫与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AIREX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一起摸底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669207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Super-ladder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粘接胶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使用与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AMS-02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相同的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Araldite-2011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胶水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）待确认对硅探测器性能的影响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）王昊洋进行化学检测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）张子良制作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Baby Sensor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验证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）复测已经涂了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DC3145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持续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年的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MICRON</a:t>
                      </a:r>
                      <a:endParaRPr lang="zh-CN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48206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硅电容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）保留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267 pF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、耐压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）舍弃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500 pF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、耐压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80V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）束流实验中，虽然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TP/LP(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基于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LA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结果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)/TZ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可以重建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Z=1~28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，但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LZ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由于分配系数太强，导致仅能重建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Z=1~26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）施加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100V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偏压，耐压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80V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不满足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）修改工艺，重新设计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500pF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、且耐压满足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100V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的硅电容需要很长的迭代时间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）晨晶估算当前工艺，满足耐压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100V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的最大容值；然后庞鲲鹏重新计算预期电荷分配曲线。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）探测器回所后激光测试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9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990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7A29E30-7F63-4458-93C2-79D2A9F0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重要辅线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32C106-667F-40FC-8398-B257D1C1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graphicFrame>
        <p:nvGraphicFramePr>
          <p:cNvPr id="5" name="内容占位符 3">
            <a:extLst>
              <a:ext uri="{FF2B5EF4-FFF2-40B4-BE49-F238E27FC236}">
                <a16:creationId xmlns:a16="http://schemas.microsoft.com/office/drawing/2014/main" id="{AF878ABA-938C-425B-B97A-993299CD76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1137150"/>
              </p:ext>
            </p:extLst>
          </p:nvPr>
        </p:nvGraphicFramePr>
        <p:xfrm>
          <a:off x="138224" y="1261730"/>
          <a:ext cx="12053776" cy="46270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6148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051544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3995587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  <a:gridCol w="3390497">
                  <a:extLst>
                    <a:ext uri="{9D8B030D-6E8A-4147-A177-3AD203B41FA5}">
                      <a16:colId xmlns:a16="http://schemas.microsoft.com/office/drawing/2014/main" val="1678854577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名称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当前方案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当前方案遇到的问题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拟解决方案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功耗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片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FPGA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、每片负责一层蜂窝板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个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Ladder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）估算功耗超过规定的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390W</a:t>
                      </a:r>
                      <a:endParaRPr lang="zh-CN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）探测器回所后实测功耗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）换成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片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FPGA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方案，牺牲冗余性来节省功耗。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533399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Airborn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连接器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鉴定件高旻通过单一来源采购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 err="1">
                          <a:solidFill>
                            <a:schemeClr val="tx1"/>
                          </a:solidFill>
                        </a:rPr>
                        <a:t>Airborn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号称需要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周的采购周期，鉴定件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Ladder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可能赶不及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5736396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SFE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板及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型高密走线板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方案阶段设计已完成束流实验验证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需要迭代升级到初样阶段设计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）需要同时把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SFE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板、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型高密走线板和工装升级到初样阶段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）新版本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型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SFE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的硅电容间距更小，需要与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COB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厂确认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型高密走线板目前仅王东辉能生产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）与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COB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厂商讨论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型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SFE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板的布局，并制板验证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COB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工艺和新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SFE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的电性能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）考察王东辉厂子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784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6762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DC6715A-38A7-4F0C-BD04-313B315A1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采购和招标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1140D8-43D5-4DBF-87AE-342FCC7D6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/>
          </a:p>
        </p:txBody>
      </p:sp>
      <p:graphicFrame>
        <p:nvGraphicFramePr>
          <p:cNvPr id="7" name="内容占位符 3">
            <a:extLst>
              <a:ext uri="{FF2B5EF4-FFF2-40B4-BE49-F238E27FC236}">
                <a16:creationId xmlns:a16="http://schemas.microsoft.com/office/drawing/2014/main" id="{61DA18CA-BCBD-49EE-BAD7-556C19BBF0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3844530"/>
              </p:ext>
            </p:extLst>
          </p:nvPr>
        </p:nvGraphicFramePr>
        <p:xfrm>
          <a:off x="139149" y="1280618"/>
          <a:ext cx="11857380" cy="512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4693">
                  <a:extLst>
                    <a:ext uri="{9D8B030D-6E8A-4147-A177-3AD203B41FA5}">
                      <a16:colId xmlns:a16="http://schemas.microsoft.com/office/drawing/2014/main" val="3882797040"/>
                    </a:ext>
                  </a:extLst>
                </a:gridCol>
                <a:gridCol w="2535715">
                  <a:extLst>
                    <a:ext uri="{9D8B030D-6E8A-4147-A177-3AD203B41FA5}">
                      <a16:colId xmlns:a16="http://schemas.microsoft.com/office/drawing/2014/main" val="1475665076"/>
                    </a:ext>
                  </a:extLst>
                </a:gridCol>
                <a:gridCol w="7446972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采购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招标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进展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碳纤维复材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鲁兵</a:t>
                      </a:r>
                      <a:r>
                        <a:rPr lang="en-US" altLang="zh-CN" dirty="0"/>
                        <a:t>&amp;</a:t>
                      </a:r>
                      <a:r>
                        <a:rPr lang="zh-CN" altLang="en-US" dirty="0"/>
                        <a:t>韦家驹</a:t>
                      </a:r>
                      <a:endParaRPr lang="en-US" altLang="zh-CN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已完成招标，哈玻院中标。上周完成合同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03291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ASIC</a:t>
                      </a:r>
                      <a:endParaRPr lang="zh-CN" alt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乔锐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8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28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日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已发标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。上周给代理提供标书需要的指标。</a:t>
                      </a:r>
                      <a:r>
                        <a:rPr lang="zh-CN" altLang="en-US" sz="1800" b="1" kern="1200" dirty="0">
                          <a:solidFill>
                            <a:srgbClr val="15E3FF"/>
                          </a:solidFill>
                          <a:latin typeface="+mn-lt"/>
                          <a:ea typeface="+mn-ea"/>
                          <a:cs typeface="+mn-cs"/>
                        </a:rPr>
                        <a:t>本周核对合同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6422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ASIC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韦家驹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日已发标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118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硅微条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乔锐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韦家驹</a:t>
                      </a:r>
                      <a:endParaRPr lang="en-US" altLang="zh-CN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9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2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日发布标书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。</a:t>
                      </a:r>
                      <a:r>
                        <a:rPr lang="zh-CN" altLang="en-US" sz="1800" b="1" kern="1200" dirty="0">
                          <a:solidFill>
                            <a:srgbClr val="15E3FF"/>
                          </a:solidFill>
                          <a:latin typeface="+mn-lt"/>
                          <a:ea typeface="+mn-ea"/>
                          <a:cs typeface="+mn-cs"/>
                        </a:rPr>
                        <a:t>本周草拟合同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113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硅电容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乔锐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上周完成评审意见修改</a:t>
                      </a:r>
                      <a:r>
                        <a:rPr lang="zh-CN" altLang="en-US" b="1" dirty="0">
                          <a:solidFill>
                            <a:srgbClr val="15E3FF"/>
                          </a:solidFill>
                        </a:rPr>
                        <a:t>，本周询价并草拟标书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9380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热控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徐元迪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根据量能器和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STK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模板修改标书。量能器招标遇到仅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家应标的问题</a:t>
                      </a:r>
                      <a:endParaRPr lang="en-US" altLang="zh-CN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15E3FF"/>
                          </a:solidFill>
                          <a:latin typeface="+mn-lt"/>
                          <a:ea typeface="+mn-ea"/>
                          <a:cs typeface="+mn-cs"/>
                        </a:rPr>
                        <a:t>本周完成迭代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9024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COB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韦家驹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乔锐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已去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529/724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考察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。未来可寄板子和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Dummy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芯片验证工艺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2322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导热索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鲁兵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韦家驹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待草拟标书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5988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Airborn</a:t>
                      </a:r>
                      <a:r>
                        <a:rPr lang="zh-CN" altLang="en-US" dirty="0"/>
                        <a:t>连接器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高旻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韦家驹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乔锐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）已下单鉴定件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）等待高旻正样报价；乔锐走正样件的采购流程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5517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Z</a:t>
                      </a:r>
                      <a:r>
                        <a:rPr lang="zh-CN" altLang="en-US" dirty="0"/>
                        <a:t>型高密走线板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张子良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正在与王东辉迭代优化设计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上海厂子和</a:t>
                      </a:r>
                      <a:r>
                        <a:rPr lang="zh-CN" altLang="en-US" sz="18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兴森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快捷均回复无法制作</a:t>
                      </a:r>
                      <a:endParaRPr lang="en-US" altLang="zh-CN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r>
                        <a:rPr lang="zh-CN" altLang="en-US" sz="1800" b="1" kern="1200" dirty="0">
                          <a:solidFill>
                            <a:srgbClr val="15E3FF"/>
                          </a:solidFill>
                          <a:latin typeface="+mn-lt"/>
                          <a:ea typeface="+mn-ea"/>
                          <a:cs typeface="+mn-cs"/>
                        </a:rPr>
                        <a:t>本周张子良联系王东辉考察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69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74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B5C4B054-8C07-421F-91D9-7A7280BF3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9931028"/>
              </p:ext>
            </p:extLst>
          </p:nvPr>
        </p:nvGraphicFramePr>
        <p:xfrm>
          <a:off x="666712" y="1249824"/>
          <a:ext cx="11061000" cy="16162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7000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934046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1895323">
                  <a:extLst>
                    <a:ext uri="{9D8B030D-6E8A-4147-A177-3AD203B41FA5}">
                      <a16:colId xmlns:a16="http://schemas.microsoft.com/office/drawing/2014/main" val="505506896"/>
                    </a:ext>
                  </a:extLst>
                </a:gridCol>
                <a:gridCol w="1445126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  <a:gridCol w="1869505">
                  <a:extLst>
                    <a:ext uri="{9D8B030D-6E8A-4147-A177-3AD203B41FA5}">
                      <a16:colId xmlns:a16="http://schemas.microsoft.com/office/drawing/2014/main" val="4096673917"/>
                    </a:ext>
                  </a:extLst>
                </a:gridCol>
              </a:tblGrid>
              <a:tr h="40405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工作安排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安排人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进展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备注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闭环：六性、标定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总体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乔锐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671664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研制流程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总体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乔锐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055535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修改接地设计和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EMC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电总体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霍嘉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6553474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DEDFF137-40A5-4DE8-99D6-88C27EAF0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文档和评审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28EF03-4E95-4C9B-813D-0F96DA8C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2026/09/21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9404632"/>
      </p:ext>
    </p:extLst>
  </p:cSld>
  <p:clrMapOvr>
    <a:masterClrMapping/>
  </p:clrMapOvr>
</p:sld>
</file>

<file path=ppt/theme/theme1.xml><?xml version="1.0" encoding="utf-8"?>
<a:theme xmlns:a="http://schemas.openxmlformats.org/drawingml/2006/main" name="IH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02060"/>
            </a:solidFill>
            <a:ea typeface="黑体" panose="02010609060101010101" pitchFamily="2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HEP" id="{1B0B717B-B345-4556-8931-A4D9E266528D}" vid="{B471213F-AC63-4C40-9683-2EC057EFCA7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12320</TotalTime>
  <Words>933</Words>
  <Application>Microsoft Office PowerPoint</Application>
  <PresentationFormat>宽屏</PresentationFormat>
  <Paragraphs>140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等线</vt:lpstr>
      <vt:lpstr>微软雅黑</vt:lpstr>
      <vt:lpstr>Arial</vt:lpstr>
      <vt:lpstr>Calibri</vt:lpstr>
      <vt:lpstr>Calibri Light</vt:lpstr>
      <vt:lpstr>Wingdings</vt:lpstr>
      <vt:lpstr>IHEP</vt:lpstr>
      <vt:lpstr>自定义设计方案</vt:lpstr>
      <vt:lpstr>SCD 周例会</vt:lpstr>
      <vt:lpstr>总体研制节点及安排</vt:lpstr>
      <vt:lpstr>重要辅线</vt:lpstr>
      <vt:lpstr>重要辅线</vt:lpstr>
      <vt:lpstr>采购和招标</vt:lpstr>
      <vt:lpstr>文档和评审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上一个年度的重要进展回顾</dc:title>
  <dc:creator>Yuodaa</dc:creator>
  <cp:lastModifiedBy>乔锐0920</cp:lastModifiedBy>
  <cp:revision>1198</cp:revision>
  <dcterms:created xsi:type="dcterms:W3CDTF">2023-08-09T12:44:00Z</dcterms:created>
  <dcterms:modified xsi:type="dcterms:W3CDTF">2026-09-21T01:13:34Z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