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0B571-B98B-580C-ACF5-C92989C72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295F121-A862-CCE9-92E9-64A747153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302CCC-7BAB-CF01-99AA-6A0577E5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76E65D-5E12-EA94-B3B2-6AC959159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B6001E-2C6E-59AA-31CE-57547D0E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858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3F9022-9E9C-63D2-ADA0-2A989992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077D1F-FEB3-3CBD-C9E9-092DC9BA7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D6B3FB-6B7D-4FF4-13A4-0992FD15B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649813-38BD-870F-21EB-C0055CFD7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52004B-1741-2826-4EA8-6D03830F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31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573A03-02B6-BDA1-E9B4-6BF94603F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EB196C-D115-6DCA-553D-665358BC1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3A8F4D-B8E8-99F3-ED7D-401DF294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4D1374-F92D-8D2E-BAE2-9D0671792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180744-7536-D4D3-1EB2-E8BE78523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106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748C7-D2F8-F15C-BBA9-0263C445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3ABD91-4C4F-B759-B84E-B04FA4AB6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4FFC1D-1D99-9560-AB93-7A099CC48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7B41C2-BFB9-838E-9A54-5FAF98A5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89800C-9CCA-D64F-6348-234CB5AB5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28DF34-AE8E-C133-626C-9ED4EE46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22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EAD30A-27A0-375E-E108-A3779A89E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2442FD-7658-21FE-473C-E98A727C8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42F8EB-5735-7358-2C2E-712AA83B9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B4B67A5-EA23-CA1D-CF95-50AD7EFF5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2FF8A5-59B8-A189-291A-2F9B6A5426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54B8B1B-C4F3-4A62-E776-07FCA99FA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5803238-C19B-2A07-7E72-9C2B5069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344D717-E2F4-B98B-19A1-DCE34AFD2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12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1261D1-0BDC-258D-976E-86C01807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138CB10-EC74-5622-00FF-FC4F7ABEC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2DDBA11-F068-6CA8-2A3A-43F5550C6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B8D91F-89FD-6180-A6BD-F3BAFB0E6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49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D05D1E9-480D-EE93-7485-9EBD2C923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F74BDA1-7741-F158-75E9-AAA54DFB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98E16F-E4F9-76DD-A51B-89979B031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33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9F3EE8-CAE6-8F4A-7A35-CD216FBA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55E0F2-45FE-A6C5-0002-96390A44C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A3FCED4-02CA-BE07-395A-9E941DC4D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857237-230F-F30D-3592-5DD4CB4E5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56B9DB-1BB6-5E77-8DDA-CB2E16F9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45E7F5-2F41-1365-3614-58386959B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35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2153DC-6A2E-D371-7CDC-8CC5E08E8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7859902-9C2C-D3B8-5F6E-200758911E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19DB3B1-A6CC-4572-1E07-3DC01493F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92E437-5073-418A-E83F-F7CCECBD5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A0DC07-82D8-CD08-9931-6D0B204F0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CA9E139-2F1E-2588-067C-21ABF620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915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985AF6-B2B0-E6CE-A6AA-E40B7940C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7F1160-80DD-95BE-FA23-631296C73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F7C1C6-4254-D77C-82CF-6B45A5C55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25C4F2-1AAA-713F-1D23-FBEA39E4F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000B8A-2F00-AC37-713B-A2896CA3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368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1E34C68-87AB-388C-C9D1-F61511941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8C94FE-49B4-2FFE-155D-E4E2F09A9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431AE7-4C9B-F3FD-A829-5DF9E54C3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58D876-1DDD-D727-D77D-714C4AFF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EFB2AC-83BB-F767-249C-4A80FEB9E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77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C0F073A-7D14-EE75-BFFB-7C608F47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23C997-B9FF-FD08-1094-825038551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CF68C6-3CCA-D65C-F402-BF9FB2176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DA2D1-B6F9-4821-B1F0-8ED3256EA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387382-227E-8883-6917-C66A5DE7DF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94B1C3-26A0-4C29-41C8-755E46B59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2EDFF-7F9A-4361-A56F-F9E39BFCE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44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3A754B-997E-BCD7-8EA0-5842D0DE94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SCD</a:t>
            </a:r>
            <a:r>
              <a:rPr lang="zh-CN" altLang="en-US" dirty="0"/>
              <a:t>工作进度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E5473B-5254-3159-D529-C0B9BBA5C8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2026-09-21</a:t>
            </a:r>
          </a:p>
          <a:p>
            <a:r>
              <a:rPr lang="zh-CN" altLang="en-US" dirty="0"/>
              <a:t>王昊洋  程龙  巩克云</a:t>
            </a:r>
          </a:p>
        </p:txBody>
      </p:sp>
    </p:spTree>
    <p:extLst>
      <p:ext uri="{BB962C8B-B14F-4D97-AF65-F5344CB8AC3E}">
        <p14:creationId xmlns:p14="http://schemas.microsoft.com/office/powerpoint/2010/main" val="88944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F08574-A0A5-70C5-459D-B7FBFAF4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63" y="238320"/>
            <a:ext cx="10515600" cy="1325563"/>
          </a:xfrm>
        </p:spPr>
        <p:txBody>
          <a:bodyPr/>
          <a:lstStyle/>
          <a:p>
            <a:r>
              <a:rPr lang="zh-CN" altLang="en-US" dirty="0"/>
              <a:t>蜂窝板集成（模拟件试验）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E6C74B-77D7-ED7A-EFB3-497045FF2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" r="32000"/>
          <a:stretch>
            <a:fillRect/>
          </a:stretch>
        </p:blipFill>
        <p:spPr>
          <a:xfrm>
            <a:off x="536042" y="1621369"/>
            <a:ext cx="1453180" cy="26571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00E5DC8-9B6C-8272-7B9E-B81DFEFCF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8" r="39360"/>
          <a:stretch>
            <a:fillRect/>
          </a:stretch>
        </p:blipFill>
        <p:spPr>
          <a:xfrm>
            <a:off x="2267627" y="1621369"/>
            <a:ext cx="1453180" cy="266560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DAA6443-EF54-272B-1E02-9E0FD01A1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2" t="22463" r="10365" b="24540"/>
          <a:stretch>
            <a:fillRect/>
          </a:stretch>
        </p:blipFill>
        <p:spPr>
          <a:xfrm>
            <a:off x="7859377" y="2077094"/>
            <a:ext cx="3931570" cy="21966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CE264AC-BF3B-780F-A779-31B01DF5BB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5" b="30293"/>
          <a:stretch>
            <a:fillRect/>
          </a:stretch>
        </p:blipFill>
        <p:spPr>
          <a:xfrm>
            <a:off x="3999212" y="1608141"/>
            <a:ext cx="3666703" cy="266560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F714BED-D057-668B-AD24-6E7115319028}"/>
              </a:ext>
            </a:extLst>
          </p:cNvPr>
          <p:cNvSpPr txBox="1"/>
          <p:nvPr/>
        </p:nvSpPr>
        <p:spPr>
          <a:xfrm>
            <a:off x="455831" y="4367009"/>
            <a:ext cx="161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Super ladder</a:t>
            </a:r>
            <a:r>
              <a:rPr lang="zh-CN" altLang="en-US" dirty="0"/>
              <a:t>在工装上定位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E2AA1F-B219-3544-4301-DE880FAA3BC2}"/>
              </a:ext>
            </a:extLst>
          </p:cNvPr>
          <p:cNvSpPr txBox="1"/>
          <p:nvPr/>
        </p:nvSpPr>
        <p:spPr>
          <a:xfrm>
            <a:off x="2565775" y="4505508"/>
            <a:ext cx="1155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工装翻面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95D2394-3686-90FF-8B86-5E7E90F3B1FD}"/>
              </a:ext>
            </a:extLst>
          </p:cNvPr>
          <p:cNvSpPr txBox="1"/>
          <p:nvPr/>
        </p:nvSpPr>
        <p:spPr>
          <a:xfrm>
            <a:off x="4684294" y="4521550"/>
            <a:ext cx="247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工装移动到相应位置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7C70A1-0235-8AA4-70D6-D12BE985B4C7}"/>
              </a:ext>
            </a:extLst>
          </p:cNvPr>
          <p:cNvSpPr txBox="1"/>
          <p:nvPr/>
        </p:nvSpPr>
        <p:spPr>
          <a:xfrm>
            <a:off x="8750968" y="4496739"/>
            <a:ext cx="247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Super ladder</a:t>
            </a:r>
            <a:r>
              <a:rPr lang="zh-CN" altLang="en-US" dirty="0"/>
              <a:t>安装到位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BC4F74D-E852-8F07-E785-223A9C59E118}"/>
              </a:ext>
            </a:extLst>
          </p:cNvPr>
          <p:cNvSpPr txBox="1"/>
          <p:nvPr/>
        </p:nvSpPr>
        <p:spPr>
          <a:xfrm>
            <a:off x="536042" y="5122644"/>
            <a:ext cx="112549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问题： </a:t>
            </a:r>
            <a:r>
              <a:rPr lang="en-US" altLang="zh-CN" dirty="0"/>
              <a:t>1</a:t>
            </a:r>
            <a:r>
              <a:rPr lang="zh-CN" altLang="en-US" dirty="0"/>
              <a:t>、抽气管方位不合适，可能带来风险，需要改接头或者更换抽气口位置（可</a:t>
            </a:r>
            <a:r>
              <a:rPr lang="zh-CN" altLang="en-US" dirty="0">
                <a:solidFill>
                  <a:srgbClr val="00B0F0"/>
                </a:solidFill>
              </a:rPr>
              <a:t>在现有工装上直接修改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en-US" altLang="zh-CN" dirty="0"/>
              <a:t>            2</a:t>
            </a:r>
            <a:r>
              <a:rPr lang="zh-CN" altLang="en-US" dirty="0"/>
              <a:t>、工装落地时需要两个人完美配合，才能将</a:t>
            </a:r>
            <a:r>
              <a:rPr lang="en-US" altLang="zh-CN" dirty="0"/>
              <a:t>super ladder</a:t>
            </a:r>
            <a:r>
              <a:rPr lang="zh-CN" altLang="en-US" dirty="0"/>
              <a:t>平行落地，有一定难度。</a:t>
            </a:r>
            <a:endParaRPr lang="en-US" altLang="zh-CN" dirty="0"/>
          </a:p>
          <a:p>
            <a:r>
              <a:rPr lang="en-US" altLang="zh-CN" dirty="0"/>
              <a:t>                 </a:t>
            </a:r>
            <a:r>
              <a:rPr lang="zh-CN" altLang="en-US" dirty="0"/>
              <a:t>改进方法</a:t>
            </a:r>
            <a:r>
              <a:rPr lang="en-US" altLang="zh-CN" dirty="0"/>
              <a:t>1-</a:t>
            </a:r>
            <a:r>
              <a:rPr lang="zh-CN" altLang="en-US" dirty="0"/>
              <a:t>两侧增加电动升降台；</a:t>
            </a:r>
            <a:endParaRPr lang="en-US" altLang="zh-CN" dirty="0"/>
          </a:p>
          <a:p>
            <a:r>
              <a:rPr lang="en-US" altLang="zh-CN" dirty="0"/>
              <a:t>                 </a:t>
            </a:r>
            <a:r>
              <a:rPr lang="zh-CN" altLang="en-US" dirty="0"/>
              <a:t>改进方法</a:t>
            </a:r>
            <a:r>
              <a:rPr lang="en-US" altLang="zh-CN" dirty="0"/>
              <a:t>2-</a:t>
            </a:r>
            <a:r>
              <a:rPr lang="zh-CN" altLang="en-US" dirty="0"/>
              <a:t>两侧增加高度定位块，防止一侧落地太快损坏</a:t>
            </a:r>
            <a:r>
              <a:rPr lang="en-US" altLang="zh-CN" dirty="0"/>
              <a:t>super ladder</a:t>
            </a:r>
            <a:r>
              <a:rPr lang="zh-CN" altLang="en-US" dirty="0"/>
              <a:t>（</a:t>
            </a:r>
            <a:r>
              <a:rPr lang="zh-CN" altLang="en-US" dirty="0">
                <a:solidFill>
                  <a:srgbClr val="00B0F0"/>
                </a:solidFill>
              </a:rPr>
              <a:t>已安排加工高度定位块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en-US" altLang="zh-CN" dirty="0"/>
              <a:t>            3</a:t>
            </a:r>
            <a:r>
              <a:rPr lang="zh-CN" altLang="en-US" dirty="0"/>
              <a:t>、工装落地后，无</a:t>
            </a:r>
            <a:r>
              <a:rPr lang="en-US" altLang="zh-CN" dirty="0"/>
              <a:t>super ladder</a:t>
            </a:r>
            <a:r>
              <a:rPr lang="zh-CN" altLang="en-US" dirty="0"/>
              <a:t>一侧悬空，可能压胶更多，胶层更薄。（增加高度定位块）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363913F-D005-309E-34EB-E3E78DA9CC4C}"/>
              </a:ext>
            </a:extLst>
          </p:cNvPr>
          <p:cNvSpPr/>
          <p:nvPr/>
        </p:nvSpPr>
        <p:spPr>
          <a:xfrm>
            <a:off x="9408695" y="2949931"/>
            <a:ext cx="401052" cy="5552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46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38488F3-A823-B011-3582-FDE9E6CC0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664" y="1130250"/>
            <a:ext cx="3999336" cy="314600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959D2FE-08D7-BE0D-849C-917F671D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43" y="188676"/>
            <a:ext cx="10515600" cy="1325563"/>
          </a:xfrm>
        </p:spPr>
        <p:txBody>
          <a:bodyPr/>
          <a:lstStyle/>
          <a:p>
            <a:r>
              <a:rPr lang="zh-CN" altLang="en-US" dirty="0"/>
              <a:t>未来试验安排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EB97E3C-BF0A-EB7F-4522-AE85647699B5}"/>
              </a:ext>
            </a:extLst>
          </p:cNvPr>
          <p:cNvSpPr txBox="1"/>
          <p:nvPr/>
        </p:nvSpPr>
        <p:spPr>
          <a:xfrm>
            <a:off x="1010653" y="1690688"/>
            <a:ext cx="4034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super ladder</a:t>
            </a:r>
            <a:r>
              <a:rPr lang="zh-CN" altLang="en-US" dirty="0"/>
              <a:t>刷胶试验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EDDD8B1-A270-1A24-92D0-4BA8EA98A8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15" r="4198"/>
          <a:stretch>
            <a:fillRect/>
          </a:stretch>
        </p:blipFill>
        <p:spPr>
          <a:xfrm>
            <a:off x="3723226" y="1073743"/>
            <a:ext cx="4469438" cy="325902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8860DF2-5CF0-EAA6-D8E2-BDD1B00802F3}"/>
              </a:ext>
            </a:extLst>
          </p:cNvPr>
          <p:cNvSpPr txBox="1"/>
          <p:nvPr/>
        </p:nvSpPr>
        <p:spPr>
          <a:xfrm>
            <a:off x="911232" y="2277169"/>
            <a:ext cx="3088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进度：已安排加工刷胶钢网，预计今天交货。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D192A56-0A8D-F148-D32B-AB38A1BF8080}"/>
              </a:ext>
            </a:extLst>
          </p:cNvPr>
          <p:cNvSpPr/>
          <p:nvPr/>
        </p:nvSpPr>
        <p:spPr>
          <a:xfrm>
            <a:off x="4539916" y="3088105"/>
            <a:ext cx="280737" cy="2974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47EE73E-10C3-0152-C47D-0DE0965CB006}"/>
              </a:ext>
            </a:extLst>
          </p:cNvPr>
          <p:cNvSpPr/>
          <p:nvPr/>
        </p:nvSpPr>
        <p:spPr>
          <a:xfrm>
            <a:off x="5356606" y="3365530"/>
            <a:ext cx="280737" cy="2974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E37EAAD-B357-9A50-FDD4-952AC0F57DE7}"/>
              </a:ext>
            </a:extLst>
          </p:cNvPr>
          <p:cNvSpPr/>
          <p:nvPr/>
        </p:nvSpPr>
        <p:spPr>
          <a:xfrm>
            <a:off x="6696009" y="1275347"/>
            <a:ext cx="280737" cy="2974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A602879-3F61-3875-9C8A-CD3F37FD0826}"/>
              </a:ext>
            </a:extLst>
          </p:cNvPr>
          <p:cNvSpPr/>
          <p:nvPr/>
        </p:nvSpPr>
        <p:spPr>
          <a:xfrm>
            <a:off x="7525205" y="1483530"/>
            <a:ext cx="280737" cy="2974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AA7EAD6-C873-C78F-7FC2-37969B27895F}"/>
              </a:ext>
            </a:extLst>
          </p:cNvPr>
          <p:cNvSpPr txBox="1"/>
          <p:nvPr/>
        </p:nvSpPr>
        <p:spPr>
          <a:xfrm>
            <a:off x="3938337" y="4475747"/>
            <a:ext cx="2470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与工装对应的销钉孔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15D150-3AFB-60F4-6993-1C8E0AA662C4}"/>
              </a:ext>
            </a:extLst>
          </p:cNvPr>
          <p:cNvSpPr txBox="1"/>
          <p:nvPr/>
        </p:nvSpPr>
        <p:spPr>
          <a:xfrm>
            <a:off x="8579387" y="1909011"/>
            <a:ext cx="1085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刷胶框底面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E12887E-4055-0573-DCD5-24D5A8BBBDAF}"/>
              </a:ext>
            </a:extLst>
          </p:cNvPr>
          <p:cNvSpPr txBox="1"/>
          <p:nvPr/>
        </p:nvSpPr>
        <p:spPr>
          <a:xfrm>
            <a:off x="9572173" y="1100920"/>
            <a:ext cx="1085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刷胶网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1E4196E7-6664-9FEC-309C-2AAF40DDB5F8}"/>
              </a:ext>
            </a:extLst>
          </p:cNvPr>
          <p:cNvCxnSpPr/>
          <p:nvPr/>
        </p:nvCxnSpPr>
        <p:spPr>
          <a:xfrm>
            <a:off x="9031705" y="2406316"/>
            <a:ext cx="264695" cy="46522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03795697-483F-2CD5-ED65-A64C3DE3B7CC}"/>
              </a:ext>
            </a:extLst>
          </p:cNvPr>
          <p:cNvCxnSpPr>
            <a:stCxn id="17" idx="2"/>
          </p:cNvCxnSpPr>
          <p:nvPr/>
        </p:nvCxnSpPr>
        <p:spPr>
          <a:xfrm>
            <a:off x="10115164" y="1470252"/>
            <a:ext cx="432520" cy="6793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020EEFEB-4FEC-D6ED-13D1-B2E48C990DEF}"/>
              </a:ext>
            </a:extLst>
          </p:cNvPr>
          <p:cNvSpPr txBox="1"/>
          <p:nvPr/>
        </p:nvSpPr>
        <p:spPr>
          <a:xfrm>
            <a:off x="7911927" y="4395050"/>
            <a:ext cx="3100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刷胶框底面到刷胶网距离</a:t>
            </a:r>
            <a:r>
              <a:rPr lang="en-US" altLang="zh-CN" dirty="0"/>
              <a:t>=super ladder</a:t>
            </a:r>
            <a:r>
              <a:rPr lang="zh-CN" altLang="en-US" dirty="0"/>
              <a:t>厚度</a:t>
            </a:r>
            <a:endParaRPr lang="en-US" altLang="zh-CN" dirty="0"/>
          </a:p>
          <a:p>
            <a:r>
              <a:rPr lang="zh-CN" altLang="en-US" dirty="0"/>
              <a:t>（刷胶网厚度</a:t>
            </a:r>
            <a:r>
              <a:rPr lang="en-US" altLang="zh-CN" dirty="0"/>
              <a:t>0.5mm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27815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662EC-42A6-FB95-A341-6408414EF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未来试验安排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CDCDF35-6FCD-9D0F-C705-FEBA450A8AED}"/>
              </a:ext>
            </a:extLst>
          </p:cNvPr>
          <p:cNvSpPr txBox="1"/>
          <p:nvPr/>
        </p:nvSpPr>
        <p:spPr>
          <a:xfrm>
            <a:off x="838200" y="1712997"/>
            <a:ext cx="386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r>
              <a:rPr lang="zh-CN" altLang="en-US" dirty="0"/>
              <a:t>、带导冷管、带导热索模拟安装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B4B74F5-E77D-03E3-64FB-53FE1013E0EF}"/>
              </a:ext>
            </a:extLst>
          </p:cNvPr>
          <p:cNvSpPr txBox="1"/>
          <p:nvPr/>
        </p:nvSpPr>
        <p:spPr>
          <a:xfrm>
            <a:off x="838200" y="2082329"/>
            <a:ext cx="75117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进度：已安排加工模拟导冷管，已安排</a:t>
            </a:r>
            <a:r>
              <a:rPr lang="en-US" altLang="zh-CN" dirty="0"/>
              <a:t>3D</a:t>
            </a:r>
            <a:r>
              <a:rPr lang="zh-CN" altLang="en-US" dirty="0"/>
              <a:t>打印导热索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、做假</a:t>
            </a:r>
            <a:r>
              <a:rPr lang="en-US" altLang="zh-CN" dirty="0"/>
              <a:t>super ladder</a:t>
            </a:r>
            <a:r>
              <a:rPr lang="zh-CN" altLang="en-US" dirty="0"/>
              <a:t>，用于检查</a:t>
            </a:r>
            <a:r>
              <a:rPr lang="en-US" altLang="zh-CN" dirty="0"/>
              <a:t>super ladder</a:t>
            </a:r>
            <a:r>
              <a:rPr lang="zh-CN" altLang="en-US" dirty="0"/>
              <a:t>之间的间隙</a:t>
            </a:r>
            <a:endParaRPr lang="en-US" altLang="zh-CN" dirty="0"/>
          </a:p>
          <a:p>
            <a:r>
              <a:rPr lang="zh-CN" altLang="en-US" dirty="0"/>
              <a:t>进度：</a:t>
            </a:r>
            <a:r>
              <a:rPr lang="en-US" altLang="zh-CN" dirty="0"/>
              <a:t>6mm</a:t>
            </a:r>
            <a:r>
              <a:rPr lang="zh-CN" altLang="en-US" dirty="0"/>
              <a:t>蜂窝板已订材料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、力学摸底试验用</a:t>
            </a:r>
            <a:r>
              <a:rPr lang="en-US" altLang="zh-CN" dirty="0"/>
              <a:t>super ladder</a:t>
            </a:r>
            <a:r>
              <a:rPr lang="zh-CN" altLang="en-US" dirty="0"/>
              <a:t>组装工装（第二版</a:t>
            </a:r>
            <a:r>
              <a:rPr lang="en-US" altLang="zh-CN" dirty="0"/>
              <a:t>super ladder</a:t>
            </a:r>
            <a:r>
              <a:rPr lang="zh-CN" altLang="en-US" dirty="0"/>
              <a:t>组装工装）</a:t>
            </a:r>
            <a:endParaRPr lang="en-US" altLang="zh-CN" dirty="0"/>
          </a:p>
          <a:p>
            <a:r>
              <a:rPr lang="zh-CN" altLang="en-US" dirty="0"/>
              <a:t>进度：正在出图纸，预计</a:t>
            </a:r>
            <a:r>
              <a:rPr lang="en-US" altLang="zh-CN" dirty="0"/>
              <a:t>24</a:t>
            </a:r>
            <a:r>
              <a:rPr lang="zh-CN" altLang="en-US" dirty="0"/>
              <a:t>日前完成</a:t>
            </a:r>
          </a:p>
        </p:txBody>
      </p:sp>
    </p:spTree>
    <p:extLst>
      <p:ext uri="{BB962C8B-B14F-4D97-AF65-F5344CB8AC3E}">
        <p14:creationId xmlns:p14="http://schemas.microsoft.com/office/powerpoint/2010/main" val="935965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290</Words>
  <Application>Microsoft Office PowerPoint</Application>
  <PresentationFormat>宽屏</PresentationFormat>
  <Paragraphs>30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SCD工作进度</vt:lpstr>
      <vt:lpstr>蜂窝板集成（模拟件试验）</vt:lpstr>
      <vt:lpstr>未来试验安排</vt:lpstr>
      <vt:lpstr>未来试验安排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兆煜 丁</dc:creator>
  <cp:lastModifiedBy>兆煜 丁</cp:lastModifiedBy>
  <cp:revision>10</cp:revision>
  <dcterms:created xsi:type="dcterms:W3CDTF">2026-09-13T14:42:16Z</dcterms:created>
  <dcterms:modified xsi:type="dcterms:W3CDTF">2026-09-21T02:16:07Z</dcterms:modified>
</cp:coreProperties>
</file>