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0" r:id="rId1"/>
    <p:sldMasterId id="2147483665" r:id="rId2"/>
  </p:sldMasterIdLst>
  <p:notesMasterIdLst>
    <p:notesMasterId r:id="rId13"/>
  </p:notesMasterIdLst>
  <p:sldIdLst>
    <p:sldId id="269" r:id="rId3"/>
    <p:sldId id="276" r:id="rId4"/>
    <p:sldId id="293" r:id="rId5"/>
    <p:sldId id="294" r:id="rId6"/>
    <p:sldId id="292" r:id="rId7"/>
    <p:sldId id="284" r:id="rId8"/>
    <p:sldId id="295" r:id="rId9"/>
    <p:sldId id="289" r:id="rId10"/>
    <p:sldId id="285" r:id="rId11"/>
    <p:sldId id="291" r:id="rId12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DFF15"/>
    <a:srgbClr val="15F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7022" autoAdjust="0"/>
  </p:normalViewPr>
  <p:slideViewPr>
    <p:cSldViewPr snapToGrid="0" showGuides="1">
      <p:cViewPr varScale="1">
        <p:scale>
          <a:sx n="157" d="100"/>
          <a:sy n="157" d="100"/>
        </p:scale>
        <p:origin x="3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A7EFB-F52B-4BA6-9C23-467E6E1AD7FE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50EF2-E6A1-4CB4-B2FC-A8F9704D21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050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79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977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86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247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690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62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97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897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高能所图标-单色.tif"/>
          <p:cNvPicPr>
            <a:picLocks noChangeAspect="1"/>
          </p:cNvPicPr>
          <p:nvPr/>
        </p:nvPicPr>
        <p:blipFill>
          <a:blip r:embed="rId2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349501"/>
            <a:ext cx="7440084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215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9251" y="1"/>
            <a:ext cx="2952749" cy="215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39209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2"/>
            <a:ext cx="10972800" cy="4840303"/>
          </a:xfrm>
        </p:spPr>
        <p:txBody>
          <a:bodyPr/>
          <a:lstStyle>
            <a:lvl1pPr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19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313108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96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449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34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02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89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43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60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649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640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217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537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08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2026/3/16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4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70BF5-8568-4370-8A90-8BCFCD973452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7">
            <a:extLst>
              <a:ext uri="{FF2B5EF4-FFF2-40B4-BE49-F238E27FC236}">
                <a16:creationId xmlns:a16="http://schemas.microsoft.com/office/drawing/2014/main" id="{069EDC0F-F8B2-44F9-AAFD-EC7FA29E12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鲁兵  孙炆鑫  熊佳继 </a:t>
            </a:r>
            <a:endParaRPr lang="en-US" altLang="zh-CN" dirty="0"/>
          </a:p>
          <a:p>
            <a:r>
              <a:rPr lang="en-US" altLang="zh-CN" dirty="0"/>
              <a:t>2026-09-21</a:t>
            </a:r>
            <a:endParaRPr lang="zh-CN" altLang="en-US" dirty="0"/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92060080-149D-4487-B142-62339327C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698623"/>
            <a:ext cx="10363200" cy="1470025"/>
          </a:xfrm>
        </p:spPr>
        <p:txBody>
          <a:bodyPr/>
          <a:lstStyle/>
          <a:p>
            <a:r>
              <a:rPr lang="en-US" altLang="zh-CN" dirty="0"/>
              <a:t>SCD </a:t>
            </a:r>
            <a:r>
              <a:rPr lang="zh-CN" altLang="en-US" dirty="0"/>
              <a:t>周例会</a:t>
            </a:r>
            <a:r>
              <a:rPr lang="en-US" altLang="zh-CN" dirty="0"/>
              <a:t>-</a:t>
            </a:r>
            <a:r>
              <a:rPr lang="zh-CN" altLang="en-US" dirty="0"/>
              <a:t>结构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C2BFC4-55A6-445B-AA33-914F1FF5E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124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时间节点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</a:t>
            </a:fld>
            <a:endParaRPr lang="zh-CN" altLang="en-US"/>
          </a:p>
        </p:txBody>
      </p:sp>
      <p:graphicFrame>
        <p:nvGraphicFramePr>
          <p:cNvPr id="36" name="内容占位符 3">
            <a:extLst>
              <a:ext uri="{FF2B5EF4-FFF2-40B4-BE49-F238E27FC236}">
                <a16:creationId xmlns:a16="http://schemas.microsoft.com/office/drawing/2014/main" id="{BAEA7750-B8BA-4C33-9537-9C20F2EA8C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738722"/>
              </p:ext>
            </p:extLst>
          </p:nvPr>
        </p:nvGraphicFramePr>
        <p:xfrm>
          <a:off x="621792" y="1233764"/>
          <a:ext cx="11009376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381196356"/>
                    </a:ext>
                  </a:extLst>
                </a:gridCol>
                <a:gridCol w="8211312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</a:tblGrid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现时间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工作安排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</a:t>
                      </a:r>
                      <a:r>
                        <a:rPr lang="en-US" altLang="zh-CN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Super-Ladder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力学仿真，确定点胶及</a:t>
                      </a:r>
                      <a:r>
                        <a:rPr lang="en-US" altLang="zh-CN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AIREX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支撑架的设计（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5123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完成结构热控件的招投标，结构投产（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49311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Super-Ladder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与蜂窝板装配工装到货（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已完成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208875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结构件</a:t>
                      </a: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IDS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签署（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基本完成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754272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24</a:t>
                      </a:r>
                      <a:r>
                        <a:rPr lang="zh-CN" altLang="en-US" sz="1800" b="1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电性件产品工装到货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077887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完成力学摸底试验大纲评审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921014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日（原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蜂窝板试验件产品到货（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延迟交付</a:t>
                      </a: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）、摸底试验工装到货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051729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日（原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完成工艺验证试验</a:t>
                      </a:r>
                      <a:endParaRPr lang="en-US" altLang="zh-CN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52583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日（原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结构热控件产品到货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2004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日（原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完成结构热控件热实施，装配，应力筛选试验，交付总体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083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58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内容占位符 3">
            <a:extLst>
              <a:ext uri="{FF2B5EF4-FFF2-40B4-BE49-F238E27FC236}">
                <a16:creationId xmlns:a16="http://schemas.microsoft.com/office/drawing/2014/main" id="{17C26987-841E-4613-7DA4-75F3891FAA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9299537"/>
              </p:ext>
            </p:extLst>
          </p:nvPr>
        </p:nvGraphicFramePr>
        <p:xfrm>
          <a:off x="237711" y="1733888"/>
          <a:ext cx="7569651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6108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6103543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</a:tblGrid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工作安排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~7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完成胶粘剂选用和铺层等工艺设计工作、复材件成型工装设计、紫铜角件等原材料订货、预浸料生产和工艺方案编制（下周内部评审后发用户）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5123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完成成型工装加工，包括复材件成型、碳框胶接装配、蜂窝板固化成型工装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892396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完成零件的加工，包括复材件铺层和机加、埋件和隔热垫机加；完成碳蜂窝芯板材试验件的加工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742515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完成预埋框架的胶接装配和机加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881315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PSD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蜂窝板和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SCD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蜂窝板的胶接装配、成型固化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1026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完成隔热垫、导热垫片和紫铜角件的胶接固化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81872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rgbClr val="00206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PSD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蜂窝板和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SCD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蜂窝板面内接口机加、蜂窝板除气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817158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完成</a:t>
                      </a:r>
                      <a:r>
                        <a:rPr lang="en-US" altLang="zh-CN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PSD&amp;SCD</a:t>
                      </a: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顶面蜂窝板组件侧面接口机加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680447"/>
                  </a:ext>
                </a:extLst>
              </a:tr>
              <a:tr h="3125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00206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交付蜂窝板试验件</a:t>
                      </a:r>
                      <a:endParaRPr lang="en-US" altLang="zh-CN" b="1" dirty="0">
                        <a:solidFill>
                          <a:srgbClr val="00206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18590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(1)</a:t>
            </a:r>
            <a:r>
              <a:rPr lang="zh-CN" altLang="en-US" dirty="0"/>
              <a:t>：蜂窝板试验件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9E546F5-9446-42BD-AD32-60918DF9C4F2}"/>
              </a:ext>
            </a:extLst>
          </p:cNvPr>
          <p:cNvSpPr/>
          <p:nvPr/>
        </p:nvSpPr>
        <p:spPr>
          <a:xfrm>
            <a:off x="237711" y="974048"/>
            <a:ext cx="1004014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陆续与</a:t>
            </a:r>
            <a:r>
              <a:rPr lang="en-US" altLang="zh-CN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529</a:t>
            </a: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技术人员完成多轮技术细节沟通，试验件加工正在稳步持续进行。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8241D50-142E-40C8-B460-D76303EC6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381" y="1845936"/>
            <a:ext cx="4189357" cy="268986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EA2D7A3-A314-4ED2-ACEB-F910BB9E4E04}"/>
              </a:ext>
            </a:extLst>
          </p:cNvPr>
          <p:cNvSpPr/>
          <p:nvPr/>
        </p:nvSpPr>
        <p:spPr>
          <a:xfrm>
            <a:off x="7907381" y="4928632"/>
            <a:ext cx="4132219" cy="58477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延期至</a:t>
            </a:r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日交付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541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(2)</a:t>
            </a:r>
            <a:r>
              <a:rPr lang="zh-CN" altLang="en-US" dirty="0"/>
              <a:t>：力学摸底试验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BEC06D7-1FC1-4F6C-8D9C-45876BB2BB75}"/>
              </a:ext>
            </a:extLst>
          </p:cNvPr>
          <p:cNvSpPr/>
          <p:nvPr/>
        </p:nvSpPr>
        <p:spPr>
          <a:xfrm>
            <a:off x="104457" y="1208534"/>
            <a:ext cx="4359546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已完成试验工装设计；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本周计划对试验件进行力学仿真分析，定力学试验条件；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正在写力学试验大纲。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2E9F8D3-3E99-425A-9984-43988C154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3878" y="3925688"/>
            <a:ext cx="2536842" cy="233490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47D7487-8D07-473E-8F16-F50A3CEBF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753" y="3610574"/>
            <a:ext cx="2725034" cy="264566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1B0C27D-7982-4681-BF58-5A53920735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3878" y="1097568"/>
            <a:ext cx="2513665" cy="236151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A9C8F3C-67F0-4854-89FA-0594A45465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192" y="3610574"/>
            <a:ext cx="2810257" cy="264831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26E15A8-A339-48FF-A954-CCA63CD707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282" y="3610574"/>
            <a:ext cx="2927066" cy="2645664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25A4965-4720-46D3-AB0E-3523DAC71DB4}"/>
              </a:ext>
            </a:extLst>
          </p:cNvPr>
          <p:cNvSpPr txBox="1"/>
          <p:nvPr/>
        </p:nvSpPr>
        <p:spPr>
          <a:xfrm>
            <a:off x="294943" y="6256238"/>
            <a:ext cx="2636999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115mm</a:t>
            </a:r>
            <a:endParaRPr lang="zh-CN" altLang="en-US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209F643-162C-4006-AF44-1CE60C529E83}"/>
              </a:ext>
            </a:extLst>
          </p:cNvPr>
          <p:cNvSpPr txBox="1"/>
          <p:nvPr/>
        </p:nvSpPr>
        <p:spPr>
          <a:xfrm>
            <a:off x="3303480" y="6256238"/>
            <a:ext cx="2636999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135mm</a:t>
            </a:r>
            <a:endParaRPr lang="zh-CN" altLang="en-US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CCF5926-AB91-42DF-AC88-803D55A7E4FD}"/>
              </a:ext>
            </a:extLst>
          </p:cNvPr>
          <p:cNvSpPr txBox="1"/>
          <p:nvPr/>
        </p:nvSpPr>
        <p:spPr>
          <a:xfrm>
            <a:off x="6194820" y="6256238"/>
            <a:ext cx="2636999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250mm</a:t>
            </a:r>
            <a:endParaRPr lang="zh-CN" altLang="en-US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A7A2716-E36E-41AF-9288-CC659A2073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8991" y="1127231"/>
            <a:ext cx="4502535" cy="231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13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(3)</a:t>
            </a:r>
            <a:r>
              <a:rPr lang="zh-CN" altLang="en-US" dirty="0"/>
              <a:t>：结构热控件（招标）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DE88BD5-87AD-A2E7-8A93-0F7C1D718629}"/>
              </a:ext>
            </a:extLst>
          </p:cNvPr>
          <p:cNvSpPr/>
          <p:nvPr/>
        </p:nvSpPr>
        <p:spPr>
          <a:xfrm>
            <a:off x="104864" y="1312166"/>
            <a:ext cx="6219735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已完成招标，中标方为哈玻院，总价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495.3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万；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本周三哈玻院来人交流技术细节；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一个月内完成合同的签订。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44775114-1C16-C10D-28F7-A2A8B981E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48" y="3209697"/>
            <a:ext cx="3647620" cy="2360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23692BF-E50E-F63C-DA0A-944C633B6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506" y="3209696"/>
            <a:ext cx="3777150" cy="2360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255C5DB-C46D-462C-93D9-33E08AEED31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210050" y="3209696"/>
            <a:ext cx="3562350" cy="2360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D310E36F-4374-4D08-A485-0DEFDE1E9A2D}"/>
              </a:ext>
            </a:extLst>
          </p:cNvPr>
          <p:cNvSpPr txBox="1"/>
          <p:nvPr/>
        </p:nvSpPr>
        <p:spPr>
          <a:xfrm>
            <a:off x="337849" y="5569991"/>
            <a:ext cx="3647620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高能所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235.3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0A37DFF-DADB-4C36-B8CD-14946C585A51}"/>
              </a:ext>
            </a:extLst>
          </p:cNvPr>
          <p:cNvSpPr txBox="1"/>
          <p:nvPr/>
        </p:nvSpPr>
        <p:spPr>
          <a:xfrm>
            <a:off x="4119789" y="5569991"/>
            <a:ext cx="3647620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高能所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PSD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140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AEBE2FD-3303-4D60-8D85-7581BF172334}"/>
              </a:ext>
            </a:extLst>
          </p:cNvPr>
          <p:cNvSpPr txBox="1"/>
          <p:nvPr/>
        </p:nvSpPr>
        <p:spPr>
          <a:xfrm>
            <a:off x="8093271" y="5588615"/>
            <a:ext cx="3647620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紫台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120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E61C079-15D8-47FF-9E05-1BEB48F59157}"/>
              </a:ext>
            </a:extLst>
          </p:cNvPr>
          <p:cNvSpPr/>
          <p:nvPr/>
        </p:nvSpPr>
        <p:spPr>
          <a:xfrm>
            <a:off x="7574279" y="1202327"/>
            <a:ext cx="3678937" cy="58477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正在进行合同审批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081608B-15AA-4B5C-B38A-937A805EC1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6261" y="1915571"/>
            <a:ext cx="4838601" cy="3486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73F0875-1AE9-4493-A82B-9A9576B071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935" y="1929686"/>
            <a:ext cx="5087065" cy="3486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154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(4)</a:t>
            </a:r>
            <a:r>
              <a:rPr lang="zh-CN" altLang="en-US" dirty="0"/>
              <a:t>：电性件</a:t>
            </a:r>
            <a:r>
              <a:rPr lang="en-US" altLang="zh-CN" dirty="0"/>
              <a:t>IDS</a:t>
            </a:r>
            <a:r>
              <a:rPr lang="zh-CN" altLang="en-US" dirty="0"/>
              <a:t>机械单（孙炆鑫）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177EEA0-A994-4E71-9DEB-AC79A98AA544}"/>
              </a:ext>
            </a:extLst>
          </p:cNvPr>
          <p:cNvSpPr/>
          <p:nvPr/>
        </p:nvSpPr>
        <p:spPr>
          <a:xfrm>
            <a:off x="213247" y="967935"/>
            <a:ext cx="3633601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电性件配置：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BC99CFF-4136-4EA5-98E8-D384906BB93C}"/>
              </a:ext>
            </a:extLst>
          </p:cNvPr>
          <p:cNvSpPr/>
          <p:nvPr/>
        </p:nvSpPr>
        <p:spPr>
          <a:xfrm>
            <a:off x="625315" y="1403595"/>
            <a:ext cx="3633601" cy="1197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电子学机箱：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PSbox01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条塑闪（一个分区）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SCD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条长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Ladder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片硅）</a:t>
            </a:r>
            <a:endParaRPr lang="en-US" altLang="zh-CN" sz="16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AD995DE-0087-444E-B005-59B682214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573" y="1167993"/>
            <a:ext cx="3657142" cy="2161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EF7DEB6E-16B7-4D44-A59D-8920B40E4212}"/>
              </a:ext>
            </a:extLst>
          </p:cNvPr>
          <p:cNvSpPr/>
          <p:nvPr/>
        </p:nvSpPr>
        <p:spPr>
          <a:xfrm>
            <a:off x="213247" y="2450911"/>
            <a:ext cx="4199800" cy="1422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更新了电性件</a:t>
            </a:r>
            <a:r>
              <a:rPr lang="en-US" altLang="zh-CN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IDS</a:t>
            </a: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结构单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完成结构出图；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已经投产，预计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日到货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3DD2D87-1C76-4FC0-BF1E-830CF10F6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9065" y="3462529"/>
            <a:ext cx="2268958" cy="3200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70558D1-A297-4B61-AC77-56CBD1C8B6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372" y="1062659"/>
            <a:ext cx="3938351" cy="277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9B85598-E15C-480C-80EC-3C7DB90FA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3899" y="3839163"/>
            <a:ext cx="3938350" cy="2776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E30EC5B-6E30-4DB4-92BE-6EB8F05D08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589" y="3839162"/>
            <a:ext cx="4717685" cy="2823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5690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sz="2800" dirty="0"/>
              <a:t>工作</a:t>
            </a:r>
            <a:r>
              <a:rPr lang="en-US" altLang="zh-CN" sz="2800" dirty="0"/>
              <a:t>(5)</a:t>
            </a:r>
            <a:r>
              <a:rPr lang="zh-CN" altLang="en-US" sz="2800" dirty="0"/>
              <a:t>：结构件</a:t>
            </a:r>
            <a:r>
              <a:rPr lang="en-US" altLang="zh-CN" sz="2800" dirty="0"/>
              <a:t>IDS</a:t>
            </a:r>
            <a:r>
              <a:rPr lang="zh-CN" altLang="en-US" sz="2800" dirty="0"/>
              <a:t>机械单（孙炆鑫）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5E375D3-F140-4BA8-A2F1-3A6192BAF8D0}"/>
              </a:ext>
            </a:extLst>
          </p:cNvPr>
          <p:cNvSpPr/>
          <p:nvPr/>
        </p:nvSpPr>
        <p:spPr>
          <a:xfrm>
            <a:off x="308362" y="1244984"/>
            <a:ext cx="4598918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完成结构件</a:t>
            </a:r>
            <a:r>
              <a:rPr lang="en-US" altLang="zh-CN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IDS</a:t>
            </a: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结构单填写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按照总体审核意见修改部分表单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327AA55-FAB5-446E-B380-2AC68669B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425" y="2642617"/>
            <a:ext cx="4707719" cy="3429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E0BD742-781C-41CF-A74B-AF53BE8D1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642617"/>
            <a:ext cx="672147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09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1A31D537-1271-59AF-935D-82A7519CC48D}"/>
              </a:ext>
            </a:extLst>
          </p:cNvPr>
          <p:cNvSpPr txBox="1"/>
          <p:nvPr/>
        </p:nvSpPr>
        <p:spPr>
          <a:xfrm>
            <a:off x="101191" y="1021798"/>
            <a:ext cx="3909977" cy="2085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更新</a:t>
            </a:r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SCD&amp;PSD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模型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完成缩减面积之后的辐射器设计；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完成了辐射器支撑蜂窝板的详细设计；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完成了流体管路支架的设计；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持续进行总体结构的细化设计；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与哈玻院驻所人员持续迭代工艺设计</a:t>
            </a:r>
            <a:endParaRPr lang="en-US" altLang="zh-CN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dirty="0"/>
              <a:t>工作</a:t>
            </a:r>
            <a:r>
              <a:rPr lang="en-US" altLang="zh-CN" dirty="0"/>
              <a:t>(6)</a:t>
            </a:r>
            <a:r>
              <a:rPr lang="zh-CN" altLang="en-US" dirty="0"/>
              <a:t>：</a:t>
            </a:r>
            <a:r>
              <a:rPr lang="en-US" altLang="zh-CN" dirty="0"/>
              <a:t>SCD</a:t>
            </a:r>
            <a:r>
              <a:rPr lang="zh-CN" altLang="en-US" dirty="0"/>
              <a:t>阶段性工作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DE9C5E9-DF98-41C3-9F9E-28229C9E8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822" y="4239609"/>
            <a:ext cx="4017254" cy="2475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C9E8AD9-6CBC-45A7-A156-17382D56D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589" y="3107369"/>
            <a:ext cx="3574785" cy="367210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9D2677B-98F5-4654-A87A-7D5DDCA8F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0623" y="1171484"/>
            <a:ext cx="5114544" cy="273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0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239B4-F9C3-4E4F-80FD-6A226C3E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</a:t>
            </a:r>
            <a:r>
              <a:rPr lang="en-US" altLang="zh-CN" dirty="0"/>
              <a:t>(7)</a:t>
            </a:r>
            <a:r>
              <a:rPr lang="zh-CN" altLang="en-US" dirty="0"/>
              <a:t>：导热索迭代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E9687-FA44-4259-A2E5-BE9DF3A9A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019852A-DEC5-466C-91BB-7DA651C43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61" y="1148918"/>
            <a:ext cx="7182645" cy="8481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4A8B001-04A1-4F48-BFEC-9390F5E31D64}"/>
              </a:ext>
            </a:extLst>
          </p:cNvPr>
          <p:cNvSpPr/>
          <p:nvPr/>
        </p:nvSpPr>
        <p:spPr>
          <a:xfrm>
            <a:off x="1396116" y="2061258"/>
            <a:ext cx="4906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北科大导热索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1F5CACC-AD43-451C-8BE7-8B91A882FF5E}"/>
              </a:ext>
            </a:extLst>
          </p:cNvPr>
          <p:cNvSpPr/>
          <p:nvPr/>
        </p:nvSpPr>
        <p:spPr>
          <a:xfrm>
            <a:off x="7537156" y="2098176"/>
            <a:ext cx="4906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北化工导热索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45C0D1C-5344-45CE-B011-01F07951F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098" y="1094581"/>
            <a:ext cx="4304251" cy="9651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C84085E-1AF5-4BA3-88C8-2FE3C17052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7" t="23063" r="26111" b="17678"/>
          <a:stretch/>
        </p:blipFill>
        <p:spPr>
          <a:xfrm rot="5400000">
            <a:off x="727942" y="2939561"/>
            <a:ext cx="3072137" cy="2723607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1A6D294E-7B97-4644-B883-CB4E2F63B8C1}"/>
              </a:ext>
            </a:extLst>
          </p:cNvPr>
          <p:cNvSpPr/>
          <p:nvPr/>
        </p:nvSpPr>
        <p:spPr>
          <a:xfrm>
            <a:off x="7831826" y="4185448"/>
            <a:ext cx="3544459" cy="83099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北科大口头承诺石墨导热索单条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CBC4537-A375-41E3-B7C8-3728B99445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" t="26934" r="222" b="20609"/>
          <a:stretch/>
        </p:blipFill>
        <p:spPr>
          <a:xfrm>
            <a:off x="3895997" y="2765296"/>
            <a:ext cx="3191063" cy="3072136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247CD6F-9F36-4ADD-9B5F-143BCAF9173F}"/>
              </a:ext>
            </a:extLst>
          </p:cNvPr>
          <p:cNvSpPr/>
          <p:nvPr/>
        </p:nvSpPr>
        <p:spPr>
          <a:xfrm>
            <a:off x="1304542" y="5942507"/>
            <a:ext cx="20774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北科大铜导热索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F5E4E22-167F-4B42-93E9-ECBA9F83248B}"/>
              </a:ext>
            </a:extLst>
          </p:cNvPr>
          <p:cNvSpPr/>
          <p:nvPr/>
        </p:nvSpPr>
        <p:spPr>
          <a:xfrm>
            <a:off x="4519026" y="5942507"/>
            <a:ext cx="1783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北化工导热索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3841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E3088C9-4BF7-48E3-B912-1BC6C6BF7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本周计划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6EE80B-BEBE-4A79-AE6F-76651754B2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E734AD-32C4-4BAE-969A-4BF106A6A306}"/>
              </a:ext>
            </a:extLst>
          </p:cNvPr>
          <p:cNvSpPr/>
          <p:nvPr/>
        </p:nvSpPr>
        <p:spPr>
          <a:xfrm>
            <a:off x="791347" y="2219283"/>
            <a:ext cx="7532429" cy="52322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本周计划：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1">
            <a:extLst>
              <a:ext uri="{FF2B5EF4-FFF2-40B4-BE49-F238E27FC236}">
                <a16:creationId xmlns:a16="http://schemas.microsoft.com/office/drawing/2014/main" id="{A2FD953F-4273-4B3C-97A7-62A4D48745D3}"/>
              </a:ext>
            </a:extLst>
          </p:cNvPr>
          <p:cNvSpPr txBox="1">
            <a:spLocks/>
          </p:cNvSpPr>
          <p:nvPr/>
        </p:nvSpPr>
        <p:spPr bwMode="auto">
          <a:xfrm>
            <a:off x="1151034" y="2851914"/>
            <a:ext cx="8085956" cy="285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zh-CN" altLang="en-US" sz="2000" dirty="0">
                <a:solidFill>
                  <a:srgbClr val="002060"/>
                </a:solidFill>
              </a:rPr>
              <a:t>完成结构招标的合同审核；</a:t>
            </a:r>
            <a:endParaRPr kumimoji="0" lang="en-US" altLang="zh-CN" sz="2000" dirty="0">
              <a:solidFill>
                <a:srgbClr val="002060"/>
              </a:solidFill>
            </a:endParaRPr>
          </a:p>
          <a:p>
            <a:r>
              <a:rPr kumimoji="0" lang="zh-CN" altLang="en-US" sz="2000" dirty="0">
                <a:solidFill>
                  <a:srgbClr val="002060"/>
                </a:solidFill>
              </a:rPr>
              <a:t>继续编写力学摸底试验大纲；</a:t>
            </a:r>
            <a:endParaRPr kumimoji="0" lang="en-US" altLang="zh-CN" sz="2000" dirty="0">
              <a:solidFill>
                <a:srgbClr val="002060"/>
              </a:solidFill>
            </a:endParaRPr>
          </a:p>
          <a:p>
            <a:r>
              <a:rPr kumimoji="0" lang="zh-CN" altLang="en-US" sz="2000" dirty="0">
                <a:solidFill>
                  <a:srgbClr val="002060"/>
                </a:solidFill>
              </a:rPr>
              <a:t>继续编写产品代号；</a:t>
            </a:r>
            <a:endParaRPr kumimoji="0" lang="en-US" altLang="zh-CN" sz="2000" dirty="0">
              <a:solidFill>
                <a:srgbClr val="002060"/>
              </a:solidFill>
            </a:endParaRPr>
          </a:p>
          <a:p>
            <a:r>
              <a:rPr kumimoji="0" lang="zh-CN" altLang="en-US" sz="2000" dirty="0">
                <a:solidFill>
                  <a:srgbClr val="002060"/>
                </a:solidFill>
              </a:rPr>
              <a:t>更新</a:t>
            </a:r>
            <a:r>
              <a:rPr kumimoji="0" lang="en-US" altLang="zh-CN" sz="2000" dirty="0">
                <a:solidFill>
                  <a:srgbClr val="002060"/>
                </a:solidFill>
              </a:rPr>
              <a:t>SCD</a:t>
            </a:r>
            <a:r>
              <a:rPr kumimoji="0" lang="zh-CN" altLang="en-US" sz="2000" dirty="0">
                <a:solidFill>
                  <a:srgbClr val="002060"/>
                </a:solidFill>
              </a:rPr>
              <a:t>模型；</a:t>
            </a:r>
            <a:endParaRPr kumimoji="0" lang="en-US" altLang="zh-CN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807897"/>
      </p:ext>
    </p:extLst>
  </p:cSld>
  <p:clrMapOvr>
    <a:masterClrMapping/>
  </p:clrMapOvr>
</p:sld>
</file>

<file path=ppt/theme/theme1.xml><?xml version="1.0" encoding="utf-8"?>
<a:theme xmlns:a="http://schemas.openxmlformats.org/drawingml/2006/main" name="IHE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02060"/>
            </a:solidFill>
            <a:ea typeface="黑体" panose="02010609060101010101" pitchFamily="2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HEP" id="{1B0B717B-B345-4556-8931-A4D9E266528D}" vid="{B471213F-AC63-4C40-9683-2EC057EFCA7F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59561</TotalTime>
  <Words>744</Words>
  <Application>Microsoft Office PowerPoint</Application>
  <PresentationFormat>宽屏</PresentationFormat>
  <Paragraphs>112</Paragraphs>
  <Slides>10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等线</vt:lpstr>
      <vt:lpstr>Arial</vt:lpstr>
      <vt:lpstr>Calibri</vt:lpstr>
      <vt:lpstr>Calibri Light</vt:lpstr>
      <vt:lpstr>Wingdings</vt:lpstr>
      <vt:lpstr>微软雅黑</vt:lpstr>
      <vt:lpstr>IHEP</vt:lpstr>
      <vt:lpstr>自定义设计方案</vt:lpstr>
      <vt:lpstr>SCD 周例会-结构</vt:lpstr>
      <vt:lpstr>时间节点</vt:lpstr>
      <vt:lpstr>工作(1)：蜂窝板试验件</vt:lpstr>
      <vt:lpstr>工作(2)：力学摸底试验</vt:lpstr>
      <vt:lpstr>工作(3)：结构热控件（招标）</vt:lpstr>
      <vt:lpstr>工作(4)：电性件IDS机械单（孙炆鑫）</vt:lpstr>
      <vt:lpstr>工作(5)：结构件IDS机械单（孙炆鑫）</vt:lpstr>
      <vt:lpstr>工作(6)：SCD阶段性工作</vt:lpstr>
      <vt:lpstr>工作(7)：导热索迭代</vt:lpstr>
      <vt:lpstr>本周计划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上一个年度的重要进展回顾</dc:title>
  <dc:creator>Yuodaa</dc:creator>
  <cp:lastModifiedBy>鲁 兵</cp:lastModifiedBy>
  <cp:revision>405</cp:revision>
  <dcterms:created xsi:type="dcterms:W3CDTF">2023-08-09T12:44:00Z</dcterms:created>
  <dcterms:modified xsi:type="dcterms:W3CDTF">2026-09-21T02:00:57Z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