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69" r:id="rId3"/>
    <p:sldId id="270" r:id="rId4"/>
    <p:sldId id="271" r:id="rId5"/>
    <p:sldId id="264" r:id="rId6"/>
    <p:sldId id="265" r:id="rId7"/>
    <p:sldId id="267" r:id="rId8"/>
    <p:sldId id="266" r:id="rId9"/>
    <p:sldId id="259" r:id="rId10"/>
    <p:sldId id="260" r:id="rId11"/>
    <p:sldId id="261" r:id="rId12"/>
    <p:sldId id="263" r:id="rId13"/>
    <p:sldId id="262" r:id="rId1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2026.09.29" id="{95cc8551-6fcc-4f65-9adc-5f384107b27e}">
          <p14:sldIdLst>
            <p14:sldId id="269"/>
            <p14:sldId id="270"/>
            <p14:sldId id="271"/>
          </p14:sldIdLst>
        </p14:section>
        <p14:section name="2026.09.22" id="{2980ed4b-5411-4573-b964-856962e065a6}">
          <p14:sldIdLst>
            <p14:sldId id="264"/>
            <p14:sldId id="265"/>
            <p14:sldId id="267"/>
            <p14:sldId id="266"/>
          </p14:sldIdLst>
        </p14:section>
        <p14:section name="2026.09.15" id="{0c4b1dbf-7861-469d-98ad-d3291665fbbf}">
          <p14:sldIdLst>
            <p14:sldId id="259"/>
            <p14:sldId id="260"/>
            <p14:sldId id="261"/>
            <p14:sldId id="263"/>
            <p14:sldId id="26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3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2160"/>
        <p:guide pos="3838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7" Type="http://schemas.openxmlformats.org/officeDocument/2006/relationships/tableStyles" Target="tableStyles.xml"/><Relationship Id="rId16" Type="http://schemas.openxmlformats.org/officeDocument/2006/relationships/viewProps" Target="viewProps.xml"/><Relationship Id="rId15" Type="http://schemas.openxmlformats.org/officeDocument/2006/relationships/presProps" Target="presProps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0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.png"/><Relationship Id="rId2" Type="http://schemas.openxmlformats.org/officeDocument/2006/relationships/tags" Target="../tags/tag64.xml"/><Relationship Id="rId1" Type="http://schemas.openxmlformats.org/officeDocument/2006/relationships/tags" Target="../tags/tag6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66.xml"/><Relationship Id="rId1" Type="http://schemas.openxmlformats.org/officeDocument/2006/relationships/tags" Target="../tags/tag6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68.xml"/><Relationship Id="rId1" Type="http://schemas.openxmlformats.org/officeDocument/2006/relationships/tags" Target="../tags/tag6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70.xml"/><Relationship Id="rId1" Type="http://schemas.openxmlformats.org/officeDocument/2006/relationships/tags" Target="../tags/tag69.xml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3.png"/><Relationship Id="rId3" Type="http://schemas.openxmlformats.org/officeDocument/2006/relationships/image" Target="../media/image2.jpeg"/><Relationship Id="rId2" Type="http://schemas.openxmlformats.org/officeDocument/2006/relationships/tags" Target="../tags/tag72.xml"/><Relationship Id="rId1" Type="http://schemas.openxmlformats.org/officeDocument/2006/relationships/tags" Target="../tags/tag7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74.xml"/><Relationship Id="rId1" Type="http://schemas.openxmlformats.org/officeDocument/2006/relationships/tags" Target="../tags/tag7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76.xml"/><Relationship Id="rId1" Type="http://schemas.openxmlformats.org/officeDocument/2006/relationships/tags" Target="../tags/tag7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78.xml"/><Relationship Id="rId1" Type="http://schemas.openxmlformats.org/officeDocument/2006/relationships/tags" Target="../tags/tag7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80.xml"/><Relationship Id="rId1" Type="http://schemas.openxmlformats.org/officeDocument/2006/relationships/tags" Target="../tags/tag7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lang="en-US" altLang="zh-CN"/>
              <a:t>TODO</a:t>
            </a:r>
            <a:endParaRPr lang="en-US" altLang="zh-CN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r>
              <a:rPr lang="zh-CN" altLang="en-US"/>
              <a:t>新规则</a:t>
            </a:r>
            <a:r>
              <a:rPr lang="zh-CN" altLang="en-US"/>
              <a:t>上线？</a:t>
            </a:r>
            <a:endParaRPr lang="en-US" altLang="zh-CN"/>
          </a:p>
          <a:p>
            <a:r>
              <a:rPr lang="zh-CN" altLang="en-US"/>
              <a:t>看下这两个图为何异常检查一个过了一个没过，性质差不多。</a:t>
            </a:r>
            <a:endParaRPr lang="zh-CN" altLang="en-US"/>
          </a:p>
          <a:p>
            <a:r>
              <a:rPr lang="zh-CN" altLang="en-US"/>
              <a:t>另外直方图刷新有些过快，是根据后台数据更新才刷新的吗，网页上可以提供一个停止自动刷新的按钮，或者可以调节刷新频率。截图慢了，失败好几次。</a:t>
            </a:r>
            <a:endParaRPr lang="zh-CN" altLang="en-US"/>
          </a:p>
          <a:p>
            <a:r>
              <a:rPr lang="zh-CN" altLang="en-US"/>
              <a:t>现在请运行负责人及时更新</a:t>
            </a:r>
            <a:r>
              <a:rPr lang="en-US" altLang="zh-CN"/>
              <a:t>ref</a:t>
            </a:r>
            <a:r>
              <a:rPr lang="zh-CN" altLang="en-US"/>
              <a:t>直方图，异常较少，可以快速发现新增异常。当前</a:t>
            </a:r>
            <a:r>
              <a:rPr lang="en-US" altLang="zh-CN"/>
              <a:t>muon</a:t>
            </a:r>
            <a:r>
              <a:rPr lang="zh-CN" altLang="en-US"/>
              <a:t>还有死道。</a:t>
            </a:r>
            <a:endParaRPr lang="zh-CN" altLang="en-US"/>
          </a:p>
          <a:p>
            <a:r>
              <a:rPr lang="zh-CN" altLang="en-US"/>
              <a:t>不过直方图部分，需要模型介入，解释异常的变化，给出总结和统计。有些不能及时处理的，可以列到待解决，专著与新增异常的发现。</a:t>
            </a:r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67015" y="4201795"/>
            <a:ext cx="3870325" cy="259715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lang="zh-CN" altLang="en-US"/>
              <a:t>首页值班摘要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r>
              <a:rPr lang="zh-CN" altLang="en-US"/>
              <a:t>首页加载一分钟影响</a:t>
            </a:r>
            <a:r>
              <a:rPr lang="zh-CN" altLang="en-US"/>
              <a:t>观感</a:t>
            </a:r>
            <a:endParaRPr lang="zh-CN" altLang="en-US"/>
          </a:p>
          <a:p>
            <a:r>
              <a:rPr lang="zh-CN" altLang="en-US"/>
              <a:t>后端</a:t>
            </a:r>
            <a:r>
              <a:rPr lang="en-US" altLang="zh-CN"/>
              <a:t>bridge</a:t>
            </a:r>
            <a:r>
              <a:rPr lang="zh-CN" altLang="en-US"/>
              <a:t>服务半小时更新</a:t>
            </a:r>
            <a:r>
              <a:rPr lang="zh-CN" altLang="en-US"/>
              <a:t>后，直接存储到缓存中，前端从缓存中</a:t>
            </a:r>
            <a:r>
              <a:rPr lang="zh-CN" altLang="en-US"/>
              <a:t>拿</a:t>
            </a:r>
            <a:endParaRPr lang="zh-CN" alt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lang="zh-CN" altLang="en-US"/>
              <a:t>直方图</a:t>
            </a:r>
            <a:r>
              <a:rPr lang="zh-CN" altLang="en-US"/>
              <a:t>异常检测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r>
              <a:rPr lang="zh-CN" altLang="en-US"/>
              <a:t>增加配置文件禁掉某个图的某个</a:t>
            </a:r>
            <a:r>
              <a:rPr lang="en-US" altLang="zh-CN"/>
              <a:t>bin</a:t>
            </a:r>
            <a:endParaRPr lang="en-US" altLang="zh-CN"/>
          </a:p>
          <a:p>
            <a:r>
              <a:rPr lang="zh-CN" altLang="en-US"/>
              <a:t>将实时图和参考图对应位置变回</a:t>
            </a:r>
            <a:r>
              <a:rPr lang="en-US" altLang="zh-CN"/>
              <a:t>0</a:t>
            </a:r>
            <a:endParaRPr lang="en-US" altLang="zh-CN"/>
          </a:p>
          <a:p>
            <a:endParaRPr lang="en-US" altLang="zh-CN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lang="en-US" altLang="zh-CN"/>
              <a:t>TODO</a:t>
            </a:r>
            <a:endParaRPr lang="en-US" altLang="zh-CN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r>
              <a:rPr lang="zh-CN" altLang="en-US"/>
              <a:t>关联分析</a:t>
            </a:r>
            <a:r>
              <a:rPr lang="en-US" altLang="zh-CN"/>
              <a:t>skill</a:t>
            </a:r>
            <a:r>
              <a:rPr lang="zh-CN" altLang="en-US"/>
              <a:t>要改好</a:t>
            </a:r>
            <a:endParaRPr lang="zh-CN" altLang="en-US"/>
          </a:p>
          <a:p>
            <a:r>
              <a:rPr lang="zh-CN" altLang="en-US"/>
              <a:t>知识库管理审核平台</a:t>
            </a:r>
            <a:endParaRPr lang="zh-CN" altLang="en-US"/>
          </a:p>
          <a:p>
            <a:r>
              <a:rPr lang="zh-CN" altLang="en-US"/>
              <a:t>一致性比较</a:t>
            </a:r>
            <a:endParaRPr lang="zh-CN" altLang="en-US"/>
          </a:p>
          <a:p>
            <a:r>
              <a:rPr lang="zh-CN" altLang="en-US"/>
              <a:t>运维助手知道是谁发的</a:t>
            </a:r>
            <a:endParaRPr lang="zh-CN" alt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lang="zh-CN" altLang="en-US"/>
              <a:t>直方图异常检测</a:t>
            </a:r>
            <a:r>
              <a:rPr lang="en-US" altLang="zh-CN"/>
              <a:t> &amp; </a:t>
            </a:r>
            <a:r>
              <a:rPr lang="zh-CN" altLang="en-US"/>
              <a:t>一致性比较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08330" y="1490345"/>
            <a:ext cx="7125335" cy="4759325"/>
          </a:xfrm>
        </p:spPr>
        <p:txBody>
          <a:bodyPr/>
          <a:p>
            <a:r>
              <a:rPr lang="zh-CN" altLang="en-US"/>
              <a:t>直方图异常检测</a:t>
            </a:r>
            <a:endParaRPr lang="zh-CN" altLang="en-US"/>
          </a:p>
          <a:p>
            <a:pPr lvl="1"/>
            <a:r>
              <a:rPr lang="zh-CN" altLang="en-US"/>
              <a:t>参考图和实时图范围不一致、</a:t>
            </a:r>
            <a:r>
              <a:rPr lang="en-US" altLang="zh-CN"/>
              <a:t>bins</a:t>
            </a:r>
            <a:r>
              <a:rPr lang="zh-CN" altLang="en-US"/>
              <a:t>数量不一致全部放入不可评估状态，只显示实时图，前端给出明确提示</a:t>
            </a:r>
            <a:endParaRPr lang="zh-CN" altLang="en-US"/>
          </a:p>
          <a:p>
            <a:pPr lvl="1"/>
            <a:r>
              <a:rPr lang="zh-CN" altLang="en-US"/>
              <a:t>修改时间不展示检测时间，替换为</a:t>
            </a:r>
            <a:r>
              <a:rPr lang="en-US" altLang="zh-CN"/>
              <a:t>IS</a:t>
            </a:r>
            <a:r>
              <a:rPr lang="zh-CN" altLang="en-US"/>
              <a:t>服务里的数据更新时间</a:t>
            </a:r>
            <a:endParaRPr lang="zh-CN" altLang="en-US"/>
          </a:p>
          <a:p>
            <a:pPr lvl="1"/>
            <a:r>
              <a:rPr lang="zh-CN" altLang="en-US"/>
              <a:t>按探测器合并展示</a:t>
            </a:r>
            <a:endParaRPr lang="zh-CN" altLang="en-US"/>
          </a:p>
          <a:p>
            <a:pPr lvl="0"/>
            <a:r>
              <a:rPr lang="zh-CN" altLang="en-US"/>
              <a:t>一致性比较</a:t>
            </a:r>
            <a:endParaRPr lang="zh-CN" altLang="en-US"/>
          </a:p>
          <a:p>
            <a:pPr lvl="1"/>
            <a:r>
              <a:rPr lang="zh-CN" altLang="en-US"/>
              <a:t>增加直方图横轴范围比较和更新时间比较</a:t>
            </a:r>
            <a:endParaRPr lang="zh-CN" altLang="en-US"/>
          </a:p>
          <a:p>
            <a:pPr lvl="1"/>
            <a:r>
              <a:rPr lang="zh-CN" altLang="en-US"/>
              <a:t>修改图片提取状态不一致的问题</a:t>
            </a:r>
            <a:endParaRPr lang="zh-CN" altLang="en-US"/>
          </a:p>
          <a:p>
            <a:pPr lvl="1"/>
            <a:r>
              <a:rPr lang="zh-CN" altLang="en-US"/>
              <a:t>目前就是</a:t>
            </a:r>
            <a:r>
              <a:rPr lang="en-US" altLang="zh-CN"/>
              <a:t>overview</a:t>
            </a:r>
            <a:r>
              <a:rPr lang="zh-CN" altLang="en-US"/>
              <a:t>，</a:t>
            </a:r>
            <a:r>
              <a:rPr lang="en-US" altLang="zh-CN"/>
              <a:t>BEPCII Status</a:t>
            </a:r>
            <a:r>
              <a:rPr lang="zh-CN" altLang="en-US"/>
              <a:t>，直方图一致性比较</a:t>
            </a:r>
            <a:endParaRPr lang="zh-CN" altLang="en-US"/>
          </a:p>
          <a:p>
            <a:pPr lvl="1"/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56220" y="2497455"/>
            <a:ext cx="3818255" cy="354012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8820" y="5186680"/>
            <a:ext cx="6177915" cy="133985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lang="zh-CN" altLang="en-US"/>
              <a:t>知识编辑与版本管理页面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08330" y="1343025"/>
            <a:ext cx="11059160" cy="5193665"/>
          </a:xfrm>
        </p:spPr>
        <p:txBody>
          <a:bodyPr>
            <a:normAutofit fontScale="70000"/>
          </a:bodyPr>
          <a:p>
            <a:r>
              <a:rPr lang="zh-CN" altLang="en-US"/>
              <a:t>规整知识库文档，去除冗余和啰嗦的文档内容</a:t>
            </a:r>
            <a:endParaRPr lang="zh-CN" altLang="en-US"/>
          </a:p>
          <a:p>
            <a:r>
              <a:rPr lang="en-US" altLang="zh-CN"/>
              <a:t>48</a:t>
            </a:r>
            <a:r>
              <a:rPr lang="zh-CN" altLang="en-US"/>
              <a:t>篇</a:t>
            </a:r>
            <a:r>
              <a:rPr lang="en-US" altLang="zh-CN"/>
              <a:t> -&gt; 14</a:t>
            </a:r>
            <a:r>
              <a:rPr lang="zh-CN" altLang="en-US"/>
              <a:t>篇</a:t>
            </a:r>
            <a:endParaRPr lang="zh-CN" altLang="en-US"/>
          </a:p>
          <a:p>
            <a:r>
              <a:rPr lang="zh-CN" altLang="en-US"/>
              <a:t>目前支持</a:t>
            </a:r>
            <a:endParaRPr lang="zh-CN" altLang="en-US"/>
          </a:p>
          <a:p>
            <a:pPr lvl="1"/>
            <a:r>
              <a:rPr lang="zh-CN" altLang="en-US" sz="1600"/>
              <a:t>查看文档，按名称，按子系统，按状态筛选</a:t>
            </a:r>
            <a:endParaRPr lang="zh-CN" altLang="en-US" sz="1600"/>
          </a:p>
          <a:p>
            <a:pPr lvl="1"/>
            <a:r>
              <a:rPr lang="zh-CN" altLang="en-US" sz="1600"/>
              <a:t>新建</a:t>
            </a:r>
            <a:r>
              <a:rPr lang="en-US" altLang="zh-CN" sz="1600"/>
              <a:t>md</a:t>
            </a:r>
            <a:r>
              <a:rPr lang="zh-CN" altLang="en-US" sz="1600"/>
              <a:t>文档</a:t>
            </a:r>
            <a:endParaRPr lang="zh-CN" altLang="en-US" sz="1600"/>
          </a:p>
          <a:p>
            <a:pPr lvl="1"/>
            <a:r>
              <a:rPr lang="zh-CN" altLang="en-US" sz="1600"/>
              <a:t>编辑正文和草稿预览</a:t>
            </a:r>
            <a:endParaRPr lang="zh-CN" altLang="en-US" sz="1600"/>
          </a:p>
          <a:p>
            <a:pPr lvl="1"/>
            <a:r>
              <a:rPr lang="zh-CN" altLang="en-US" sz="1600"/>
              <a:t>保存后可供值班助手使用</a:t>
            </a:r>
            <a:endParaRPr lang="zh-CN" altLang="en-US" sz="1600"/>
          </a:p>
          <a:p>
            <a:pPr lvl="1"/>
            <a:r>
              <a:rPr lang="zh-CN" altLang="en-US" sz="1600"/>
              <a:t>删除与恢复，保留历史到数据库</a:t>
            </a:r>
            <a:endParaRPr lang="zh-CN" altLang="en-US" sz="1600"/>
          </a:p>
          <a:p>
            <a:pPr lvl="1"/>
            <a:r>
              <a:rPr lang="zh-CN" altLang="en-US" sz="1600"/>
              <a:t>版本管理和变更说明</a:t>
            </a:r>
            <a:endParaRPr lang="zh-CN" altLang="en-US" sz="1600"/>
          </a:p>
          <a:p>
            <a:pPr lvl="0"/>
            <a:r>
              <a:rPr lang="zh-CN" altLang="en-US" sz="1800"/>
              <a:t>存储分为两方面</a:t>
            </a:r>
            <a:endParaRPr lang="zh-CN" altLang="en-US" sz="1800"/>
          </a:p>
          <a:p>
            <a:pPr lvl="1"/>
            <a:r>
              <a:rPr lang="zh-CN" altLang="en-US" sz="1600"/>
              <a:t>文件形式：值班助手实际读取位置</a:t>
            </a:r>
            <a:r>
              <a:rPr lang="en-US" altLang="zh-CN">
                <a:sym typeface="+mn-ea"/>
              </a:rPr>
              <a:t>/home/run/bes-ai/shift-assistant-kb</a:t>
            </a:r>
            <a:endParaRPr lang="zh-CN" altLang="en-US" sz="1600"/>
          </a:p>
          <a:p>
            <a:pPr lvl="1"/>
            <a:r>
              <a:rPr lang="en-US" altLang="zh-CN" sz="1600"/>
              <a:t>pg</a:t>
            </a:r>
            <a:r>
              <a:rPr lang="zh-CN" altLang="en-US" sz="1600"/>
              <a:t>数据库：管理状态、历史副本、操作记录、删除标记</a:t>
            </a:r>
            <a:endParaRPr lang="zh-CN" altLang="en-US"/>
          </a:p>
          <a:p>
            <a:r>
              <a:rPr lang="zh-CN" altLang="en-US"/>
              <a:t>异常库整理</a:t>
            </a:r>
            <a:endParaRPr lang="zh-CN" altLang="en-US"/>
          </a:p>
          <a:p>
            <a:pPr lvl="1"/>
            <a:r>
              <a:rPr lang="zh-CN" altLang="en-US"/>
              <a:t>和知识库管理平台联动</a:t>
            </a:r>
            <a:endParaRPr lang="zh-CN" altLang="en-US"/>
          </a:p>
          <a:p>
            <a:pPr lvl="1"/>
            <a:r>
              <a:rPr lang="zh-CN" altLang="en-US"/>
              <a:t>重新整合了专家修改方式</a:t>
            </a:r>
            <a:endParaRPr lang="zh-CN" altLang="en-US"/>
          </a:p>
          <a:p>
            <a:pPr lvl="1"/>
            <a:r>
              <a:rPr lang="zh-CN" altLang="en-US"/>
              <a:t>专家审核异常库后进入知识库，知识库修改删除也同步到异常库</a:t>
            </a:r>
            <a:endParaRPr lang="zh-CN" alt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lang="zh-CN" altLang="en-US"/>
              <a:t>值班总结</a:t>
            </a:r>
            <a:r>
              <a:rPr lang="en-US" altLang="zh-CN"/>
              <a:t>skill</a:t>
            </a:r>
            <a:endParaRPr lang="en-US" altLang="zh-CN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r>
              <a:rPr lang="zh-CN" altLang="en-US"/>
              <a:t>修改</a:t>
            </a:r>
            <a:r>
              <a:rPr lang="en-US" altLang="zh-CN"/>
              <a:t>datahub mcp</a:t>
            </a:r>
            <a:r>
              <a:rPr lang="zh-CN" altLang="en-US"/>
              <a:t>和</a:t>
            </a:r>
            <a:r>
              <a:rPr lang="en-US" altLang="zh-CN"/>
              <a:t>kb mcp</a:t>
            </a:r>
            <a:r>
              <a:rPr lang="zh-CN" altLang="en-US"/>
              <a:t>，增加新的数据接口</a:t>
            </a:r>
            <a:endParaRPr lang="zh-CN" altLang="en-US"/>
          </a:p>
          <a:p>
            <a:pPr lvl="0"/>
            <a:r>
              <a:rPr lang="zh-CN" altLang="en-US" sz="2025">
                <a:sym typeface="+mn-ea"/>
              </a:rPr>
              <a:t>调整</a:t>
            </a:r>
            <a:r>
              <a:rPr lang="en-US" altLang="zh-CN" sz="2025">
                <a:sym typeface="+mn-ea"/>
              </a:rPr>
              <a:t>skill</a:t>
            </a:r>
            <a:r>
              <a:rPr lang="zh-CN" altLang="en-US" sz="2025">
                <a:sym typeface="+mn-ea"/>
              </a:rPr>
              <a:t>调度新的</a:t>
            </a:r>
            <a:r>
              <a:rPr lang="en-US" altLang="zh-CN" sz="2025">
                <a:sym typeface="+mn-ea"/>
              </a:rPr>
              <a:t>MCP</a:t>
            </a:r>
            <a:r>
              <a:rPr lang="zh-CN" altLang="en-US" sz="2025">
                <a:sym typeface="+mn-ea"/>
              </a:rPr>
              <a:t>工具，给出关联分析</a:t>
            </a:r>
            <a:r>
              <a:rPr lang="zh-CN" altLang="en-US" sz="2025">
                <a:sym typeface="+mn-ea"/>
              </a:rPr>
              <a:t>结果</a:t>
            </a:r>
            <a:endParaRPr lang="zh-CN" altLang="en-US" sz="2025">
              <a:sym typeface="+mn-ea"/>
            </a:endParaRPr>
          </a:p>
          <a:p>
            <a:pPr lvl="1"/>
            <a:r>
              <a:rPr lang="zh-CN" altLang="en-US" sz="1800">
                <a:sym typeface="+mn-ea"/>
              </a:rPr>
              <a:t>按日期查询</a:t>
            </a:r>
            <a:r>
              <a:rPr lang="en-US" altLang="zh-CN" sz="1800">
                <a:sym typeface="+mn-ea"/>
              </a:rPr>
              <a:t>run</a:t>
            </a:r>
            <a:r>
              <a:rPr lang="zh-CN" altLang="en-US" sz="1800">
                <a:sym typeface="+mn-ea"/>
              </a:rPr>
              <a:t>的数据接口（走</a:t>
            </a:r>
            <a:r>
              <a:rPr lang="en-US" altLang="zh-CN" sz="1800">
                <a:sym typeface="+mn-ea"/>
              </a:rPr>
              <a:t>datahub</a:t>
            </a:r>
            <a:r>
              <a:rPr lang="zh-CN" altLang="en-US" sz="1800">
                <a:sym typeface="+mn-ea"/>
              </a:rPr>
              <a:t>）</a:t>
            </a:r>
            <a:endParaRPr lang="zh-CN" altLang="en-US" sz="1800"/>
          </a:p>
          <a:p>
            <a:pPr lvl="1"/>
            <a:r>
              <a:rPr lang="zh-CN" altLang="en-US" sz="1800">
                <a:sym typeface="+mn-ea"/>
              </a:rPr>
              <a:t>按日期查询积分亮度的数据接口</a:t>
            </a:r>
            <a:endParaRPr lang="zh-CN" altLang="en-US" sz="1800"/>
          </a:p>
          <a:p>
            <a:pPr lvl="1"/>
            <a:r>
              <a:rPr lang="zh-CN" altLang="en-US" sz="1800">
                <a:sym typeface="+mn-ea"/>
              </a:rPr>
              <a:t>每个</a:t>
            </a:r>
            <a:r>
              <a:rPr lang="en-US" altLang="zh-CN" sz="1800">
                <a:sym typeface="+mn-ea"/>
              </a:rPr>
              <a:t>run</a:t>
            </a:r>
            <a:r>
              <a:rPr lang="zh-CN" altLang="en-US" sz="1800">
                <a:sym typeface="+mn-ea"/>
              </a:rPr>
              <a:t>的日志异常接口</a:t>
            </a:r>
            <a:endParaRPr lang="zh-CN" altLang="en-US" sz="1800">
              <a:sym typeface="+mn-ea"/>
            </a:endParaRPr>
          </a:p>
          <a:p>
            <a:pPr lvl="0"/>
            <a:r>
              <a:rPr lang="zh-CN" altLang="en-US"/>
              <a:t>另外</a:t>
            </a:r>
            <a:r>
              <a:rPr lang="en-US" altLang="zh-CN"/>
              <a:t> datahub</a:t>
            </a:r>
            <a:r>
              <a:rPr lang="zh-CN" altLang="en-US"/>
              <a:t>的只读</a:t>
            </a:r>
            <a:r>
              <a:rPr lang="en-US" altLang="zh-CN"/>
              <a:t>skill</a:t>
            </a:r>
            <a:r>
              <a:rPr lang="zh-CN" altLang="en-US"/>
              <a:t>和直方图的</a:t>
            </a:r>
            <a:r>
              <a:rPr lang="en-US" altLang="zh-CN"/>
              <a:t>skill</a:t>
            </a:r>
            <a:r>
              <a:rPr lang="zh-CN" altLang="en-US"/>
              <a:t>也相应调整，匹配最新接口</a:t>
            </a:r>
            <a:r>
              <a:rPr lang="zh-CN" altLang="en-US"/>
              <a:t>语义</a:t>
            </a:r>
            <a:endParaRPr lang="zh-CN" altLang="en-US"/>
          </a:p>
          <a:p>
            <a:r>
              <a:rPr lang="en-US" altLang="zh-CN"/>
              <a:t>TODO</a:t>
            </a:r>
            <a:r>
              <a:rPr lang="zh-CN" altLang="en-US"/>
              <a:t>：关联分析规则需持续更新</a:t>
            </a:r>
            <a:endParaRPr lang="en-US" altLang="zh-CN"/>
          </a:p>
          <a:p>
            <a:endParaRPr lang="en-US" altLang="zh-CN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/>
              <a:t>TODO</a:t>
            </a:r>
            <a:endParaRPr lang="en-US" altLang="zh-CN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测试控制</a:t>
            </a:r>
            <a:r>
              <a:rPr lang="en-US" altLang="zh-CN"/>
              <a:t>daq</a:t>
            </a:r>
            <a:r>
              <a:rPr lang="zh-CN" altLang="en-US"/>
              <a:t>启停功能</a:t>
            </a:r>
            <a:endParaRPr lang="zh-CN" altLang="en-US"/>
          </a:p>
          <a:p>
            <a:r>
              <a:rPr lang="en-US" altLang="zh-CN"/>
              <a:t>skill</a:t>
            </a:r>
            <a:r>
              <a:rPr lang="zh-CN" altLang="en-US"/>
              <a:t>值班助手生成值班总结，要写</a:t>
            </a:r>
            <a:r>
              <a:rPr lang="zh-CN" altLang="en-US"/>
              <a:t>数据库</a:t>
            </a:r>
            <a:endParaRPr lang="zh-CN" altLang="en-US"/>
          </a:p>
          <a:p>
            <a:r>
              <a:rPr lang="zh-CN" altLang="en-US"/>
              <a:t>当天重大时间总结整理，几点注束，几点开始取数，取了几个</a:t>
            </a:r>
            <a:r>
              <a:rPr lang="en-US" altLang="zh-CN"/>
              <a:t>run</a:t>
            </a:r>
            <a:endParaRPr lang="zh-CN" altLang="en-US"/>
          </a:p>
          <a:p>
            <a:r>
              <a:rPr lang="zh-CN" altLang="en-US"/>
              <a:t>怎么把已有的东西生成知识库</a:t>
            </a:r>
            <a:r>
              <a:rPr lang="zh-CN" altLang="en-US"/>
              <a:t>里面</a:t>
            </a:r>
            <a:endParaRPr lang="zh-CN" altLang="en-US"/>
          </a:p>
          <a:p>
            <a:r>
              <a:rPr lang="zh-CN" altLang="en-US"/>
              <a:t>考虑如何</a:t>
            </a:r>
            <a:r>
              <a:rPr lang="zh-CN" altLang="en-US"/>
              <a:t>验收</a:t>
            </a:r>
            <a:endParaRPr lang="zh-CN" altLang="en-US"/>
          </a:p>
          <a:p>
            <a:r>
              <a:rPr lang="zh-CN" altLang="en-US"/>
              <a:t>台山</a:t>
            </a:r>
            <a:endParaRPr lang="zh-CN" alt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一致性比较</a:t>
            </a:r>
            <a:r>
              <a:rPr lang="en-US" altLang="zh-CN"/>
              <a:t> + </a:t>
            </a:r>
            <a:r>
              <a:rPr lang="zh-CN" altLang="en-US"/>
              <a:t>启停</a:t>
            </a:r>
            <a:r>
              <a:rPr lang="en-US" altLang="zh-CN"/>
              <a:t>daq skill</a:t>
            </a:r>
            <a:r>
              <a:rPr lang="zh-CN" altLang="en-US"/>
              <a:t>测试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系统一致性</a:t>
            </a:r>
            <a:r>
              <a:rPr lang="zh-CN" altLang="en-US"/>
              <a:t>比较</a:t>
            </a:r>
            <a:endParaRPr lang="zh-CN" altLang="en-US"/>
          </a:p>
          <a:p>
            <a:pPr lvl="1"/>
            <a:r>
              <a:rPr lang="zh-CN" altLang="en-US"/>
              <a:t>增加单独页面展示新旧系统</a:t>
            </a:r>
            <a:r>
              <a:rPr lang="zh-CN" altLang="en-US"/>
              <a:t>差异</a:t>
            </a:r>
            <a:endParaRPr lang="zh-CN" altLang="en-US"/>
          </a:p>
          <a:p>
            <a:pPr lvl="1"/>
            <a:r>
              <a:rPr lang="zh-CN" altLang="en-US"/>
              <a:t>目前支持</a:t>
            </a:r>
            <a:r>
              <a:rPr lang="en-US" altLang="zh-CN"/>
              <a:t>overview</a:t>
            </a:r>
            <a:r>
              <a:rPr lang="zh-CN" altLang="en-US"/>
              <a:t>视图的参数</a:t>
            </a:r>
            <a:r>
              <a:rPr lang="zh-CN" altLang="en-US"/>
              <a:t>对比</a:t>
            </a:r>
            <a:endParaRPr lang="zh-CN" altLang="en-US"/>
          </a:p>
          <a:p>
            <a:pPr lvl="1"/>
            <a:r>
              <a:rPr lang="zh-CN" altLang="en-US"/>
              <a:t>直方图部分由于老系统为空白，尚未加入，</a:t>
            </a:r>
            <a:r>
              <a:rPr lang="zh-CN" altLang="en-US"/>
              <a:t>待完善</a:t>
            </a:r>
            <a:endParaRPr lang="zh-CN" altLang="en-US"/>
          </a:p>
          <a:p>
            <a:pPr lvl="0"/>
            <a:r>
              <a:rPr lang="en-US" altLang="zh-CN"/>
              <a:t>DAQ</a:t>
            </a:r>
            <a:r>
              <a:rPr lang="zh-CN" altLang="en-US"/>
              <a:t>启停</a:t>
            </a:r>
            <a:r>
              <a:rPr lang="en-US" altLang="zh-CN"/>
              <a:t>skill</a:t>
            </a:r>
            <a:endParaRPr lang="en-US" altLang="zh-CN"/>
          </a:p>
          <a:p>
            <a:pPr lvl="1"/>
            <a:r>
              <a:rPr lang="zh-CN" altLang="en-US"/>
              <a:t>环境重新</a:t>
            </a:r>
            <a:r>
              <a:rPr lang="zh-CN" altLang="en-US"/>
              <a:t>梳理</a:t>
            </a:r>
            <a:endParaRPr lang="zh-CN" altLang="en-US"/>
          </a:p>
          <a:p>
            <a:pPr lvl="1"/>
            <a:r>
              <a:rPr lang="zh-CN" altLang="en-US"/>
              <a:t>指定从</a:t>
            </a:r>
            <a:r>
              <a:rPr lang="en-US" altLang="zh-CN"/>
              <a:t>A800</a:t>
            </a:r>
            <a:r>
              <a:rPr lang="zh-CN" altLang="en-US"/>
              <a:t>远程到</a:t>
            </a:r>
            <a:r>
              <a:rPr lang="en-US" altLang="zh-CN"/>
              <a:t>blade109</a:t>
            </a:r>
            <a:endParaRPr lang="en-US" altLang="zh-CN"/>
          </a:p>
          <a:p>
            <a:pPr lvl="1"/>
            <a:r>
              <a:rPr lang="en-US" altLang="zh-CN"/>
              <a:t>source /</a:t>
            </a:r>
            <a:r>
              <a:rPr lang="en-US" altLang="zh-CN"/>
              <a:t>home/zengtx/daqenv.sh</a:t>
            </a:r>
            <a:endParaRPr lang="en-US" altLang="zh-CN"/>
          </a:p>
          <a:p>
            <a:pPr lvl="1"/>
            <a:r>
              <a:rPr lang="en-US" altLang="zh-CN"/>
              <a:t>daqenv</a:t>
            </a:r>
            <a:endParaRPr lang="en-US" altLang="zh-CN"/>
          </a:p>
          <a:p>
            <a:pPr lvl="1"/>
            <a:r>
              <a:rPr lang="zh-CN" altLang="en-US"/>
              <a:t>查状态</a:t>
            </a:r>
            <a:r>
              <a:rPr lang="en-US" altLang="zh-CN"/>
              <a:t>-&gt;</a:t>
            </a:r>
            <a:r>
              <a:rPr lang="zh-CN" altLang="en-US"/>
              <a:t>执行</a:t>
            </a:r>
            <a:r>
              <a:rPr lang="en-US" altLang="zh-CN"/>
              <a:t>rc</a:t>
            </a:r>
            <a:r>
              <a:rPr lang="zh-CN" altLang="en-US"/>
              <a:t>命令</a:t>
            </a:r>
            <a:endParaRPr lang="zh-CN" altLang="en-US"/>
          </a:p>
          <a:p>
            <a:pPr lvl="1"/>
            <a:r>
              <a:rPr lang="zh-CN" altLang="en-US"/>
              <a:t>后续其他修改曾师姐根据运行实际情况</a:t>
            </a:r>
            <a:r>
              <a:rPr lang="zh-CN" altLang="en-US"/>
              <a:t>调整</a:t>
            </a:r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38495" y="3277870"/>
            <a:ext cx="5982970" cy="29718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值班总结</a:t>
            </a:r>
            <a:r>
              <a:rPr lang="en-US" altLang="zh-CN"/>
              <a:t>skill</a:t>
            </a:r>
            <a:endParaRPr lang="en-US" altLang="zh-CN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目标：给出时间段内运行情况；有多少个</a:t>
            </a:r>
            <a:r>
              <a:rPr lang="en-US" altLang="zh-CN"/>
              <a:t>run</a:t>
            </a:r>
            <a:r>
              <a:rPr lang="zh-CN" altLang="en-US"/>
              <a:t>；开始时间</a:t>
            </a:r>
            <a:r>
              <a:rPr lang="en-US" altLang="zh-CN"/>
              <a:t>+</a:t>
            </a:r>
            <a:r>
              <a:rPr lang="zh-CN" altLang="en-US"/>
              <a:t>结束时间；每个</a:t>
            </a:r>
            <a:r>
              <a:rPr lang="en-US" altLang="zh-CN"/>
              <a:t>run</a:t>
            </a:r>
            <a:r>
              <a:rPr lang="zh-CN" altLang="en-US"/>
              <a:t>有哪些异常；每次的注束时间等；汇总积分亮度；汇总新增</a:t>
            </a:r>
            <a:r>
              <a:rPr lang="zh-CN" altLang="en-US"/>
              <a:t>异常；</a:t>
            </a:r>
            <a:endParaRPr lang="zh-CN" altLang="en-US"/>
          </a:p>
          <a:p>
            <a:r>
              <a:rPr lang="zh-CN" altLang="en-US"/>
              <a:t>需要增加的数据</a:t>
            </a:r>
            <a:r>
              <a:rPr lang="zh-CN" altLang="en-US"/>
              <a:t>接口</a:t>
            </a:r>
            <a:endParaRPr lang="zh-CN" altLang="en-US"/>
          </a:p>
          <a:p>
            <a:pPr lvl="1"/>
            <a:r>
              <a:rPr lang="zh-CN" altLang="en-US"/>
              <a:t>按日期查询</a:t>
            </a:r>
            <a:r>
              <a:rPr lang="en-US" altLang="zh-CN"/>
              <a:t>run</a:t>
            </a:r>
            <a:r>
              <a:rPr lang="zh-CN" altLang="en-US"/>
              <a:t>的数据接口（走</a:t>
            </a:r>
            <a:r>
              <a:rPr lang="en-US" altLang="zh-CN"/>
              <a:t>datahub</a:t>
            </a:r>
            <a:r>
              <a:rPr lang="zh-CN" altLang="en-US"/>
              <a:t>）</a:t>
            </a:r>
            <a:endParaRPr lang="zh-CN" altLang="en-US"/>
          </a:p>
          <a:p>
            <a:pPr lvl="1"/>
            <a:r>
              <a:rPr lang="zh-CN" altLang="en-US">
                <a:sym typeface="+mn-ea"/>
              </a:rPr>
              <a:t>按日期查询积分亮度的数据接口</a:t>
            </a:r>
            <a:endParaRPr lang="zh-CN" altLang="en-US"/>
          </a:p>
          <a:p>
            <a:pPr lvl="1"/>
            <a:r>
              <a:rPr lang="zh-CN" altLang="en-US"/>
              <a:t>注束事件时序接口（走</a:t>
            </a:r>
            <a:r>
              <a:rPr lang="en-US" altLang="zh-CN"/>
              <a:t>datahub</a:t>
            </a:r>
            <a:r>
              <a:rPr lang="zh-CN" altLang="en-US"/>
              <a:t>，涉及到固定算法阈值</a:t>
            </a:r>
            <a:r>
              <a:rPr lang="zh-CN" altLang="en-US"/>
              <a:t>等待定）</a:t>
            </a:r>
            <a:endParaRPr lang="zh-CN" altLang="en-US"/>
          </a:p>
          <a:p>
            <a:pPr lvl="1"/>
            <a:r>
              <a:rPr lang="zh-CN" altLang="en-US"/>
              <a:t>每个</a:t>
            </a:r>
            <a:r>
              <a:rPr lang="en-US" altLang="zh-CN"/>
              <a:t>run</a:t>
            </a:r>
            <a:r>
              <a:rPr lang="zh-CN" altLang="en-US"/>
              <a:t>的日志异常接口</a:t>
            </a:r>
            <a:r>
              <a:rPr lang="en-US" altLang="zh-CN"/>
              <a:t>/</a:t>
            </a:r>
            <a:r>
              <a:rPr lang="zh-CN" altLang="en-US"/>
              <a:t>直方图异常接口</a:t>
            </a:r>
            <a:r>
              <a:rPr lang="en-US" altLang="zh-CN"/>
              <a:t>/</a:t>
            </a:r>
            <a:r>
              <a:rPr lang="zh-CN" altLang="en-US"/>
              <a:t>人工标记异常接口（都要入库，</a:t>
            </a:r>
            <a:r>
              <a:rPr lang="en-US" altLang="zh-CN"/>
              <a:t>datahub</a:t>
            </a:r>
            <a:r>
              <a:rPr lang="zh-CN" altLang="en-US"/>
              <a:t>从库里拿且以</a:t>
            </a:r>
            <a:r>
              <a:rPr lang="en-US" altLang="zh-CN"/>
              <a:t>run</a:t>
            </a:r>
            <a:r>
              <a:rPr lang="zh-CN" altLang="en-US"/>
              <a:t>为</a:t>
            </a:r>
            <a:r>
              <a:rPr lang="zh-CN" altLang="en-US"/>
              <a:t>单位）</a:t>
            </a:r>
            <a:endParaRPr lang="zh-CN" altLang="en-US"/>
          </a:p>
          <a:p>
            <a:pPr lvl="0"/>
            <a:r>
              <a:rPr lang="zh-CN" altLang="en-US"/>
              <a:t>每个</a:t>
            </a:r>
            <a:r>
              <a:rPr lang="en-US" altLang="zh-CN"/>
              <a:t>run</a:t>
            </a:r>
            <a:r>
              <a:rPr lang="zh-CN" altLang="en-US"/>
              <a:t>的日志异常</a:t>
            </a:r>
            <a:r>
              <a:rPr lang="en-US" altLang="zh-CN"/>
              <a:t>+</a:t>
            </a:r>
            <a:r>
              <a:rPr lang="zh-CN" altLang="en-US"/>
              <a:t>直方图异常</a:t>
            </a:r>
            <a:r>
              <a:rPr lang="en-US" altLang="zh-CN"/>
              <a:t>+</a:t>
            </a:r>
            <a:r>
              <a:rPr lang="zh-CN" altLang="en-US"/>
              <a:t>人工记录异常先并列输出，</a:t>
            </a:r>
            <a:r>
              <a:rPr lang="en-US" altLang="zh-CN"/>
              <a:t>LLM</a:t>
            </a:r>
            <a:r>
              <a:rPr lang="zh-CN" altLang="en-US"/>
              <a:t>进行关联</a:t>
            </a:r>
            <a:r>
              <a:rPr lang="zh-CN" altLang="en-US"/>
              <a:t>分析</a:t>
            </a:r>
            <a:endParaRPr lang="zh-CN" alt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lang="zh-CN" altLang="en-US"/>
              <a:t>直方图异常检测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08330" y="1490345"/>
            <a:ext cx="10612755" cy="4759325"/>
          </a:xfrm>
        </p:spPr>
        <p:txBody>
          <a:bodyPr/>
          <a:p>
            <a:r>
              <a:rPr lang="zh-CN" altLang="en-US"/>
              <a:t>有些参考图不存在，增加无法评估状态</a:t>
            </a:r>
            <a:endParaRPr lang="zh-CN" altLang="en-US"/>
          </a:p>
          <a:p>
            <a:r>
              <a:rPr lang="zh-CN" altLang="en-US"/>
              <a:t>实时图拿到的坐标范围不对，使用参考图的坐标范围显示，但查看详情页也还是保留了坐标范围对不上的异常提示</a:t>
            </a:r>
            <a:endParaRPr lang="zh-CN" altLang="en-US"/>
          </a:p>
          <a:p>
            <a:r>
              <a:rPr lang="zh-CN" altLang="en-US"/>
              <a:t>实时图坐标范围对不上的修改数据解析逻辑</a:t>
            </a:r>
            <a:endParaRPr lang="zh-CN" altLang="en-US"/>
          </a:p>
          <a:p>
            <a:r>
              <a:rPr lang="zh-CN" altLang="en-US"/>
              <a:t>横坐标单位和描述未显示全</a:t>
            </a:r>
            <a:endParaRPr lang="zh-CN" altLang="en-US"/>
          </a:p>
          <a:p>
            <a:r>
              <a:rPr lang="zh-CN" altLang="en-US"/>
              <a:t>增加</a:t>
            </a:r>
            <a:r>
              <a:rPr lang="en-US" altLang="zh-CN"/>
              <a:t>Browser</a:t>
            </a:r>
            <a:r>
              <a:rPr lang="zh-CN" altLang="en-US"/>
              <a:t>页面，显示全部</a:t>
            </a:r>
            <a:r>
              <a:rPr lang="en-US" altLang="zh-CN"/>
              <a:t>is</a:t>
            </a:r>
            <a:r>
              <a:rPr lang="zh-CN" altLang="en-US"/>
              <a:t>里的直方图</a:t>
            </a:r>
            <a:endParaRPr lang="zh-CN" altLang="en-US"/>
          </a:p>
          <a:p>
            <a:r>
              <a:rPr lang="zh-CN" altLang="en-US"/>
              <a:t>按探测器合并展示</a:t>
            </a:r>
            <a:r>
              <a:rPr lang="en-US" altLang="zh-CN"/>
              <a:t>?</a:t>
            </a:r>
            <a:endParaRPr lang="en-US" altLang="zh-CN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lang="zh-CN" altLang="en-US"/>
              <a:t>异常库</a:t>
            </a:r>
            <a:r>
              <a:rPr lang="en-US" altLang="zh-CN"/>
              <a:t>/</a:t>
            </a:r>
            <a:r>
              <a:rPr lang="zh-CN" altLang="en-US"/>
              <a:t>知识库内容更新</a:t>
            </a:r>
            <a:r>
              <a:rPr lang="zh-CN" altLang="en-US"/>
              <a:t>机制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r>
              <a:rPr lang="zh-CN" altLang="en-US"/>
              <a:t>异常案例库汇总方案</a:t>
            </a:r>
            <a:endParaRPr lang="zh-CN" altLang="en-US"/>
          </a:p>
          <a:p>
            <a:pPr lvl="1"/>
            <a:r>
              <a:rPr lang="zh-CN" altLang="en-US" sz="1600"/>
              <a:t>全部异常事件存入统一数据库</a:t>
            </a:r>
            <a:r>
              <a:rPr lang="en-US" altLang="zh-CN" sz="1600"/>
              <a:t>bes_anomaly_case_library</a:t>
            </a:r>
            <a:endParaRPr lang="en-US" altLang="zh-CN" sz="1600"/>
          </a:p>
          <a:p>
            <a:pPr lvl="1"/>
            <a:r>
              <a:rPr lang="zh-CN" altLang="en-US" sz="1600"/>
              <a:t>包括</a:t>
            </a:r>
            <a:r>
              <a:rPr lang="en-US" altLang="zh-CN" sz="1600"/>
              <a:t>MRS</a:t>
            </a:r>
            <a:r>
              <a:rPr lang="zh-CN" altLang="en-US" sz="1600"/>
              <a:t>原始异常、聚合后的异常案例、直方图异常、人工输入的异常</a:t>
            </a:r>
            <a:r>
              <a:rPr lang="en-US" altLang="zh-CN" sz="1600"/>
              <a:t>comment</a:t>
            </a:r>
            <a:endParaRPr lang="en-US" altLang="zh-CN" sz="1600"/>
          </a:p>
          <a:p>
            <a:r>
              <a:rPr lang="zh-CN" altLang="en-US"/>
              <a:t>异常案例库专家审核可自动进入</a:t>
            </a:r>
            <a:r>
              <a:rPr lang="zh-CN" altLang="en-US"/>
              <a:t>知识库（主要应对助手分析结果的反馈，专家知识的反馈）</a:t>
            </a:r>
            <a:endParaRPr lang="zh-CN" altLang="en-US"/>
          </a:p>
          <a:p>
            <a:r>
              <a:rPr lang="zh-CN" altLang="en-US"/>
              <a:t>直方图异常有独立的专家审核（主要应对直方图异常反馈）</a:t>
            </a:r>
            <a:endParaRPr lang="zh-CN" altLang="en-US"/>
          </a:p>
          <a:p>
            <a:r>
              <a:rPr lang="zh-CN" altLang="en-US"/>
              <a:t>需要一个独立平台允许专家注入知识</a:t>
            </a:r>
            <a:r>
              <a:rPr lang="zh-CN" altLang="en-US"/>
              <a:t>吗？</a:t>
            </a:r>
            <a:endParaRPr lang="zh-CN" altLang="en-US"/>
          </a:p>
          <a:p>
            <a:r>
              <a:rPr lang="zh-CN" altLang="en-US"/>
              <a:t>知识库管理平台（新增</a:t>
            </a:r>
            <a:r>
              <a:rPr lang="en-US" altLang="zh-CN"/>
              <a:t>/</a:t>
            </a:r>
            <a:r>
              <a:rPr lang="zh-CN" altLang="en-US"/>
              <a:t>查看</a:t>
            </a:r>
            <a:r>
              <a:rPr lang="en-US" altLang="zh-CN"/>
              <a:t>/</a:t>
            </a:r>
            <a:r>
              <a:rPr lang="zh-CN" altLang="en-US"/>
              <a:t>修改</a:t>
            </a:r>
            <a:r>
              <a:rPr lang="en-US" altLang="zh-CN"/>
              <a:t>/</a:t>
            </a:r>
            <a:r>
              <a:rPr lang="zh-CN" altLang="en-US"/>
              <a:t>删除</a:t>
            </a:r>
            <a:r>
              <a:rPr lang="en-US" altLang="zh-CN"/>
              <a:t>/</a:t>
            </a:r>
            <a:r>
              <a:rPr lang="zh-CN" altLang="en-US"/>
              <a:t>发布）</a:t>
            </a:r>
            <a:endParaRPr lang="zh-CN" altLang="en-US"/>
          </a:p>
          <a:p>
            <a:endParaRPr lang="zh-CN" altLang="en-US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1794</Words>
  <Application>WPS 演示</Application>
  <PresentationFormat>宽屏</PresentationFormat>
  <Paragraphs>121</Paragraphs>
  <Slides>12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20" baseType="lpstr">
      <vt:lpstr>Arial</vt:lpstr>
      <vt:lpstr>宋体</vt:lpstr>
      <vt:lpstr>Wingdings</vt:lpstr>
      <vt:lpstr>Wingdings</vt:lpstr>
      <vt:lpstr>微软雅黑</vt:lpstr>
      <vt:lpstr>Arial Unicode MS</vt:lpstr>
      <vt:lpstr>Calibri</vt:lpstr>
      <vt:lpstr>WPS</vt:lpstr>
      <vt:lpstr>PowerPoint 演示文稿</vt:lpstr>
      <vt:lpstr>PowerPoint 演示文稿</vt:lpstr>
      <vt:lpstr>PowerPoint 演示文稿</vt:lpstr>
      <vt:lpstr>TODO</vt:lpstr>
      <vt:lpstr>直方图异常检测 &amp; 一致性比较</vt:lpstr>
      <vt:lpstr>知识编辑与版本管理页面</vt:lpstr>
      <vt:lpstr>值班总结skill</vt:lpstr>
      <vt:lpstr>TODO</vt:lpstr>
      <vt:lpstr>一致性比较 + 启停daq skill测试</vt:lpstr>
      <vt:lpstr>值班总结skill</vt:lpstr>
      <vt:lpstr>直方图异常检测</vt:lpstr>
      <vt:lpstr>异常库/知识库内容更新机制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捡了个六饼</cp:lastModifiedBy>
  <cp:revision>243</cp:revision>
  <dcterms:created xsi:type="dcterms:W3CDTF">2019-06-19T02:08:00Z</dcterms:created>
  <dcterms:modified xsi:type="dcterms:W3CDTF">2026-09-28T06:21:39Z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2052-12.1.0.28505</vt:lpwstr>
  </property>
  <property fmtid="{D5CDD505-2E9C-101B-9397-08002B2CF9AE}" pid="3" name="ICV">
    <vt:lpwstr>50ECCF78A280422FB128C4BC53749A65_11</vt:lpwstr>
  </property>
</Properties>
</file>