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9" r:id="rId2"/>
    <p:sldId id="342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D0D"/>
    <a:srgbClr val="9A75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 autoAdjust="0"/>
    <p:restoredTop sz="91825" autoAdjust="0"/>
  </p:normalViewPr>
  <p:slideViewPr>
    <p:cSldViewPr showGuides="1">
      <p:cViewPr varScale="1">
        <p:scale>
          <a:sx n="74" d="100"/>
          <a:sy n="74" d="100"/>
        </p:scale>
        <p:origin x="139" y="77"/>
      </p:cViewPr>
      <p:guideLst>
        <p:guide orient="horz" pos="2160"/>
        <p:guide pos="28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5F46-313E-4AFD-AB0E-4566A4D11DA1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E81FE-8257-4F33-8ACA-752218F9E4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2026-10-12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3521" y="9832"/>
            <a:ext cx="8804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                              一  电性件研制计划</a:t>
            </a:r>
            <a:endParaRPr lang="zh-CN" altLang="en-US" sz="2800" dirty="0" smtClean="0"/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325541"/>
              </p:ext>
            </p:extLst>
          </p:nvPr>
        </p:nvGraphicFramePr>
        <p:xfrm>
          <a:off x="62582" y="515498"/>
          <a:ext cx="9006245" cy="6265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3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2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5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机箱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 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布局、布线：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投产：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FPGA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529 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电装的钢网和治具：</a:t>
                      </a:r>
                      <a:r>
                        <a:rPr lang="zh-CN" altLang="en-US" sz="16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已投产。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并行：元器件采购和整理和电装工艺材料准备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(L2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优先，</a:t>
                      </a:r>
                      <a:r>
                        <a:rPr lang="en-US" altLang="zh-CN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设计改版，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已完成，已投板</a:t>
                      </a:r>
                      <a:r>
                        <a:rPr lang="zh-CN" altLang="en-US" sz="1600" b="1" kern="120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zh-CN" altLang="en-US" sz="1600" b="1" kern="1200" baseline="0" dirty="0" smtClean="0">
                          <a:solidFill>
                            <a:srgbClr val="92D050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加工完成及开始电装：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已开始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已开始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CN" altLang="en-US" sz="14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已加工完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）。</a:t>
                      </a:r>
                      <a:endParaRPr lang="en-US" altLang="zh-CN" sz="16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并行：结构加工完成回所，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电装完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（优先）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并开始单机调试测接口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与地检电缆电装完成，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指令遥测接口调试。 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板。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择机电装板间连接器。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电源板一次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二次电源调试。开始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联调，加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78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串行完成软件：完成接口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调试。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串行完成软件：完成一片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对应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的数采。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板集成，完成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LDO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使能调试、模拟量遥测和数字量监测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 smtClean="0"/>
                        <a:t>完成电性件第二阶段</a:t>
                      </a:r>
                      <a:r>
                        <a:rPr lang="en-US" altLang="zh-CN" sz="1600" b="1" dirty="0" smtClean="0"/>
                        <a:t>(1</a:t>
                      </a:r>
                      <a:r>
                        <a:rPr lang="zh-CN" altLang="en-US" sz="1600" b="1" dirty="0" smtClean="0"/>
                        <a:t>个顶面</a:t>
                      </a:r>
                      <a:r>
                        <a:rPr lang="en-US" altLang="zh-CN" sz="1600" b="1" dirty="0" smtClean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 smtClean="0"/>
                        <a:t>交付载荷 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9935" y="88622"/>
            <a:ext cx="880436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二 </a:t>
            </a:r>
            <a:r>
              <a:rPr lang="zh-CN" altLang="en-US" sz="2800" b="1" dirty="0">
                <a:solidFill>
                  <a:srgbClr val="0070C0"/>
                </a:solidFill>
              </a:rPr>
              <a:t>总结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工作和计划</a:t>
            </a:r>
            <a:endParaRPr lang="zh-CN" altLang="en-US" sz="2800" dirty="0"/>
          </a:p>
        </p:txBody>
      </p:sp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222342" y="3951858"/>
            <a:ext cx="824103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     </a:t>
            </a:r>
            <a:r>
              <a:rPr lang="en-US" altLang="zh-CN" b="1" dirty="0" err="1" smtClean="0"/>
              <a:t>miniKPS</a:t>
            </a:r>
            <a:r>
              <a:rPr lang="en-US" altLang="zh-CN" b="1" dirty="0" smtClean="0"/>
              <a:t> </a:t>
            </a:r>
            <a:r>
              <a:rPr lang="zh-CN" altLang="en-US" b="1" dirty="0"/>
              <a:t>联</a:t>
            </a:r>
            <a:r>
              <a:rPr lang="zh-CN" altLang="en-US" b="1" dirty="0" smtClean="0"/>
              <a:t>调，验证</a:t>
            </a:r>
            <a:r>
              <a:rPr lang="en-US" altLang="zh-CN" b="1" dirty="0" smtClean="0"/>
              <a:t>LVDS</a:t>
            </a:r>
            <a:r>
              <a:rPr lang="zh-CN" altLang="en-US" b="1" dirty="0" smtClean="0"/>
              <a:t>接口（</a:t>
            </a:r>
            <a:r>
              <a:rPr lang="zh-CN" altLang="en-US" b="1" dirty="0" smtClean="0">
                <a:solidFill>
                  <a:srgbClr val="0070C0"/>
                </a:solidFill>
              </a:rPr>
              <a:t>重点</a:t>
            </a:r>
            <a:r>
              <a:rPr lang="zh-CN" altLang="en-US" b="1" dirty="0" smtClean="0"/>
              <a:t>）、</a:t>
            </a:r>
            <a:r>
              <a:rPr lang="en-US" altLang="zh-CN" b="1" dirty="0" smtClean="0"/>
              <a:t>MLVDS</a:t>
            </a:r>
            <a:r>
              <a:rPr lang="zh-CN" altLang="en-US" b="1" dirty="0" smtClean="0"/>
              <a:t>接口硬件的数传通路。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</a:rPr>
              <a:t> </a:t>
            </a:r>
            <a:r>
              <a:rPr lang="en-US" altLang="zh-CN" b="1" dirty="0" smtClean="0">
                <a:solidFill>
                  <a:srgbClr val="0070C0"/>
                </a:solidFill>
              </a:rPr>
              <a:t>  </a:t>
            </a:r>
            <a:r>
              <a:rPr lang="zh-CN" altLang="en-US" b="1" dirty="0" smtClean="0">
                <a:solidFill>
                  <a:srgbClr val="0070C0"/>
                </a:solidFill>
              </a:rPr>
              <a:t>（班渭博、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车永娥、</a:t>
            </a:r>
            <a:r>
              <a:rPr lang="zh-CN" altLang="en-US" b="1" dirty="0" smtClean="0">
                <a:solidFill>
                  <a:srgbClr val="0070C0"/>
                </a:solidFill>
              </a:rPr>
              <a:t>张子良、霍嘉 </a:t>
            </a:r>
            <a:r>
              <a:rPr lang="zh-CN" altLang="en-US" b="1" dirty="0">
                <a:solidFill>
                  <a:srgbClr val="0070C0"/>
                </a:solidFill>
              </a:rPr>
              <a:t>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261285" y="3649899"/>
            <a:ext cx="235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1. </a:t>
            </a:r>
            <a:r>
              <a:rPr lang="zh-CN" altLang="en-US" b="1" dirty="0" smtClean="0">
                <a:solidFill>
                  <a:srgbClr val="0070C0"/>
                </a:solidFill>
              </a:rPr>
              <a:t>接口调试验证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5" name="矩形 24"/>
          <p:cNvSpPr/>
          <p:nvPr>
            <p:custDataLst>
              <p:tags r:id="rId3"/>
            </p:custDataLst>
          </p:nvPr>
        </p:nvSpPr>
        <p:spPr>
          <a:xfrm>
            <a:off x="261285" y="4941080"/>
            <a:ext cx="4310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2.  </a:t>
            </a:r>
            <a:r>
              <a:rPr lang="zh-CN" altLang="en-US" b="1" dirty="0" smtClean="0">
                <a:solidFill>
                  <a:srgbClr val="0070C0"/>
                </a:solidFill>
              </a:rPr>
              <a:t>电性件电装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4"/>
            </p:custDataLst>
          </p:nvPr>
        </p:nvSpPr>
        <p:spPr>
          <a:xfrm>
            <a:off x="319715" y="5331069"/>
            <a:ext cx="814365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ym typeface="+mn-ea"/>
              </a:rPr>
              <a:t>1. L0</a:t>
            </a:r>
            <a:r>
              <a:rPr lang="zh-CN" altLang="en-US" b="1" dirty="0" smtClean="0">
                <a:sym typeface="+mn-ea"/>
              </a:rPr>
              <a:t>板加工完成，电</a:t>
            </a:r>
            <a:r>
              <a:rPr lang="zh-CN" altLang="en-US" b="1" dirty="0">
                <a:sym typeface="+mn-ea"/>
              </a:rPr>
              <a:t>装</a:t>
            </a:r>
            <a:r>
              <a:rPr lang="en-US" altLang="zh-CN" b="1" dirty="0">
                <a:sym typeface="+mn-ea"/>
              </a:rPr>
              <a:t>L0</a:t>
            </a:r>
            <a:r>
              <a:rPr lang="zh-CN" altLang="en-US" b="1" dirty="0" smtClean="0">
                <a:sym typeface="+mn-ea"/>
              </a:rPr>
              <a:t>板。</a:t>
            </a:r>
            <a:r>
              <a:rPr lang="zh-CN" altLang="en-US" b="1" dirty="0">
                <a:solidFill>
                  <a:srgbClr val="0070C0"/>
                </a:solidFill>
                <a:sym typeface="+mn-ea"/>
              </a:rPr>
              <a:t>（</a:t>
            </a:r>
            <a:r>
              <a:rPr lang="zh-CN" altLang="en-US" b="1" dirty="0" smtClean="0">
                <a:solidFill>
                  <a:srgbClr val="0070C0"/>
                </a:solidFill>
                <a:sym typeface="+mn-ea"/>
              </a:rPr>
              <a:t>车永娥）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/>
              <a:t>2. L3</a:t>
            </a:r>
            <a:r>
              <a:rPr lang="zh-CN" altLang="en-US" b="1" dirty="0" smtClean="0"/>
              <a:t>板整理焊接</a:t>
            </a:r>
            <a:r>
              <a:rPr lang="en-US" altLang="zh-CN" b="1" dirty="0" smtClean="0"/>
              <a:t>BOM</a:t>
            </a:r>
            <a:r>
              <a:rPr lang="zh-CN" altLang="en-US" b="1" dirty="0" smtClean="0"/>
              <a:t>单、提交</a:t>
            </a:r>
            <a:r>
              <a:rPr lang="en-US" altLang="zh-CN" b="1" dirty="0" smtClean="0"/>
              <a:t>529</a:t>
            </a:r>
            <a:r>
              <a:rPr lang="zh-CN" altLang="en-US" b="1" dirty="0" smtClean="0"/>
              <a:t>。</a:t>
            </a:r>
            <a:r>
              <a:rPr lang="zh-CN" altLang="en-US" b="1" dirty="0" smtClean="0">
                <a:solidFill>
                  <a:srgbClr val="0070C0"/>
                </a:solidFill>
                <a:sym typeface="+mn-ea"/>
              </a:rPr>
              <a:t>（车永娥、霍嘉）</a:t>
            </a:r>
            <a:endParaRPr lang="en-US" altLang="zh-CN" b="1" dirty="0" smtClean="0">
              <a:solidFill>
                <a:srgbClr val="0070C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ym typeface="+mn-ea"/>
              </a:rPr>
              <a:t>3. L2</a:t>
            </a:r>
            <a:r>
              <a:rPr lang="zh-CN" altLang="en-US" b="1" dirty="0">
                <a:sym typeface="+mn-ea"/>
              </a:rPr>
              <a:t>板与</a:t>
            </a:r>
            <a:r>
              <a:rPr lang="en-US" altLang="zh-CN" b="1" dirty="0"/>
              <a:t>MINI KPS</a:t>
            </a:r>
            <a:r>
              <a:rPr lang="zh-CN" altLang="en-US" b="1" dirty="0" smtClean="0"/>
              <a:t>接口电缆调试。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842" y="602911"/>
            <a:ext cx="4329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上周已完成工作：</a:t>
            </a:r>
            <a:endParaRPr lang="en-US" altLang="zh-CN" b="1" dirty="0"/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222342" y="930365"/>
            <a:ext cx="78634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altLang="zh-CN" sz="1600" b="1" dirty="0" smtClean="0">
                <a:sym typeface="+mn-ea"/>
              </a:rPr>
              <a:t>L2</a:t>
            </a:r>
            <a:r>
              <a:rPr lang="zh-CN" altLang="en-US" sz="1600" b="1" dirty="0">
                <a:sym typeface="+mn-ea"/>
              </a:rPr>
              <a:t>板与</a:t>
            </a:r>
            <a:r>
              <a:rPr lang="en-US" altLang="zh-CN" sz="1600" b="1" dirty="0"/>
              <a:t>MINI KPS</a:t>
            </a:r>
            <a:r>
              <a:rPr lang="zh-CN" altLang="en-US" sz="1600" b="1" dirty="0"/>
              <a:t>接口</a:t>
            </a:r>
            <a:r>
              <a:rPr lang="zh-CN" altLang="en-US" sz="1600" b="1" dirty="0" smtClean="0"/>
              <a:t>电缆电装。</a:t>
            </a:r>
            <a:r>
              <a:rPr lang="zh-CN" altLang="en-US" sz="1600" b="1" dirty="0">
                <a:solidFill>
                  <a:srgbClr val="0070C0"/>
                </a:solidFill>
                <a:sym typeface="+mn-ea"/>
              </a:rPr>
              <a:t>（车永娥、霍嘉</a:t>
            </a:r>
            <a:r>
              <a:rPr lang="zh-CN" altLang="en-US" sz="1600" b="1" dirty="0" smtClean="0">
                <a:solidFill>
                  <a:srgbClr val="0070C0"/>
                </a:solidFill>
                <a:sym typeface="+mn-ea"/>
              </a:rPr>
              <a:t>）</a:t>
            </a:r>
            <a:endParaRPr lang="en-US" altLang="zh-CN" sz="1600" b="1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altLang="zh-CN" sz="1600" b="1" dirty="0" smtClean="0"/>
              <a:t>L3</a:t>
            </a:r>
            <a:r>
              <a:rPr lang="zh-CN" altLang="en-US" sz="1600" b="1" dirty="0" smtClean="0"/>
              <a:t>板</a:t>
            </a:r>
            <a:r>
              <a:rPr lang="en-US" altLang="zh-CN" sz="1600" b="1" dirty="0" smtClean="0"/>
              <a:t>PCB</a:t>
            </a:r>
            <a:r>
              <a:rPr lang="zh-CN" altLang="en-US" sz="1600" b="1" dirty="0" smtClean="0"/>
              <a:t>加工完成，完成电</a:t>
            </a:r>
            <a:r>
              <a:rPr lang="zh-CN" altLang="en-US" sz="1600" b="1" dirty="0"/>
              <a:t>装</a:t>
            </a:r>
            <a:r>
              <a:rPr lang="zh-CN" altLang="en-US" sz="1600" b="1" dirty="0" smtClean="0"/>
              <a:t>元器件采购、库房领料。</a:t>
            </a:r>
            <a:r>
              <a:rPr lang="zh-CN" altLang="en-US" sz="1600" b="1" dirty="0">
                <a:solidFill>
                  <a:srgbClr val="0070C0"/>
                </a:solidFill>
                <a:sym typeface="+mn-ea"/>
              </a:rPr>
              <a:t>（车永娥、霍嘉</a:t>
            </a:r>
            <a:r>
              <a:rPr lang="zh-CN" altLang="en-US" sz="1600" b="1" dirty="0" smtClean="0">
                <a:solidFill>
                  <a:srgbClr val="0070C0"/>
                </a:solidFill>
                <a:sym typeface="+mn-ea"/>
              </a:rPr>
              <a:t>）</a:t>
            </a:r>
            <a:endParaRPr lang="en-US" altLang="zh-CN" sz="1600" b="1" dirty="0" smtClean="0"/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1600" b="1" dirty="0" smtClean="0">
                <a:sym typeface="+mn-ea"/>
              </a:rPr>
              <a:t>填写高能</a:t>
            </a:r>
            <a:r>
              <a:rPr lang="zh-CN" altLang="en-US" sz="1600" b="1" dirty="0">
                <a:sym typeface="+mn-ea"/>
              </a:rPr>
              <a:t>所主管单机计划采购元器件清单</a:t>
            </a:r>
            <a:r>
              <a:rPr lang="zh-CN" altLang="en-US" sz="1600" b="1" dirty="0" smtClean="0">
                <a:sym typeface="+mn-ea"/>
              </a:rPr>
              <a:t>。</a:t>
            </a:r>
            <a:r>
              <a:rPr lang="zh-CN" altLang="en-US" sz="1600" b="1" dirty="0">
                <a:solidFill>
                  <a:srgbClr val="0070C0"/>
                </a:solidFill>
                <a:sym typeface="+mn-ea"/>
              </a:rPr>
              <a:t>（</a:t>
            </a:r>
            <a:r>
              <a:rPr lang="zh-CN" altLang="en-US" sz="1600" b="1" dirty="0" smtClean="0">
                <a:solidFill>
                  <a:srgbClr val="0070C0"/>
                </a:solidFill>
                <a:sym typeface="+mn-ea"/>
              </a:rPr>
              <a:t>车永娥）</a:t>
            </a:r>
            <a:endParaRPr lang="en-US" altLang="zh-CN" sz="1600" b="1" dirty="0" smtClean="0">
              <a:sym typeface="+mn-ea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1600" b="1" dirty="0">
                <a:sym typeface="+mn-ea"/>
              </a:rPr>
              <a:t>调研</a:t>
            </a:r>
            <a:r>
              <a:rPr lang="en-US" altLang="zh-CN" sz="1600" b="1" dirty="0">
                <a:sym typeface="+mn-ea"/>
              </a:rPr>
              <a:t>SFE</a:t>
            </a:r>
            <a:r>
              <a:rPr lang="zh-CN" altLang="en-US" sz="1600" b="1" dirty="0">
                <a:sym typeface="+mn-ea"/>
              </a:rPr>
              <a:t>电装、沟通</a:t>
            </a:r>
            <a:r>
              <a:rPr lang="en-US" altLang="zh-CN" sz="1600" b="1" dirty="0">
                <a:sym typeface="+mn-ea"/>
              </a:rPr>
              <a:t>SFE</a:t>
            </a:r>
            <a:r>
              <a:rPr lang="zh-CN" altLang="en-US" sz="1600" b="1" dirty="0">
                <a:sym typeface="+mn-ea"/>
              </a:rPr>
              <a:t>的元器件布局</a:t>
            </a:r>
            <a:r>
              <a:rPr lang="zh-CN" altLang="en-US" sz="1600" b="1" dirty="0" smtClean="0">
                <a:sym typeface="+mn-ea"/>
              </a:rPr>
              <a:t>。</a:t>
            </a:r>
            <a:r>
              <a:rPr lang="zh-CN" altLang="en-US" sz="1600" b="1" dirty="0">
                <a:solidFill>
                  <a:srgbClr val="0070C0"/>
                </a:solidFill>
                <a:sym typeface="+mn-ea"/>
              </a:rPr>
              <a:t>（车永娥、霍嘉</a:t>
            </a:r>
            <a:r>
              <a:rPr lang="zh-CN" altLang="en-US" sz="1600" b="1" dirty="0" smtClean="0">
                <a:solidFill>
                  <a:srgbClr val="0070C0"/>
                </a:solidFill>
                <a:sym typeface="+mn-ea"/>
              </a:rPr>
              <a:t>）</a:t>
            </a:r>
            <a:endParaRPr lang="en-US" altLang="zh-CN" sz="1600" b="1" dirty="0" smtClean="0">
              <a:sym typeface="+mn-ea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1600" b="1" dirty="0" smtClean="0">
                <a:sym typeface="+mn-ea"/>
              </a:rPr>
              <a:t>压缩程序的编写和测试，目前满足一个</a:t>
            </a:r>
            <a:r>
              <a:rPr lang="en-US" altLang="zh-CN" sz="1600" b="1" dirty="0" smtClean="0">
                <a:sym typeface="+mn-ea"/>
              </a:rPr>
              <a:t>L0</a:t>
            </a:r>
            <a:r>
              <a:rPr lang="zh-CN" altLang="en-US" sz="1600" b="1" dirty="0" smtClean="0">
                <a:sym typeface="+mn-ea"/>
              </a:rPr>
              <a:t>的测试需求。</a:t>
            </a:r>
            <a:r>
              <a:rPr lang="zh-CN" altLang="en-US" sz="1600" b="1" dirty="0">
                <a:solidFill>
                  <a:srgbClr val="0070C0"/>
                </a:solidFill>
                <a:sym typeface="+mn-ea"/>
              </a:rPr>
              <a:t>（邓春茹</a:t>
            </a:r>
            <a:r>
              <a:rPr lang="zh-CN" altLang="en-US" sz="1600" b="1" dirty="0" smtClean="0">
                <a:solidFill>
                  <a:srgbClr val="0070C0"/>
                </a:solidFill>
                <a:sym typeface="+mn-ea"/>
              </a:rPr>
              <a:t>）</a:t>
            </a:r>
            <a:endParaRPr lang="en-US" altLang="zh-CN" sz="1600" b="1" dirty="0" smtClean="0">
              <a:solidFill>
                <a:srgbClr val="0070C0"/>
              </a:solidFill>
              <a:sym typeface="+mn-ea"/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zh-CN" altLang="en-US" sz="1600" b="1" dirty="0" smtClean="0"/>
              <a:t>投产</a:t>
            </a:r>
            <a:r>
              <a:rPr lang="en-US" altLang="zh-CN" sz="1600" b="1" dirty="0" smtClean="0"/>
              <a:t>Baby</a:t>
            </a:r>
            <a:r>
              <a:rPr lang="zh-CN" altLang="en-US" sz="1600" b="1" dirty="0"/>
              <a:t>硅的测试板和</a:t>
            </a:r>
            <a:r>
              <a:rPr lang="en-US" altLang="zh-CN" sz="1600" b="1" dirty="0" smtClean="0"/>
              <a:t>ASIC</a:t>
            </a:r>
            <a:r>
              <a:rPr lang="zh-CN" altLang="en-US" sz="1600" b="1" smtClean="0"/>
              <a:t>板。</a:t>
            </a:r>
            <a:r>
              <a:rPr lang="zh-CN" altLang="en-US" sz="1600" b="1" dirty="0">
                <a:solidFill>
                  <a:srgbClr val="0070C0"/>
                </a:solidFill>
              </a:rPr>
              <a:t>（张子良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</a:t>
            </a:r>
            <a:endParaRPr lang="en-US" altLang="zh-CN" sz="1600" b="1" dirty="0" smtClean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544" y="3220875"/>
            <a:ext cx="1598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工作计划：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4.3040157480315,&quot;left&quot;:23.29889763779528,&quot;top&quot;:84.80700787401574,&quot;width&quot;:662.9035433070866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554</Words>
  <Application>Microsoft Office PowerPoint</Application>
  <PresentationFormat>全屏显示(4:3)</PresentationFormat>
  <Paragraphs>45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宋体</vt:lpstr>
      <vt:lpstr>Arial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huojia</dc:creator>
  <cp:lastModifiedBy>unknown</cp:lastModifiedBy>
  <cp:revision>1139</cp:revision>
  <dcterms:created xsi:type="dcterms:W3CDTF">2025-07-21T00:30:00Z</dcterms:created>
  <dcterms:modified xsi:type="dcterms:W3CDTF">2026-10-12T00:54:44Z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CBFB5674C5FF4B6CA9663C71548EE16F_12</vt:lpwstr>
  </property>
  <property fmtid="{D5CDD505-2E9C-101B-9397-08002B2CF9AE}" pid="3" name="KSOProductBuildVer">
    <vt:lpwstr>2052-12.1.0.22175</vt:lpwstr>
  </property>
</Properties>
</file>