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2264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9992-5179-F244-B972-28F304291F15}" type="datetimeFigureOut">
              <a:rPr kumimoji="1" lang="zh-CN" altLang="en-US" smtClean="0"/>
              <a:t>13/8/27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BC999-A761-9447-B997-E13FFBFE61C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2317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sz="1200" b="1" dirty="0" smtClean="0"/>
              <a:t>Invariant 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BC999-A761-9447-B997-E13FFBFE61CD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019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13/8/27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13/8/27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2259339" y="3211837"/>
            <a:ext cx="4808146" cy="882119"/>
          </a:xfrm>
        </p:spPr>
        <p:txBody>
          <a:bodyPr>
            <a:normAutofit/>
          </a:bodyPr>
          <a:lstStyle/>
          <a:p>
            <a:r>
              <a:rPr kumimoji="1" lang="en-US" altLang="zh-CN" sz="2400" b="1" dirty="0" smtClean="0"/>
              <a:t>Signal</a:t>
            </a:r>
            <a:r>
              <a:rPr kumimoji="1" lang="zh-CN" altLang="en-US" sz="2400" b="1" dirty="0" smtClean="0"/>
              <a:t>：</a:t>
            </a:r>
            <a:r>
              <a:rPr kumimoji="1" lang="en-US" altLang="zh-CN" sz="2400" b="1" dirty="0" smtClean="0"/>
              <a:t>  </a:t>
            </a:r>
            <a:r>
              <a:rPr kumimoji="1" lang="en-US" altLang="zh-CN" sz="2400" b="1" dirty="0" smtClean="0"/>
              <a:t>e+ e- &gt; Z H &gt; μ+ μ- H </a:t>
            </a:r>
            <a:endParaRPr kumimoji="1" lang="zh-CN" altLang="en-US" sz="2400" b="1" dirty="0"/>
          </a:p>
        </p:txBody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624280" y="1810888"/>
            <a:ext cx="6293224" cy="849082"/>
          </a:xfrm>
        </p:spPr>
        <p:txBody>
          <a:bodyPr/>
          <a:lstStyle/>
          <a:p>
            <a:pPr lvl="1"/>
            <a:r>
              <a:rPr kumimoji="1" lang="en-US" altLang="zh-C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Higgs Mass Fast Simulation</a:t>
            </a:r>
            <a:endParaRPr kumimoji="1" lang="zh-CN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4469" y="4378650"/>
            <a:ext cx="20513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 </a:t>
            </a:r>
            <a:r>
              <a:rPr lang="en-US" altLang="zh-CN" dirty="0" err="1" smtClean="0"/>
              <a:t>Sqrts</a:t>
            </a:r>
            <a:r>
              <a:rPr lang="en-US" altLang="zh-CN" dirty="0" smtClean="0"/>
              <a:t> = 250 </a:t>
            </a:r>
            <a:r>
              <a:rPr lang="en-US" altLang="zh-CN" dirty="0" err="1" smtClean="0"/>
              <a:t>GeV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Radius = 1365 mm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401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3289" y="1458785"/>
            <a:ext cx="3293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/>
              <a:t>Sample:  e2e2H.slcio</a:t>
            </a:r>
            <a:endParaRPr lang="zh-CN" altLang="en-US" sz="2400" b="1" dirty="0"/>
          </a:p>
        </p:txBody>
      </p:sp>
      <p:sp>
        <p:nvSpPr>
          <p:cNvPr id="5" name="矩形 4"/>
          <p:cNvSpPr/>
          <p:nvPr/>
        </p:nvSpPr>
        <p:spPr>
          <a:xfrm>
            <a:off x="1793289" y="2615427"/>
            <a:ext cx="5404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dirty="0"/>
              <a:t>A</a:t>
            </a:r>
            <a:r>
              <a:rPr lang="en-US" altLang="zh-CN" sz="2400" b="1" dirty="0" err="1" smtClean="0"/>
              <a:t>nalysis</a:t>
            </a:r>
            <a:r>
              <a:rPr lang="en-US" altLang="zh-CN" sz="2400" b="1" dirty="0" smtClean="0"/>
              <a:t> procedure</a:t>
            </a:r>
            <a:r>
              <a:rPr lang="en-US" altLang="zh-CN" sz="2400" b="1" dirty="0" smtClean="0"/>
              <a:t>:  </a:t>
            </a:r>
            <a:r>
              <a:rPr lang="en-US" altLang="zh-CN" sz="2400" b="1" dirty="0" err="1" smtClean="0"/>
              <a:t>FSHiggsMass.cc</a:t>
            </a:r>
            <a:r>
              <a:rPr lang="en-US" altLang="zh-CN" sz="2400" b="1" dirty="0" smtClean="0"/>
              <a:t> 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1793289" y="3789254"/>
            <a:ext cx="2738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/>
              <a:t>Root</a:t>
            </a:r>
            <a:r>
              <a:rPr lang="en-US" altLang="zh-CN" sz="2400" b="1" dirty="0" smtClean="0"/>
              <a:t>:  </a:t>
            </a:r>
            <a:r>
              <a:rPr lang="en-US" altLang="zh-CN" sz="2400" b="1" dirty="0" err="1"/>
              <a:t>Higgs.steer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7389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95137" y="1262460"/>
            <a:ext cx="3366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Numbers of </a:t>
            </a:r>
            <a:r>
              <a:rPr kumimoji="1" lang="en-US" altLang="zh-CN" sz="2400" b="1" dirty="0"/>
              <a:t>μ</a:t>
            </a:r>
            <a:r>
              <a:rPr kumimoji="1" lang="en-US" altLang="zh-CN" sz="2400" b="1" dirty="0" smtClean="0"/>
              <a:t>+ and </a:t>
            </a:r>
            <a:r>
              <a:rPr kumimoji="1" lang="en-US" altLang="zh-CN" sz="2400" b="1" dirty="0"/>
              <a:t>μ- </a:t>
            </a:r>
            <a:endParaRPr lang="zh-CN" altLang="en-US" sz="2400" b="1" dirty="0"/>
          </a:p>
        </p:txBody>
      </p:sp>
      <p:pic>
        <p:nvPicPr>
          <p:cNvPr id="5" name="图片 4" descr="N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61" y="2303326"/>
            <a:ext cx="4165163" cy="3386067"/>
          </a:xfrm>
          <a:prstGeom prst="rect">
            <a:avLst/>
          </a:prstGeom>
        </p:spPr>
      </p:pic>
      <p:pic>
        <p:nvPicPr>
          <p:cNvPr id="6" name="图片 5" descr="N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632" y="2303326"/>
            <a:ext cx="4165162" cy="338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32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77261" y="935512"/>
            <a:ext cx="3835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/>
              <a:t>Invariant mass of Z boson</a:t>
            </a:r>
            <a:endParaRPr lang="zh-CN" altLang="en-US" sz="2400" b="1" dirty="0"/>
          </a:p>
        </p:txBody>
      </p:sp>
      <p:pic>
        <p:nvPicPr>
          <p:cNvPr id="5" name="图片 4" descr="M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52" y="1824378"/>
            <a:ext cx="5102845" cy="41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0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94599" y="973118"/>
            <a:ext cx="303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/>
              <a:t>Recoil Mass of Higgs </a:t>
            </a:r>
            <a:endParaRPr lang="zh-CN" altLang="en-US" sz="2400" b="1" dirty="0"/>
          </a:p>
        </p:txBody>
      </p:sp>
      <p:pic>
        <p:nvPicPr>
          <p:cNvPr id="5" name="图片 4" descr="M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047" y="1830045"/>
            <a:ext cx="5267749" cy="428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32431"/>
      </p:ext>
    </p:extLst>
  </p:cSld>
  <p:clrMapOvr>
    <a:masterClrMapping/>
  </p:clrMapOvr>
</p:sld>
</file>

<file path=ppt/theme/theme1.xml><?xml version="1.0" encoding="utf-8"?>
<a:theme xmlns:a="http://schemas.openxmlformats.org/drawingml/2006/main" name="气流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气流.thmx</Template>
  <TotalTime>80</TotalTime>
  <Words>56</Words>
  <Application>Microsoft Macintosh PowerPoint</Application>
  <PresentationFormat>全屏显示(4:3)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气流</vt:lpstr>
      <vt:lpstr>Higgs Mass Fast Simulation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 Mass Fast Simulation</dc:title>
  <dc:creator>chun du</dc:creator>
  <cp:lastModifiedBy>chun du</cp:lastModifiedBy>
  <cp:revision>6</cp:revision>
  <dcterms:created xsi:type="dcterms:W3CDTF">2013-08-27T07:10:04Z</dcterms:created>
  <dcterms:modified xsi:type="dcterms:W3CDTF">2013-08-27T08:30:22Z</dcterms:modified>
</cp:coreProperties>
</file>