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73" r:id="rId2"/>
    <p:sldId id="272" r:id="rId3"/>
    <p:sldId id="281" r:id="rId4"/>
    <p:sldId id="282" r:id="rId5"/>
    <p:sldId id="283" r:id="rId6"/>
    <p:sldId id="274" r:id="rId7"/>
    <p:sldId id="275" r:id="rId8"/>
    <p:sldId id="278" r:id="rId9"/>
    <p:sldId id="276" r:id="rId10"/>
    <p:sldId id="279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84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9992-5179-F244-B972-28F304291F15}" type="datetimeFigureOut">
              <a:rPr kumimoji="1" lang="zh-CN" altLang="en-US" smtClean="0"/>
              <a:t>13/9/30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C999-A761-9447-B997-E13FFBFE61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13/9/30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13/9/30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80" y="304368"/>
            <a:ext cx="70612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b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" y="56022"/>
            <a:ext cx="843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" y="280109"/>
            <a:ext cx="88392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8" y="0"/>
            <a:ext cx="843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33776" y="1295056"/>
            <a:ext cx="78810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 Bin width</a:t>
            </a:r>
            <a:r>
              <a:rPr lang="en-US" altLang="zh-CN" sz="2800" b="1" dirty="0" smtClean="0"/>
              <a:t>:   1GeV   </a:t>
            </a:r>
            <a:r>
              <a:rPr lang="en-US" altLang="zh-CN" sz="24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sz="2800" b="1" dirty="0">
                <a:sym typeface="Wingdings"/>
              </a:rPr>
              <a:t> </a:t>
            </a:r>
            <a:r>
              <a:rPr lang="en-US" altLang="zh-CN" sz="2800" b="1" dirty="0" smtClean="0">
                <a:sym typeface="Wingdings"/>
              </a:rPr>
              <a:t> </a:t>
            </a:r>
            <a:r>
              <a:rPr lang="en-US" altLang="zh-CN" sz="2800" b="1" dirty="0" smtClean="0"/>
              <a:t>0.2GeV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r>
              <a:rPr lang="en-US" altLang="zh-CN" sz="2800" b="1" dirty="0" smtClean="0"/>
              <a:t>2 Barrel and </a:t>
            </a:r>
            <a:r>
              <a:rPr lang="en-US" altLang="zh-CN" sz="2800" b="1" dirty="0" err="1" smtClean="0"/>
              <a:t>Endcap</a:t>
            </a:r>
            <a:r>
              <a:rPr lang="en-US" altLang="zh-CN" sz="2800" b="1" dirty="0" smtClean="0"/>
              <a:t> Cut:  </a:t>
            </a:r>
            <a:r>
              <a:rPr lang="en-US" altLang="zh-CN" sz="2800" b="1" dirty="0"/>
              <a:t>|</a:t>
            </a:r>
            <a:r>
              <a:rPr lang="en-US" altLang="zh-CN" sz="2800" b="1" dirty="0" err="1" smtClean="0"/>
              <a:t>cos_θ</a:t>
            </a:r>
            <a:r>
              <a:rPr lang="en-US" altLang="zh-CN" sz="2800" b="1" dirty="0" smtClean="0"/>
              <a:t>|</a:t>
            </a:r>
            <a:r>
              <a:rPr lang="en-US" altLang="zh-CN" sz="2800" b="1" dirty="0"/>
              <a:t>&lt;0.79</a:t>
            </a:r>
            <a:endParaRPr lang="en-US" altLang="zh-CN" sz="2800" b="1" dirty="0" smtClean="0"/>
          </a:p>
          <a:p>
            <a:endParaRPr lang="en-US" altLang="zh-CN" sz="2000" b="1" dirty="0"/>
          </a:p>
          <a:p>
            <a:pPr marL="457200" indent="-457200">
              <a:buFont typeface="Wingdings" charset="0"/>
              <a:buChar char=" "/>
            </a:pPr>
            <a:r>
              <a:rPr lang="en-US" altLang="zh-CN" sz="2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sz="2800" b="1" dirty="0" smtClean="0">
                <a:sym typeface="Wingdings"/>
              </a:rPr>
              <a:t>    </a:t>
            </a:r>
            <a:r>
              <a:rPr lang="en-US" altLang="zh-CN" sz="2800" b="1" dirty="0"/>
              <a:t>|</a:t>
            </a:r>
            <a:r>
              <a:rPr lang="en-US" altLang="zh-CN" sz="2800" b="1" dirty="0" err="1"/>
              <a:t>cos_θ</a:t>
            </a:r>
            <a:r>
              <a:rPr lang="en-US" altLang="zh-CN" sz="2800" b="1" dirty="0"/>
              <a:t>|</a:t>
            </a:r>
            <a:r>
              <a:rPr lang="en-US" altLang="zh-CN" sz="2800" b="1" dirty="0" smtClean="0"/>
              <a:t>&lt; L / </a:t>
            </a:r>
            <a:r>
              <a:rPr lang="en-US" altLang="zh-CN" sz="3600" b="1" dirty="0" smtClean="0"/>
              <a:t>√</a:t>
            </a:r>
            <a:r>
              <a:rPr lang="en-US" altLang="zh-CN" sz="2800" b="1" dirty="0" smtClean="0"/>
              <a:t>(L^2+R^2)</a:t>
            </a:r>
          </a:p>
          <a:p>
            <a:pPr marL="457200" indent="-457200">
              <a:buFont typeface="Wingdings" charset="0"/>
              <a:buChar char=" "/>
            </a:pPr>
            <a:endParaRPr kumimoji="1" lang="en-US" altLang="zh-CN" sz="2000" b="1" dirty="0"/>
          </a:p>
          <a:p>
            <a:r>
              <a:rPr lang="fr-FR" altLang="zh-CN" sz="2000" b="1" dirty="0" err="1"/>
              <a:t>R</a:t>
            </a:r>
            <a:r>
              <a:rPr lang="fr-FR" altLang="zh-CN" sz="2000" b="1" dirty="0" err="1" smtClean="0"/>
              <a:t>adius:R</a:t>
            </a:r>
            <a:r>
              <a:rPr lang="fr-FR" altLang="zh-CN" sz="2000" b="1" dirty="0" smtClean="0"/>
              <a:t>= </a:t>
            </a:r>
            <a:r>
              <a:rPr lang="fr-FR" altLang="zh-CN" sz="2000" b="1" dirty="0"/>
              <a:t>1365, 1465, 1565, 1665, 1808 (default) mm </a:t>
            </a:r>
            <a:endParaRPr lang="fr-FR" altLang="zh-CN" sz="2000" b="1" dirty="0" smtClean="0"/>
          </a:p>
          <a:p>
            <a:endParaRPr lang="fr-FR" altLang="zh-CN" sz="2000" b="1" dirty="0"/>
          </a:p>
          <a:p>
            <a:r>
              <a:rPr lang="fr-FR" altLang="zh-CN" sz="2000" b="1" dirty="0" err="1"/>
              <a:t>Half</a:t>
            </a:r>
            <a:r>
              <a:rPr lang="fr-FR" altLang="zh-CN" sz="2000" b="1" dirty="0"/>
              <a:t> Z </a:t>
            </a:r>
            <a:r>
              <a:rPr lang="fr-FR" altLang="zh-CN" sz="2000" b="1" dirty="0" err="1"/>
              <a:t>fixed</a:t>
            </a:r>
            <a:r>
              <a:rPr lang="fr-FR" altLang="zh-CN" sz="2000" b="1" dirty="0"/>
              <a:t> </a:t>
            </a:r>
            <a:r>
              <a:rPr lang="fr-FR" altLang="zh-CN" sz="2000" b="1" dirty="0" err="1"/>
              <a:t>at</a:t>
            </a:r>
            <a:r>
              <a:rPr lang="fr-FR" altLang="zh-CN" sz="2000" b="1" dirty="0"/>
              <a:t> </a:t>
            </a:r>
            <a:r>
              <a:rPr lang="fr-FR" altLang="zh-CN" sz="2000" b="1" dirty="0" smtClean="0"/>
              <a:t>L=2350 </a:t>
            </a:r>
            <a:r>
              <a:rPr lang="fr-FR" altLang="zh-CN" sz="2000" b="1" dirty="0"/>
              <a:t>mm (to </a:t>
            </a:r>
            <a:r>
              <a:rPr lang="fr-FR" altLang="zh-CN" sz="2000" b="1" dirty="0" err="1"/>
              <a:t>be</a:t>
            </a:r>
            <a:r>
              <a:rPr lang="fr-FR" altLang="zh-CN" sz="2000" b="1" dirty="0"/>
              <a:t> </a:t>
            </a:r>
            <a:r>
              <a:rPr lang="fr-FR" altLang="zh-CN" sz="2000" b="1" dirty="0" err="1"/>
              <a:t>optimized</a:t>
            </a:r>
            <a:r>
              <a:rPr lang="fr-FR" altLang="zh-CN" sz="2000" b="1" dirty="0"/>
              <a:t> as </a:t>
            </a:r>
            <a:r>
              <a:rPr lang="fr-FR" altLang="zh-CN" sz="2000" b="1" dirty="0" err="1"/>
              <a:t>well</a:t>
            </a:r>
            <a:r>
              <a:rPr lang="fr-FR" altLang="zh-CN" sz="2000" b="1" dirty="0"/>
              <a:t>) </a:t>
            </a:r>
            <a:endParaRPr lang="fr-FR" altLang="zh-CN" sz="2000" b="1" dirty="0"/>
          </a:p>
          <a:p>
            <a:pPr marL="457200" indent="-457200">
              <a:buFont typeface="Wingdings" charset="0"/>
              <a:buChar char=" "/>
            </a:pP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04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136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8" y="0"/>
            <a:ext cx="3436295" cy="2327226"/>
          </a:xfrm>
          <a:prstGeom prst="rect">
            <a:avLst/>
          </a:prstGeom>
        </p:spPr>
      </p:pic>
      <p:pic>
        <p:nvPicPr>
          <p:cNvPr id="5" name="图片 4" descr="BB146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4" y="2346204"/>
            <a:ext cx="3355329" cy="2272391"/>
          </a:xfrm>
          <a:prstGeom prst="rect">
            <a:avLst/>
          </a:prstGeom>
        </p:spPr>
      </p:pic>
      <p:pic>
        <p:nvPicPr>
          <p:cNvPr id="6" name="图片 5" descr="BB156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4" y="4618595"/>
            <a:ext cx="3361593" cy="2276634"/>
          </a:xfrm>
          <a:prstGeom prst="rect">
            <a:avLst/>
          </a:prstGeom>
        </p:spPr>
      </p:pic>
      <p:pic>
        <p:nvPicPr>
          <p:cNvPr id="7" name="图片 6" descr="BB166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41" y="0"/>
            <a:ext cx="3383348" cy="2291368"/>
          </a:xfrm>
          <a:prstGeom prst="rect">
            <a:avLst/>
          </a:prstGeom>
        </p:spPr>
      </p:pic>
      <p:pic>
        <p:nvPicPr>
          <p:cNvPr id="8" name="图片 7" descr="BB180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41" y="2327226"/>
            <a:ext cx="3436296" cy="23272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02655" y="5447399"/>
            <a:ext cx="28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Both in </a:t>
            </a:r>
            <a:r>
              <a:rPr lang="en-US" altLang="zh-CN" sz="2800" b="1" dirty="0" smtClean="0"/>
              <a:t>Barrel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94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B136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9" y="0"/>
            <a:ext cx="3419079" cy="2315567"/>
          </a:xfrm>
          <a:prstGeom prst="rect">
            <a:avLst/>
          </a:prstGeom>
        </p:spPr>
      </p:pic>
      <p:pic>
        <p:nvPicPr>
          <p:cNvPr id="5" name="图片 4" descr="EB146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8" y="2254787"/>
            <a:ext cx="3419079" cy="2315568"/>
          </a:xfrm>
          <a:prstGeom prst="rect">
            <a:avLst/>
          </a:prstGeom>
        </p:spPr>
      </p:pic>
      <p:pic>
        <p:nvPicPr>
          <p:cNvPr id="6" name="图片 5" descr="EB156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9" y="4542432"/>
            <a:ext cx="3419079" cy="2315568"/>
          </a:xfrm>
          <a:prstGeom prst="rect">
            <a:avLst/>
          </a:prstGeom>
        </p:spPr>
      </p:pic>
      <p:pic>
        <p:nvPicPr>
          <p:cNvPr id="7" name="图片 6" descr="EB166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21" y="1"/>
            <a:ext cx="3419078" cy="2315566"/>
          </a:xfrm>
          <a:prstGeom prst="rect">
            <a:avLst/>
          </a:prstGeom>
        </p:spPr>
      </p:pic>
      <p:pic>
        <p:nvPicPr>
          <p:cNvPr id="8" name="图片 7" descr="EB180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1" y="2254787"/>
            <a:ext cx="3350278" cy="22689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0720" y="5075731"/>
            <a:ext cx="2838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One </a:t>
            </a:r>
            <a:r>
              <a:rPr lang="en-US" altLang="zh-CN" sz="2800" b="1" dirty="0"/>
              <a:t>in </a:t>
            </a:r>
            <a:r>
              <a:rPr lang="en-US" altLang="zh-CN" sz="2800" b="1" dirty="0" smtClean="0"/>
              <a:t>Barrel, One in </a:t>
            </a:r>
            <a:r>
              <a:rPr lang="en-US" altLang="zh-CN" sz="2800" b="1" dirty="0" err="1"/>
              <a:t>Endcap</a:t>
            </a:r>
            <a:r>
              <a:rPr lang="en-US" altLang="zh-CN" sz="2800" b="1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314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E136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7" y="0"/>
            <a:ext cx="3253639" cy="2203523"/>
          </a:xfrm>
          <a:prstGeom prst="rect">
            <a:avLst/>
          </a:prstGeom>
        </p:spPr>
      </p:pic>
      <p:pic>
        <p:nvPicPr>
          <p:cNvPr id="5" name="图片 4" descr="EE146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" y="2203522"/>
            <a:ext cx="3253639" cy="2203523"/>
          </a:xfrm>
          <a:prstGeom prst="rect">
            <a:avLst/>
          </a:prstGeom>
        </p:spPr>
      </p:pic>
      <p:pic>
        <p:nvPicPr>
          <p:cNvPr id="6" name="图片 5" descr="EE156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7" y="4407046"/>
            <a:ext cx="3253638" cy="2203522"/>
          </a:xfrm>
          <a:prstGeom prst="rect">
            <a:avLst/>
          </a:prstGeom>
        </p:spPr>
      </p:pic>
      <p:pic>
        <p:nvPicPr>
          <p:cNvPr id="7" name="图片 6" descr="EE166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5" y="0"/>
            <a:ext cx="3267369" cy="2212821"/>
          </a:xfrm>
          <a:prstGeom prst="rect">
            <a:avLst/>
          </a:prstGeom>
        </p:spPr>
      </p:pic>
      <p:pic>
        <p:nvPicPr>
          <p:cNvPr id="8" name="图片 7" descr="EE180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5" y="2186523"/>
            <a:ext cx="3267369" cy="22128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8415" y="5161727"/>
            <a:ext cx="28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Both in </a:t>
            </a:r>
            <a:r>
              <a:rPr lang="en-US" altLang="zh-CN" sz="2800" b="1" dirty="0" err="1"/>
              <a:t>Endcap</a:t>
            </a:r>
            <a:r>
              <a:rPr lang="en-US" altLang="zh-CN" sz="2800" b="1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2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63" y="322160"/>
            <a:ext cx="6458702" cy="44023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87373" y="4821506"/>
            <a:ext cx="5937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Signal:  p p &gt; H &gt; h h, h &gt; b b~, h &gt; </a:t>
            </a:r>
            <a:r>
              <a:rPr lang="en-US" altLang="zh-CN" sz="2000" b="1" dirty="0" err="1" smtClean="0">
                <a:latin typeface="Lucida Grande"/>
                <a:ea typeface="Lucida Grande"/>
                <a:cs typeface="Lucida Grande"/>
              </a:rPr>
              <a:t>γγ</a:t>
            </a:r>
            <a:r>
              <a:rPr lang="en-US" altLang="zh-CN" sz="2000" b="1" dirty="0" smtClean="0">
                <a:latin typeface="Lucida Grande"/>
                <a:ea typeface="Lucida Grande"/>
                <a:cs typeface="Lucida Grande"/>
              </a:rPr>
              <a:t>  (2HDM)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en-US" altLang="zh-CN" sz="2000" b="1" dirty="0" smtClean="0"/>
              <a:t>8 </a:t>
            </a:r>
            <a:r>
              <a:rPr lang="en-US" altLang="zh-CN" sz="2000" b="1" dirty="0" err="1" smtClean="0"/>
              <a:t>TeV</a:t>
            </a:r>
            <a:r>
              <a:rPr lang="en-US" altLang="zh-CN" sz="2000" b="1" dirty="0" smtClean="0"/>
              <a:t> : </a:t>
            </a:r>
            <a:r>
              <a:rPr lang="en-US" altLang="zh-CN" sz="2000" b="1" dirty="0" err="1" smtClean="0"/>
              <a:t>σ</a:t>
            </a:r>
            <a:r>
              <a:rPr lang="en-US" altLang="zh-CN" sz="2000" b="1" dirty="0" smtClean="0"/>
              <a:t>(</a:t>
            </a:r>
            <a:r>
              <a:rPr lang="en-US" altLang="zh-CN" sz="2000" b="1" dirty="0" err="1" smtClean="0"/>
              <a:t>gg</a:t>
            </a:r>
            <a:r>
              <a:rPr lang="en-US" altLang="zh-CN" sz="2000" b="1" dirty="0" smtClean="0"/>
              <a:t> -&gt; H -&gt; </a:t>
            </a:r>
            <a:r>
              <a:rPr lang="en-US" altLang="zh-CN" sz="2000" b="1" dirty="0" err="1" smtClean="0"/>
              <a:t>bb~</a:t>
            </a:r>
            <a:r>
              <a:rPr lang="en-US" altLang="zh-CN" sz="2000" b="1" dirty="0" err="1">
                <a:latin typeface="Lucida Grande"/>
                <a:ea typeface="Lucida Grande"/>
                <a:cs typeface="Lucida Grande"/>
              </a:rPr>
              <a:t>γγ</a:t>
            </a:r>
            <a:r>
              <a:rPr lang="en-US" altLang="zh-CN" sz="2000" b="1" dirty="0" smtClean="0"/>
              <a:t>) = 9.5 </a:t>
            </a:r>
            <a:r>
              <a:rPr lang="en-US" altLang="zh-CN" sz="2000" b="1" dirty="0" err="1" smtClean="0"/>
              <a:t>fb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</a:t>
            </a:r>
            <a:endParaRPr lang="en-US" altLang="zh-CN" sz="2000" b="1" dirty="0"/>
          </a:p>
          <a:p>
            <a:r>
              <a:rPr lang="en-US" altLang="zh-CN" sz="2000" b="1" dirty="0" smtClean="0"/>
              <a:t>8TeV LHC with 25 </a:t>
            </a:r>
            <a:r>
              <a:rPr lang="en-US" altLang="zh-CN" sz="2000" b="1" dirty="0" err="1" smtClean="0"/>
              <a:t>fb</a:t>
            </a:r>
            <a:r>
              <a:rPr lang="en-US" altLang="zh-CN" sz="2000" b="1" dirty="0" smtClean="0"/>
              <a:t>^-1  </a:t>
            </a:r>
            <a:r>
              <a:rPr lang="en-US" altLang="zh-CN" sz="2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zh-CN" sz="2000" b="1" dirty="0">
                <a:sym typeface="Wingdings"/>
              </a:rPr>
              <a:t> </a:t>
            </a:r>
            <a:r>
              <a:rPr lang="en-US" altLang="zh-CN" sz="2000" b="1" dirty="0" smtClean="0">
                <a:sym typeface="Wingdings"/>
              </a:rPr>
              <a:t> 237 Events</a:t>
            </a:r>
            <a:endParaRPr lang="en-US" altLang="zh-CN" sz="2000" b="1" dirty="0" smtClean="0"/>
          </a:p>
          <a:p>
            <a:endParaRPr kumimoji="1"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82968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" y="647036"/>
            <a:ext cx="8674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Ma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87" y="0"/>
            <a:ext cx="6648482" cy="5405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07286" y="5690307"/>
            <a:ext cx="6965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Cuts on BG: |</a:t>
            </a:r>
            <a:r>
              <a:rPr lang="en-US" altLang="zh-CN" b="1" dirty="0" err="1" smtClean="0"/>
              <a:t>M_</a:t>
            </a:r>
            <a:r>
              <a:rPr lang="en-US" altLang="zh-CN" b="1" dirty="0" err="1" smtClean="0">
                <a:latin typeface="Lucida Grande"/>
                <a:ea typeface="Lucida Grande"/>
                <a:cs typeface="Lucida Grande"/>
              </a:rPr>
              <a:t>γγ</a:t>
            </a:r>
            <a:r>
              <a:rPr lang="en-US" altLang="zh-CN" b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zh-CN" altLang="en-US" b="1" dirty="0" smtClean="0"/>
              <a:t>－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M_h</a:t>
            </a:r>
            <a:r>
              <a:rPr lang="en-US" altLang="zh-CN" b="1" dirty="0" smtClean="0"/>
              <a:t>| &lt; 20GeV,             </a:t>
            </a:r>
            <a:r>
              <a:rPr lang="en-US" altLang="zh-CN" b="1" dirty="0" err="1" smtClean="0"/>
              <a:t>M_h</a:t>
            </a:r>
            <a:r>
              <a:rPr lang="en-US" altLang="zh-CN" b="1" dirty="0"/>
              <a:t> </a:t>
            </a:r>
            <a:r>
              <a:rPr lang="en-US" altLang="zh-CN" b="1" dirty="0" smtClean="0"/>
              <a:t>= 125GeV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 |</a:t>
            </a:r>
            <a:r>
              <a:rPr lang="en-US" altLang="zh-CN" b="1" dirty="0" err="1" smtClean="0"/>
              <a:t>M_bb</a:t>
            </a:r>
            <a:r>
              <a:rPr lang="en-US" altLang="zh-CN" b="1" dirty="0" smtClean="0"/>
              <a:t>~ </a:t>
            </a:r>
            <a:r>
              <a:rPr lang="zh-CN" altLang="en-US" b="1" dirty="0" smtClean="0"/>
              <a:t>－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M_h</a:t>
            </a:r>
            <a:r>
              <a:rPr lang="en-US" altLang="zh-CN" b="1" dirty="0" smtClean="0"/>
              <a:t>| </a:t>
            </a:r>
            <a:r>
              <a:rPr lang="en-US" altLang="zh-CN" b="1" dirty="0"/>
              <a:t>&lt; 20GeV, </a:t>
            </a:r>
            <a:r>
              <a:rPr lang="en-US" altLang="zh-CN" b="1" dirty="0" smtClean="0"/>
              <a:t>          M_H = 300GeV                                   </a:t>
            </a:r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 |</a:t>
            </a:r>
            <a:r>
              <a:rPr lang="en-US" altLang="zh-CN" b="1" dirty="0" err="1" smtClean="0"/>
              <a:t>M_</a:t>
            </a:r>
            <a:r>
              <a:rPr lang="en-US" altLang="zh-CN" b="1" dirty="0" err="1" smtClean="0">
                <a:latin typeface="Lucida Grande"/>
                <a:ea typeface="Lucida Grande"/>
                <a:cs typeface="Lucida Grande"/>
              </a:rPr>
              <a:t>γγ</a:t>
            </a:r>
            <a:r>
              <a:rPr lang="en-US" altLang="zh-CN" b="1" dirty="0" err="1" smtClean="0"/>
              <a:t>bb</a:t>
            </a:r>
            <a:r>
              <a:rPr lang="en-US" altLang="zh-CN" b="1" dirty="0" smtClean="0"/>
              <a:t>~ </a:t>
            </a:r>
            <a:r>
              <a:rPr lang="zh-CN" altLang="en-US" b="1" dirty="0" smtClean="0"/>
              <a:t>－</a:t>
            </a:r>
            <a:r>
              <a:rPr lang="en-US" altLang="zh-CN" b="1" dirty="0" smtClean="0"/>
              <a:t> M_H| </a:t>
            </a:r>
            <a:r>
              <a:rPr lang="en-US" altLang="zh-CN" b="1" dirty="0"/>
              <a:t>&lt; </a:t>
            </a:r>
            <a:r>
              <a:rPr lang="en-US" altLang="zh-CN" b="1" dirty="0" smtClean="0"/>
              <a:t>20GeV</a:t>
            </a:r>
            <a:r>
              <a:rPr lang="en-US" altLang="zh-C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81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6" y="289411"/>
            <a:ext cx="88392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2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气流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气流.thmx</Template>
  <TotalTime>879</TotalTime>
  <Words>168</Words>
  <Application>Microsoft Macintosh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Mass Fast Simulation</dc:title>
  <dc:creator>chun du</dc:creator>
  <cp:lastModifiedBy>chun du</cp:lastModifiedBy>
  <cp:revision>46</cp:revision>
  <dcterms:created xsi:type="dcterms:W3CDTF">2013-08-27T07:10:04Z</dcterms:created>
  <dcterms:modified xsi:type="dcterms:W3CDTF">2013-09-30T16:01:19Z</dcterms:modified>
</cp:coreProperties>
</file>