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4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B026-1D59-4F53-AED7-CC55A437F39A}" type="datetimeFigureOut">
              <a:rPr lang="zh-CN" altLang="en-US" smtClean="0"/>
              <a:t>2013/10/8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A670-B53C-4F9A-8EF7-F8C0326A37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0713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B026-1D59-4F53-AED7-CC55A437F39A}" type="datetimeFigureOut">
              <a:rPr lang="zh-CN" altLang="en-US" smtClean="0"/>
              <a:t>2013/10/8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A670-B53C-4F9A-8EF7-F8C0326A37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861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B026-1D59-4F53-AED7-CC55A437F39A}" type="datetimeFigureOut">
              <a:rPr lang="zh-CN" altLang="en-US" smtClean="0"/>
              <a:t>2013/10/8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A670-B53C-4F9A-8EF7-F8C0326A37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2260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B026-1D59-4F53-AED7-CC55A437F39A}" type="datetimeFigureOut">
              <a:rPr lang="zh-CN" altLang="en-US" smtClean="0"/>
              <a:t>2013/10/8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A670-B53C-4F9A-8EF7-F8C0326A37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019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B026-1D59-4F53-AED7-CC55A437F39A}" type="datetimeFigureOut">
              <a:rPr lang="zh-CN" altLang="en-US" smtClean="0"/>
              <a:t>2013/10/8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A670-B53C-4F9A-8EF7-F8C0326A37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158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B026-1D59-4F53-AED7-CC55A437F39A}" type="datetimeFigureOut">
              <a:rPr lang="zh-CN" altLang="en-US" smtClean="0"/>
              <a:t>2013/10/8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A670-B53C-4F9A-8EF7-F8C0326A37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3634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B026-1D59-4F53-AED7-CC55A437F39A}" type="datetimeFigureOut">
              <a:rPr lang="zh-CN" altLang="en-US" smtClean="0"/>
              <a:t>2013/10/8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A670-B53C-4F9A-8EF7-F8C0326A37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1492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B026-1D59-4F53-AED7-CC55A437F39A}" type="datetimeFigureOut">
              <a:rPr lang="zh-CN" altLang="en-US" smtClean="0"/>
              <a:t>2013/10/8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A670-B53C-4F9A-8EF7-F8C0326A37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602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B026-1D59-4F53-AED7-CC55A437F39A}" type="datetimeFigureOut">
              <a:rPr lang="zh-CN" altLang="en-US" smtClean="0"/>
              <a:t>2013/10/8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A670-B53C-4F9A-8EF7-F8C0326A37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0442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B026-1D59-4F53-AED7-CC55A437F39A}" type="datetimeFigureOut">
              <a:rPr lang="zh-CN" altLang="en-US" smtClean="0"/>
              <a:t>2013/10/8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A670-B53C-4F9A-8EF7-F8C0326A37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0850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B026-1D59-4F53-AED7-CC55A437F39A}" type="datetimeFigureOut">
              <a:rPr lang="zh-CN" altLang="en-US" smtClean="0"/>
              <a:t>2013/10/8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A670-B53C-4F9A-8EF7-F8C0326A37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094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DB026-1D59-4F53-AED7-CC55A437F39A}" type="datetimeFigureOut">
              <a:rPr lang="zh-CN" altLang="en-US" smtClean="0"/>
              <a:t>2013/10/8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FA670-B53C-4F9A-8EF7-F8C0326A37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42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SOME PLOTS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421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20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/>
          <a:lstStyle/>
          <a:p>
            <a:pPr algn="ctr"/>
            <a:r>
              <a:rPr lang="en-US" altLang="zh-CN" dirty="0" smtClean="0"/>
              <a:t>VBFNLO &amp; MADGRAPH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231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71251" y="144788"/>
            <a:ext cx="10515600" cy="1325563"/>
          </a:xfrm>
        </p:spPr>
        <p:txBody>
          <a:bodyPr/>
          <a:lstStyle/>
          <a:p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51" y="0"/>
            <a:ext cx="9479131" cy="6610120"/>
          </a:xfrm>
        </p:spPr>
      </p:pic>
    </p:spTree>
    <p:extLst>
      <p:ext uri="{BB962C8B-B14F-4D97-AF65-F5344CB8AC3E}">
        <p14:creationId xmlns:p14="http://schemas.microsoft.com/office/powerpoint/2010/main" val="57633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586" y="94631"/>
            <a:ext cx="8977745" cy="6763369"/>
          </a:xfrm>
        </p:spPr>
      </p:pic>
    </p:spTree>
    <p:extLst>
      <p:ext uri="{BB962C8B-B14F-4D97-AF65-F5344CB8AC3E}">
        <p14:creationId xmlns:p14="http://schemas.microsoft.com/office/powerpoint/2010/main" val="215441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462" y="99151"/>
            <a:ext cx="8998347" cy="6758849"/>
          </a:xfrm>
        </p:spPr>
      </p:pic>
    </p:spTree>
    <p:extLst>
      <p:ext uri="{BB962C8B-B14F-4D97-AF65-F5344CB8AC3E}">
        <p14:creationId xmlns:p14="http://schemas.microsoft.com/office/powerpoint/2010/main" val="247695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15949" cy="4933988"/>
          </a:xfrm>
        </p:spPr>
        <p:txBody>
          <a:bodyPr>
            <a:normAutofit/>
          </a:bodyPr>
          <a:lstStyle/>
          <a:p>
            <a:pPr algn="ctr"/>
            <a:r>
              <a:rPr lang="en-US" altLang="zh-CN" sz="4800" dirty="0" smtClean="0"/>
              <a:t>UD </a:t>
            </a:r>
            <a:r>
              <a:rPr lang="en-US" altLang="zh-CN" sz="4800" dirty="0" err="1" smtClean="0"/>
              <a:t>vs</a:t>
            </a:r>
            <a:r>
              <a:rPr lang="en-US" altLang="zh-CN" sz="4800" dirty="0" smtClean="0"/>
              <a:t> UDSC</a:t>
            </a:r>
            <a:endParaRPr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83811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04" y="336015"/>
            <a:ext cx="8718864" cy="6521985"/>
          </a:xfrm>
        </p:spPr>
      </p:pic>
    </p:spTree>
    <p:extLst>
      <p:ext uri="{BB962C8B-B14F-4D97-AF65-F5344CB8AC3E}">
        <p14:creationId xmlns:p14="http://schemas.microsoft.com/office/powerpoint/2010/main" val="426794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934" y="0"/>
            <a:ext cx="9412524" cy="6858000"/>
          </a:xfrm>
        </p:spPr>
      </p:pic>
    </p:spTree>
    <p:extLst>
      <p:ext uri="{BB962C8B-B14F-4D97-AF65-F5344CB8AC3E}">
        <p14:creationId xmlns:p14="http://schemas.microsoft.com/office/powerpoint/2010/main" val="162326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3602"/>
            <a:ext cx="8955795" cy="6719354"/>
          </a:xfrm>
        </p:spPr>
      </p:pic>
    </p:spTree>
    <p:extLst>
      <p:ext uri="{BB962C8B-B14F-4D97-AF65-F5344CB8AC3E}">
        <p14:creationId xmlns:p14="http://schemas.microsoft.com/office/powerpoint/2010/main" val="313024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</Words>
  <Application>Microsoft Office PowerPoint</Application>
  <PresentationFormat>宽屏</PresentationFormat>
  <Paragraphs>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宋体</vt:lpstr>
      <vt:lpstr>Arial</vt:lpstr>
      <vt:lpstr>Calibri</vt:lpstr>
      <vt:lpstr>Calibri Light</vt:lpstr>
      <vt:lpstr>Office 主题</vt:lpstr>
      <vt:lpstr>SOME PLOTS</vt:lpstr>
      <vt:lpstr>VBFNLO &amp; MADGRAPH</vt:lpstr>
      <vt:lpstr>PowerPoint 演示文稿</vt:lpstr>
      <vt:lpstr>PowerPoint 演示文稿</vt:lpstr>
      <vt:lpstr>PowerPoint 演示文稿</vt:lpstr>
      <vt:lpstr>UD vs UDSC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PLOTS</dc:title>
  <dc:creator>zhanghj</dc:creator>
  <cp:lastModifiedBy>zhanghj</cp:lastModifiedBy>
  <cp:revision>1</cp:revision>
  <dcterms:created xsi:type="dcterms:W3CDTF">2013-10-08T13:13:54Z</dcterms:created>
  <dcterms:modified xsi:type="dcterms:W3CDTF">2013-10-08T13:21:49Z</dcterms:modified>
</cp:coreProperties>
</file>