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5" r:id="rId3"/>
    <p:sldId id="257" r:id="rId4"/>
    <p:sldId id="258" r:id="rId5"/>
    <p:sldId id="259" r:id="rId6"/>
    <p:sldId id="264" r:id="rId7"/>
    <p:sldId id="260" r:id="rId8"/>
    <p:sldId id="261" r:id="rId9"/>
    <p:sldId id="262" r:id="rId10"/>
    <p:sldId id="263" r:id="rId11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7" d="100"/>
          <a:sy n="87" d="100"/>
        </p:scale>
        <p:origin x="66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DB026-1D59-4F53-AED7-CC55A437F39A}" type="datetimeFigureOut">
              <a:rPr lang="zh-CN" altLang="en-US" smtClean="0"/>
              <a:t>2013/10/8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FA670-B53C-4F9A-8EF7-F8C0326A37B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307130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DB026-1D59-4F53-AED7-CC55A437F39A}" type="datetimeFigureOut">
              <a:rPr lang="zh-CN" altLang="en-US" smtClean="0"/>
              <a:t>2013/10/8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FA670-B53C-4F9A-8EF7-F8C0326A37B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586194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DB026-1D59-4F53-AED7-CC55A437F39A}" type="datetimeFigureOut">
              <a:rPr lang="zh-CN" altLang="en-US" smtClean="0"/>
              <a:t>2013/10/8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FA670-B53C-4F9A-8EF7-F8C0326A37B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622606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DB026-1D59-4F53-AED7-CC55A437F39A}" type="datetimeFigureOut">
              <a:rPr lang="zh-CN" altLang="en-US" smtClean="0"/>
              <a:t>2013/10/8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FA670-B53C-4F9A-8EF7-F8C0326A37B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001948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DB026-1D59-4F53-AED7-CC55A437F39A}" type="datetimeFigureOut">
              <a:rPr lang="zh-CN" altLang="en-US" smtClean="0"/>
              <a:t>2013/10/8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FA670-B53C-4F9A-8EF7-F8C0326A37B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315828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DB026-1D59-4F53-AED7-CC55A437F39A}" type="datetimeFigureOut">
              <a:rPr lang="zh-CN" altLang="en-US" smtClean="0"/>
              <a:t>2013/10/8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FA670-B53C-4F9A-8EF7-F8C0326A37B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436349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DB026-1D59-4F53-AED7-CC55A437F39A}" type="datetimeFigureOut">
              <a:rPr lang="zh-CN" altLang="en-US" smtClean="0"/>
              <a:t>2013/10/8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FA670-B53C-4F9A-8EF7-F8C0326A37B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214922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DB026-1D59-4F53-AED7-CC55A437F39A}" type="datetimeFigureOut">
              <a:rPr lang="zh-CN" altLang="en-US" smtClean="0"/>
              <a:t>2013/10/8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FA670-B53C-4F9A-8EF7-F8C0326A37B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960202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DB026-1D59-4F53-AED7-CC55A437F39A}" type="datetimeFigureOut">
              <a:rPr lang="zh-CN" altLang="en-US" smtClean="0"/>
              <a:t>2013/10/8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FA670-B53C-4F9A-8EF7-F8C0326A37B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804426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DB026-1D59-4F53-AED7-CC55A437F39A}" type="datetimeFigureOut">
              <a:rPr lang="zh-CN" altLang="en-US" smtClean="0"/>
              <a:t>2013/10/8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FA670-B53C-4F9A-8EF7-F8C0326A37B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208507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DB026-1D59-4F53-AED7-CC55A437F39A}" type="datetimeFigureOut">
              <a:rPr lang="zh-CN" altLang="en-US" smtClean="0"/>
              <a:t>2013/10/8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FA670-B53C-4F9A-8EF7-F8C0326A37B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709489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9DB026-1D59-4F53-AED7-CC55A437F39A}" type="datetimeFigureOut">
              <a:rPr lang="zh-CN" altLang="en-US" smtClean="0"/>
              <a:t>2013/10/8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0FA670-B53C-4F9A-8EF7-F8C0326A37B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84235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dirty="0" smtClean="0"/>
              <a:t>SOME PLOTS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54215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3208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2675731"/>
            <a:ext cx="10515600" cy="1325563"/>
          </a:xfrm>
        </p:spPr>
        <p:txBody>
          <a:bodyPr/>
          <a:lstStyle/>
          <a:p>
            <a:pPr algn="ctr"/>
            <a:r>
              <a:rPr lang="en-US" altLang="zh-CN" dirty="0" smtClean="0"/>
              <a:t>VBFNLO &amp; MADGRAPH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72317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71251" y="144788"/>
            <a:ext cx="10515600" cy="1325563"/>
          </a:xfrm>
        </p:spPr>
        <p:txBody>
          <a:bodyPr/>
          <a:lstStyle/>
          <a:p>
            <a:endParaRPr lang="zh-CN" altLang="en-US" dirty="0"/>
          </a:p>
        </p:txBody>
      </p:sp>
      <p:pic>
        <p:nvPicPr>
          <p:cNvPr id="4" name="内容占位符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1251" y="0"/>
            <a:ext cx="9479131" cy="6610120"/>
          </a:xfrm>
        </p:spPr>
      </p:pic>
    </p:spTree>
    <p:extLst>
      <p:ext uri="{BB962C8B-B14F-4D97-AF65-F5344CB8AC3E}">
        <p14:creationId xmlns:p14="http://schemas.microsoft.com/office/powerpoint/2010/main" val="576332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4" name="内容占位符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0586" y="94631"/>
            <a:ext cx="8977745" cy="6763369"/>
          </a:xfrm>
        </p:spPr>
      </p:pic>
    </p:spTree>
    <p:extLst>
      <p:ext uri="{BB962C8B-B14F-4D97-AF65-F5344CB8AC3E}">
        <p14:creationId xmlns:p14="http://schemas.microsoft.com/office/powerpoint/2010/main" val="2154417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4" name="内容占位符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8462" y="99151"/>
            <a:ext cx="8998347" cy="6758849"/>
          </a:xfrm>
        </p:spPr>
      </p:pic>
    </p:spTree>
    <p:extLst>
      <p:ext uri="{BB962C8B-B14F-4D97-AF65-F5344CB8AC3E}">
        <p14:creationId xmlns:p14="http://schemas.microsoft.com/office/powerpoint/2010/main" val="2476950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199" y="365125"/>
            <a:ext cx="11015949" cy="4933988"/>
          </a:xfrm>
        </p:spPr>
        <p:txBody>
          <a:bodyPr>
            <a:normAutofit/>
          </a:bodyPr>
          <a:lstStyle/>
          <a:p>
            <a:pPr algn="ctr"/>
            <a:r>
              <a:rPr lang="en-US" altLang="zh-CN" sz="4800" dirty="0" smtClean="0"/>
              <a:t>UD </a:t>
            </a:r>
            <a:r>
              <a:rPr lang="en-US" altLang="zh-CN" sz="4800" dirty="0" err="1" smtClean="0"/>
              <a:t>vs</a:t>
            </a:r>
            <a:r>
              <a:rPr lang="en-US" altLang="zh-CN" sz="4800" dirty="0" smtClean="0"/>
              <a:t> UDSC</a:t>
            </a:r>
            <a:endParaRPr lang="zh-CN" altLang="en-US" sz="4800" dirty="0"/>
          </a:p>
        </p:txBody>
      </p:sp>
    </p:spTree>
    <p:extLst>
      <p:ext uri="{BB962C8B-B14F-4D97-AF65-F5344CB8AC3E}">
        <p14:creationId xmlns:p14="http://schemas.microsoft.com/office/powerpoint/2010/main" val="2838116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4" name="内容占位符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6504" y="336015"/>
            <a:ext cx="8718864" cy="6521985"/>
          </a:xfrm>
        </p:spPr>
      </p:pic>
    </p:spTree>
    <p:extLst>
      <p:ext uri="{BB962C8B-B14F-4D97-AF65-F5344CB8AC3E}">
        <p14:creationId xmlns:p14="http://schemas.microsoft.com/office/powerpoint/2010/main" val="4267948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4" name="内容占位符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9934" y="0"/>
            <a:ext cx="9412524" cy="6858000"/>
          </a:xfrm>
        </p:spPr>
      </p:pic>
    </p:spTree>
    <p:extLst>
      <p:ext uri="{BB962C8B-B14F-4D97-AF65-F5344CB8AC3E}">
        <p14:creationId xmlns:p14="http://schemas.microsoft.com/office/powerpoint/2010/main" val="1623268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4" name="内容占位符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43602"/>
            <a:ext cx="8955795" cy="6719354"/>
          </a:xfrm>
        </p:spPr>
      </p:pic>
    </p:spTree>
    <p:extLst>
      <p:ext uri="{BB962C8B-B14F-4D97-AF65-F5344CB8AC3E}">
        <p14:creationId xmlns:p14="http://schemas.microsoft.com/office/powerpoint/2010/main" val="3130247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8</Words>
  <Application>Microsoft Office PowerPoint</Application>
  <PresentationFormat>宽屏</PresentationFormat>
  <Paragraphs>3</Paragraphs>
  <Slides>10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15" baseType="lpstr">
      <vt:lpstr>宋体</vt:lpstr>
      <vt:lpstr>Arial</vt:lpstr>
      <vt:lpstr>Calibri</vt:lpstr>
      <vt:lpstr>Calibri Light</vt:lpstr>
      <vt:lpstr>Office 主题</vt:lpstr>
      <vt:lpstr>SOME PLOTS</vt:lpstr>
      <vt:lpstr>VBFNLO &amp; MADGRAPH</vt:lpstr>
      <vt:lpstr>PowerPoint 演示文稿</vt:lpstr>
      <vt:lpstr>PowerPoint 演示文稿</vt:lpstr>
      <vt:lpstr>PowerPoint 演示文稿</vt:lpstr>
      <vt:lpstr>UD vs UDSC</vt:lpstr>
      <vt:lpstr>PowerPoint 演示文稿</vt:lpstr>
      <vt:lpstr>PowerPoint 演示文稿</vt:lpstr>
      <vt:lpstr>PowerPoint 演示文稿</vt:lpstr>
      <vt:lpstr>PowerPoint 演示文稿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SOME PLOTS</dc:title>
  <dc:creator>zhanghj</dc:creator>
  <cp:lastModifiedBy>zhanghj</cp:lastModifiedBy>
  <cp:revision>1</cp:revision>
  <dcterms:created xsi:type="dcterms:W3CDTF">2013-10-08T13:13:54Z</dcterms:created>
  <dcterms:modified xsi:type="dcterms:W3CDTF">2013-10-08T13:21:49Z</dcterms:modified>
</cp:coreProperties>
</file>