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0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9992-5179-F244-B972-28F304291F15}" type="datetimeFigureOut">
              <a:rPr kumimoji="1" lang="zh-CN" altLang="en-US" smtClean="0"/>
              <a:t>2014/5/14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BC999-A761-9447-B997-E13FFBFE61C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23175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2014/5/14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2014/5/14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2445087" y="3496531"/>
            <a:ext cx="5472417" cy="1251451"/>
          </a:xfrm>
        </p:spPr>
        <p:txBody>
          <a:bodyPr>
            <a:normAutofit/>
          </a:bodyPr>
          <a:lstStyle/>
          <a:p>
            <a:r>
              <a:rPr kumimoji="1" lang="en-US" altLang="zh-CN" sz="2400" b="1" dirty="0" smtClean="0"/>
              <a:t>Signal</a:t>
            </a:r>
            <a:r>
              <a:rPr kumimoji="1" lang="zh-CN" altLang="en-US" sz="2400" b="1" dirty="0" smtClean="0"/>
              <a:t>：</a:t>
            </a:r>
            <a:r>
              <a:rPr kumimoji="1" lang="en-US" altLang="zh-CN" sz="2400" b="1" dirty="0" smtClean="0"/>
              <a:t>  2HDM</a:t>
            </a:r>
          </a:p>
          <a:p>
            <a:r>
              <a:rPr kumimoji="1" lang="en-US" altLang="zh-CN" sz="2400" b="1" dirty="0" smtClean="0"/>
              <a:t>Background:  SM ( p p &gt; q q l v </a:t>
            </a:r>
            <a:r>
              <a:rPr kumimoji="1" lang="en-US" altLang="zh-CN" sz="2400" b="1" dirty="0" err="1" smtClean="0"/>
              <a:t>γ</a:t>
            </a:r>
            <a:r>
              <a:rPr kumimoji="1" lang="en-US" altLang="zh-CN" sz="2400" b="1" dirty="0" smtClean="0"/>
              <a:t> </a:t>
            </a:r>
            <a:r>
              <a:rPr kumimoji="1" lang="en-US" altLang="zh-CN" sz="2400" b="1" dirty="0" err="1" smtClean="0"/>
              <a:t>γ</a:t>
            </a:r>
            <a:r>
              <a:rPr kumimoji="1" lang="en-US" altLang="zh-CN" sz="2400" b="1" dirty="0" smtClean="0"/>
              <a:t> )</a:t>
            </a:r>
            <a:endParaRPr kumimoji="1" lang="zh-CN" altLang="en-US" sz="2400" b="1" dirty="0"/>
          </a:p>
        </p:txBody>
      </p:sp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624280" y="1810887"/>
            <a:ext cx="6293224" cy="1400949"/>
          </a:xfrm>
        </p:spPr>
        <p:txBody>
          <a:bodyPr/>
          <a:lstStyle/>
          <a:p>
            <a:pPr lvl="1"/>
            <a:r>
              <a:rPr kumimoji="1" lang="en-US" altLang="zh-CN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ATLAS  fast-simulation of p p &gt; w w </a:t>
            </a:r>
            <a:r>
              <a:rPr kumimoji="1" lang="en-US" altLang="zh-CN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γ</a:t>
            </a:r>
            <a:r>
              <a:rPr kumimoji="1" lang="en-US" altLang="zh-CN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kumimoji="1" lang="en-US" altLang="zh-CN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γ</a:t>
            </a:r>
            <a:r>
              <a:rPr kumimoji="1" lang="en-US" altLang="zh-CN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, w w &gt; q q l v</a:t>
            </a:r>
            <a:endParaRPr kumimoji="1" lang="zh-CN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728575" y="4877270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 </a:t>
            </a:r>
            <a:r>
              <a:rPr lang="en-US" altLang="zh-CN" dirty="0" err="1" smtClean="0"/>
              <a:t>Sqrts</a:t>
            </a:r>
            <a:r>
              <a:rPr lang="en-US" altLang="zh-CN" dirty="0" smtClean="0"/>
              <a:t> = 14TeV</a:t>
            </a:r>
          </a:p>
        </p:txBody>
      </p:sp>
    </p:spTree>
    <p:extLst>
      <p:ext uri="{BB962C8B-B14F-4D97-AF65-F5344CB8AC3E}">
        <p14:creationId xmlns:p14="http://schemas.microsoft.com/office/powerpoint/2010/main" val="1374010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PT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66" y="393699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19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deltaRa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67" y="440266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671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deltaR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491067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5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17209" y="1646483"/>
            <a:ext cx="58944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/>
              <a:t>Basic selection and cuts:</a:t>
            </a:r>
            <a:endParaRPr lang="zh-CN" altLang="en-US" sz="3600" b="1" dirty="0"/>
          </a:p>
        </p:txBody>
      </p:sp>
      <p:sp>
        <p:nvSpPr>
          <p:cNvPr id="5" name="矩形 4"/>
          <p:cNvSpPr/>
          <p:nvPr/>
        </p:nvSpPr>
        <p:spPr>
          <a:xfrm>
            <a:off x="2098089" y="3027865"/>
            <a:ext cx="30835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|</a:t>
            </a:r>
            <a:r>
              <a:rPr lang="en-US" altLang="zh-CN" sz="3200" b="1" dirty="0" err="1" smtClean="0"/>
              <a:t>η</a:t>
            </a:r>
            <a:r>
              <a:rPr lang="en-US" altLang="zh-CN" sz="2400" b="1" dirty="0" err="1" smtClean="0"/>
              <a:t>_γ</a:t>
            </a:r>
            <a:r>
              <a:rPr lang="en-US" altLang="zh-CN" sz="2400" b="1" dirty="0" smtClean="0"/>
              <a:t>, q, l| &lt; 2.5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2098089" y="4449654"/>
            <a:ext cx="4893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err="1" smtClean="0"/>
              <a:t>PT_γ</a:t>
            </a:r>
            <a:r>
              <a:rPr lang="en-US" altLang="zh-CN" sz="2400" b="1" dirty="0"/>
              <a:t>, </a:t>
            </a:r>
            <a:r>
              <a:rPr lang="en-US" altLang="zh-CN" sz="2400" b="1" dirty="0" smtClean="0"/>
              <a:t>q &lt; 25 </a:t>
            </a:r>
            <a:r>
              <a:rPr lang="en-US" altLang="zh-CN" sz="2400" b="1" dirty="0" err="1" smtClean="0"/>
              <a:t>GeV</a:t>
            </a:r>
            <a:r>
              <a:rPr lang="en-US" altLang="zh-CN" sz="2400" b="1" dirty="0" smtClean="0"/>
              <a:t>, </a:t>
            </a:r>
            <a:r>
              <a:rPr lang="en-US" altLang="zh-CN" sz="2400" b="1" dirty="0" err="1" smtClean="0"/>
              <a:t>PT_l</a:t>
            </a:r>
            <a:r>
              <a:rPr lang="en-US" altLang="zh-CN" sz="2400" b="1" dirty="0" smtClean="0"/>
              <a:t> &lt; 10 </a:t>
            </a:r>
            <a:r>
              <a:rPr lang="en-US" altLang="zh-CN" sz="2400" b="1" dirty="0" err="1" smtClean="0"/>
              <a:t>GeV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7389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ma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4" y="389467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6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m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17" y="524933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2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ME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83" y="459316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797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PTa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7" y="541867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PTa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425449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75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PTq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99" y="474133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7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PTq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7" y="474133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96743"/>
      </p:ext>
    </p:extLst>
  </p:cSld>
  <p:clrMapOvr>
    <a:masterClrMapping/>
  </p:clrMapOvr>
</p:sld>
</file>

<file path=ppt/theme/theme1.xml><?xml version="1.0" encoding="utf-8"?>
<a:theme xmlns:a="http://schemas.openxmlformats.org/drawingml/2006/main" name="气流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气流.thmx</Template>
  <TotalTime>819</TotalTime>
  <Words>66</Words>
  <Application>Microsoft Macintosh PowerPoint</Application>
  <PresentationFormat>全屏显示(4:3)</PresentationFormat>
  <Paragraphs>7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气流</vt:lpstr>
      <vt:lpstr>ATLAS  fast-simulation of p p &gt; w w γ γ , w w &gt; q q l v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 Mass Fast Simulation</dc:title>
  <dc:creator>chun du</dc:creator>
  <cp:lastModifiedBy>chun du</cp:lastModifiedBy>
  <cp:revision>37</cp:revision>
  <dcterms:created xsi:type="dcterms:W3CDTF">2013-08-27T07:10:04Z</dcterms:created>
  <dcterms:modified xsi:type="dcterms:W3CDTF">2014-05-14T13:31:47Z</dcterms:modified>
</cp:coreProperties>
</file>