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handoutMasterIdLst>
    <p:handoutMasterId r:id="rId20"/>
  </p:handoutMasterIdLst>
  <p:sldIdLst>
    <p:sldId id="265" r:id="rId2"/>
    <p:sldId id="258" r:id="rId3"/>
    <p:sldId id="263" r:id="rId4"/>
    <p:sldId id="259" r:id="rId5"/>
    <p:sldId id="260" r:id="rId6"/>
    <p:sldId id="268" r:id="rId7"/>
    <p:sldId id="261" r:id="rId8"/>
    <p:sldId id="266" r:id="rId9"/>
    <p:sldId id="267" r:id="rId10"/>
    <p:sldId id="269" r:id="rId11"/>
    <p:sldId id="270" r:id="rId12"/>
    <p:sldId id="325" r:id="rId13"/>
    <p:sldId id="326" r:id="rId14"/>
    <p:sldId id="271" r:id="rId15"/>
    <p:sldId id="328" r:id="rId16"/>
    <p:sldId id="327" r:id="rId17"/>
    <p:sldId id="324" r:id="rId18"/>
  </p:sldIdLst>
  <p:sldSz cx="9144000" cy="6858000" type="screen4x3"/>
  <p:notesSz cx="7099300" cy="102346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Untitled Section" id="{9390D162-CC63-4D5F-AF65-FE27921142D1}">
          <p14:sldIdLst>
            <p14:sldId id="265"/>
            <p14:sldId id="258"/>
            <p14:sldId id="263"/>
            <p14:sldId id="259"/>
            <p14:sldId id="260"/>
            <p14:sldId id="268"/>
            <p14:sldId id="261"/>
            <p14:sldId id="266"/>
            <p14:sldId id="267"/>
            <p14:sldId id="269"/>
            <p14:sldId id="270"/>
            <p14:sldId id="325"/>
            <p14:sldId id="326"/>
            <p14:sldId id="271"/>
            <p14:sldId id="328"/>
            <p14:sldId id="327"/>
            <p14:sldId id="324"/>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79F07"/>
    <a:srgbClr val="C4CD09"/>
    <a:srgbClr val="FFFF99"/>
    <a:srgbClr val="FFFFCC"/>
    <a:srgbClr val="112E50"/>
    <a:srgbClr val="125E9F"/>
    <a:srgbClr val="88A0B8"/>
    <a:srgbClr val="DEDFE6"/>
    <a:srgbClr val="5F0E0B"/>
    <a:srgbClr val="9C9D9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34587" autoAdjust="0"/>
    <p:restoredTop sz="94874" autoAdjust="0"/>
  </p:normalViewPr>
  <p:slideViewPr>
    <p:cSldViewPr>
      <p:cViewPr>
        <p:scale>
          <a:sx n="66" d="100"/>
          <a:sy n="66" d="100"/>
        </p:scale>
        <p:origin x="-1709" y="-326"/>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p:cViewPr>
        <p:scale>
          <a:sx n="100" d="100"/>
          <a:sy n="100" d="100"/>
        </p:scale>
        <p:origin x="-2246" y="571"/>
      </p:cViewPr>
      <p:guideLst>
        <p:guide orient="horz" pos="3224"/>
        <p:guide pos="2236"/>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30.wmf"/><Relationship Id="rId2" Type="http://schemas.openxmlformats.org/officeDocument/2006/relationships/image" Target="../media/image7.wmf"/><Relationship Id="rId1" Type="http://schemas.openxmlformats.org/officeDocument/2006/relationships/image" Target="../media/image29.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76363" cy="511731"/>
          </a:xfrm>
          <a:prstGeom prst="rect">
            <a:avLst/>
          </a:prstGeom>
        </p:spPr>
        <p:txBody>
          <a:bodyPr vert="horz" lIns="94906" tIns="47453" rIns="94906" bIns="47453" rtlCol="0"/>
          <a:lstStyle>
            <a:lvl1pPr algn="l">
              <a:defRPr sz="1200"/>
            </a:lvl1pPr>
          </a:lstStyle>
          <a:p>
            <a:endParaRPr lang="en-US"/>
          </a:p>
        </p:txBody>
      </p:sp>
      <p:sp>
        <p:nvSpPr>
          <p:cNvPr id="3" name="Date Placeholder 2"/>
          <p:cNvSpPr>
            <a:spLocks noGrp="1"/>
          </p:cNvSpPr>
          <p:nvPr>
            <p:ph type="dt" sz="quarter" idx="1"/>
          </p:nvPr>
        </p:nvSpPr>
        <p:spPr>
          <a:xfrm>
            <a:off x="4021295" y="0"/>
            <a:ext cx="3076363" cy="511731"/>
          </a:xfrm>
          <a:prstGeom prst="rect">
            <a:avLst/>
          </a:prstGeom>
        </p:spPr>
        <p:txBody>
          <a:bodyPr vert="horz" lIns="94906" tIns="47453" rIns="94906" bIns="47453" rtlCol="0"/>
          <a:lstStyle>
            <a:lvl1pPr algn="r">
              <a:defRPr sz="1200"/>
            </a:lvl1pPr>
          </a:lstStyle>
          <a:p>
            <a:fld id="{9E8BD02A-659A-4BD1-8867-123BE9625D58}" type="datetimeFigureOut">
              <a:rPr lang="en-US" smtClean="0"/>
              <a:t>10/15/2014</a:t>
            </a:fld>
            <a:endParaRPr lang="en-US"/>
          </a:p>
        </p:txBody>
      </p:sp>
      <p:sp>
        <p:nvSpPr>
          <p:cNvPr id="4" name="Footer Placeholder 3"/>
          <p:cNvSpPr>
            <a:spLocks noGrp="1"/>
          </p:cNvSpPr>
          <p:nvPr>
            <p:ph type="ftr" sz="quarter" idx="2"/>
          </p:nvPr>
        </p:nvSpPr>
        <p:spPr>
          <a:xfrm>
            <a:off x="1" y="9721106"/>
            <a:ext cx="3076363" cy="511731"/>
          </a:xfrm>
          <a:prstGeom prst="rect">
            <a:avLst/>
          </a:prstGeom>
        </p:spPr>
        <p:txBody>
          <a:bodyPr vert="horz" lIns="94906" tIns="47453" rIns="94906" bIns="47453" rtlCol="0" anchor="b"/>
          <a:lstStyle>
            <a:lvl1pPr algn="l">
              <a:defRPr sz="1200"/>
            </a:lvl1pPr>
          </a:lstStyle>
          <a:p>
            <a:endParaRPr lang="en-US"/>
          </a:p>
        </p:txBody>
      </p:sp>
      <p:sp>
        <p:nvSpPr>
          <p:cNvPr id="5" name="Slide Number Placeholder 4"/>
          <p:cNvSpPr>
            <a:spLocks noGrp="1"/>
          </p:cNvSpPr>
          <p:nvPr>
            <p:ph type="sldNum" sz="quarter" idx="3"/>
          </p:nvPr>
        </p:nvSpPr>
        <p:spPr>
          <a:xfrm>
            <a:off x="4021295" y="9721106"/>
            <a:ext cx="3076363" cy="511731"/>
          </a:xfrm>
          <a:prstGeom prst="rect">
            <a:avLst/>
          </a:prstGeom>
        </p:spPr>
        <p:txBody>
          <a:bodyPr vert="horz" lIns="94906" tIns="47453" rIns="94906" bIns="47453" rtlCol="0" anchor="b"/>
          <a:lstStyle>
            <a:lvl1pPr algn="r">
              <a:defRPr sz="1200"/>
            </a:lvl1pPr>
          </a:lstStyle>
          <a:p>
            <a:fld id="{0996BDD0-B58C-4867-AEFE-A74914E55733}" type="slidenum">
              <a:rPr lang="en-US" smtClean="0"/>
              <a:t>‹#›</a:t>
            </a:fld>
            <a:endParaRPr lang="en-US"/>
          </a:p>
        </p:txBody>
      </p:sp>
    </p:spTree>
    <p:extLst>
      <p:ext uri="{BB962C8B-B14F-4D97-AF65-F5344CB8AC3E}">
        <p14:creationId xmlns:p14="http://schemas.microsoft.com/office/powerpoint/2010/main" val="372049422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76363" cy="511731"/>
          </a:xfrm>
          <a:prstGeom prst="rect">
            <a:avLst/>
          </a:prstGeom>
        </p:spPr>
        <p:txBody>
          <a:bodyPr vert="horz" lIns="94906" tIns="47453" rIns="94906" bIns="47453" rtlCol="0"/>
          <a:lstStyle>
            <a:lvl1pPr algn="l">
              <a:defRPr sz="1200"/>
            </a:lvl1pPr>
          </a:lstStyle>
          <a:p>
            <a:endParaRPr lang="en-US"/>
          </a:p>
        </p:txBody>
      </p:sp>
      <p:sp>
        <p:nvSpPr>
          <p:cNvPr id="3" name="Date Placeholder 2"/>
          <p:cNvSpPr>
            <a:spLocks noGrp="1"/>
          </p:cNvSpPr>
          <p:nvPr>
            <p:ph type="dt" idx="1"/>
          </p:nvPr>
        </p:nvSpPr>
        <p:spPr>
          <a:xfrm>
            <a:off x="4021295" y="0"/>
            <a:ext cx="3076363" cy="511731"/>
          </a:xfrm>
          <a:prstGeom prst="rect">
            <a:avLst/>
          </a:prstGeom>
        </p:spPr>
        <p:txBody>
          <a:bodyPr vert="horz" lIns="94906" tIns="47453" rIns="94906" bIns="47453" rtlCol="0"/>
          <a:lstStyle>
            <a:lvl1pPr algn="r">
              <a:defRPr sz="1200"/>
            </a:lvl1pPr>
          </a:lstStyle>
          <a:p>
            <a:fld id="{8A2710A5-AAF5-4646-B3F4-B8B6E5726253}" type="datetimeFigureOut">
              <a:rPr lang="en-US" smtClean="0"/>
              <a:t>10/15/2014</a:t>
            </a:fld>
            <a:endParaRPr lang="en-US"/>
          </a:p>
        </p:txBody>
      </p:sp>
      <p:sp>
        <p:nvSpPr>
          <p:cNvPr id="4" name="Slide Image Placeholder 3"/>
          <p:cNvSpPr>
            <a:spLocks noGrp="1" noRot="1" noChangeAspect="1"/>
          </p:cNvSpPr>
          <p:nvPr>
            <p:ph type="sldImg" idx="2"/>
          </p:nvPr>
        </p:nvSpPr>
        <p:spPr>
          <a:xfrm>
            <a:off x="992188" y="768350"/>
            <a:ext cx="5114925" cy="3836988"/>
          </a:xfrm>
          <a:prstGeom prst="rect">
            <a:avLst/>
          </a:prstGeom>
          <a:noFill/>
          <a:ln w="12700">
            <a:solidFill>
              <a:prstClr val="black"/>
            </a:solidFill>
          </a:ln>
        </p:spPr>
        <p:txBody>
          <a:bodyPr vert="horz" lIns="94906" tIns="47453" rIns="94906" bIns="47453" rtlCol="0" anchor="ctr"/>
          <a:lstStyle/>
          <a:p>
            <a:endParaRPr lang="en-US"/>
          </a:p>
        </p:txBody>
      </p:sp>
      <p:sp>
        <p:nvSpPr>
          <p:cNvPr id="5" name="Notes Placeholder 4"/>
          <p:cNvSpPr>
            <a:spLocks noGrp="1"/>
          </p:cNvSpPr>
          <p:nvPr>
            <p:ph type="body" sz="quarter" idx="3"/>
          </p:nvPr>
        </p:nvSpPr>
        <p:spPr>
          <a:xfrm>
            <a:off x="709930" y="4861441"/>
            <a:ext cx="5679440" cy="4605576"/>
          </a:xfrm>
          <a:prstGeom prst="rect">
            <a:avLst/>
          </a:prstGeom>
        </p:spPr>
        <p:txBody>
          <a:bodyPr vert="horz" lIns="94906" tIns="47453" rIns="94906" bIns="47453"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1" y="9721106"/>
            <a:ext cx="3076363" cy="511731"/>
          </a:xfrm>
          <a:prstGeom prst="rect">
            <a:avLst/>
          </a:prstGeom>
        </p:spPr>
        <p:txBody>
          <a:bodyPr vert="horz" lIns="94906" tIns="47453" rIns="94906" bIns="47453" rtlCol="0" anchor="b"/>
          <a:lstStyle>
            <a:lvl1pPr algn="l">
              <a:defRPr sz="1200"/>
            </a:lvl1pPr>
          </a:lstStyle>
          <a:p>
            <a:endParaRPr lang="en-US"/>
          </a:p>
        </p:txBody>
      </p:sp>
      <p:sp>
        <p:nvSpPr>
          <p:cNvPr id="7" name="Slide Number Placeholder 6"/>
          <p:cNvSpPr>
            <a:spLocks noGrp="1"/>
          </p:cNvSpPr>
          <p:nvPr>
            <p:ph type="sldNum" sz="quarter" idx="5"/>
          </p:nvPr>
        </p:nvSpPr>
        <p:spPr>
          <a:xfrm>
            <a:off x="4021295" y="9721106"/>
            <a:ext cx="3076363" cy="511731"/>
          </a:xfrm>
          <a:prstGeom prst="rect">
            <a:avLst/>
          </a:prstGeom>
        </p:spPr>
        <p:txBody>
          <a:bodyPr vert="horz" lIns="94906" tIns="47453" rIns="94906" bIns="47453" rtlCol="0" anchor="b"/>
          <a:lstStyle>
            <a:lvl1pPr algn="r">
              <a:defRPr sz="1200"/>
            </a:lvl1pPr>
          </a:lstStyle>
          <a:p>
            <a:fld id="{5FF4D05F-0845-432B-BBD0-32E47074A612}" type="slidenum">
              <a:rPr lang="en-US" smtClean="0"/>
              <a:t>‹#›</a:t>
            </a:fld>
            <a:endParaRPr lang="en-US"/>
          </a:p>
        </p:txBody>
      </p:sp>
    </p:spTree>
    <p:extLst>
      <p:ext uri="{BB962C8B-B14F-4D97-AF65-F5344CB8AC3E}">
        <p14:creationId xmlns:p14="http://schemas.microsoft.com/office/powerpoint/2010/main" val="24601650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ca-ES" sz="1500" dirty="0"/>
              <a:t>Thank you. Good morning, I´m Marta Llonch from ALBA Synchrotron light source, in Barcelona and I´m the Survey and Alignment group leader since the last year 2013.</a:t>
            </a:r>
            <a:endParaRPr lang="en-US" sz="1500" dirty="0"/>
          </a:p>
          <a:p>
            <a:pPr algn="just"/>
            <a:r>
              <a:rPr lang="ca-ES" sz="1500" dirty="0"/>
              <a:t>Todays presentation aims to introduce you in a </a:t>
            </a:r>
            <a:r>
              <a:rPr lang="ca-ES" sz="1500" dirty="0" smtClean="0"/>
              <a:t>concrete </a:t>
            </a:r>
            <a:r>
              <a:rPr lang="ca-ES" sz="1500" dirty="0"/>
              <a:t>ALBA beamline (CIRCE) and explain you one of our fiducialization and alignment processes used for its End station.</a:t>
            </a:r>
            <a:endParaRPr lang="en-US" sz="1500" dirty="0"/>
          </a:p>
          <a:p>
            <a:endParaRPr lang="en-US" dirty="0"/>
          </a:p>
        </p:txBody>
      </p:sp>
      <p:sp>
        <p:nvSpPr>
          <p:cNvPr id="4" name="Slide Number Placeholder 3"/>
          <p:cNvSpPr>
            <a:spLocks noGrp="1"/>
          </p:cNvSpPr>
          <p:nvPr>
            <p:ph type="sldNum" sz="quarter" idx="10"/>
          </p:nvPr>
        </p:nvSpPr>
        <p:spPr/>
        <p:txBody>
          <a:bodyPr/>
          <a:lstStyle/>
          <a:p>
            <a:fld id="{5FF4D05F-0845-432B-BBD0-32E47074A612}" type="slidenum">
              <a:rPr lang="en-US" smtClean="0"/>
              <a:t>1</a:t>
            </a:fld>
            <a:endParaRPr lang="en-US"/>
          </a:p>
        </p:txBody>
      </p:sp>
    </p:spTree>
    <p:extLst>
      <p:ext uri="{BB962C8B-B14F-4D97-AF65-F5344CB8AC3E}">
        <p14:creationId xmlns:p14="http://schemas.microsoft.com/office/powerpoint/2010/main" val="33414131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s-ES" dirty="0" smtClean="0"/>
              <a:t>Ok, </a:t>
            </a:r>
            <a:r>
              <a:rPr lang="es-ES" dirty="0" err="1" smtClean="0"/>
              <a:t>lets</a:t>
            </a:r>
            <a:r>
              <a:rPr lang="es-ES" dirty="0" smtClean="0"/>
              <a:t> </a:t>
            </a:r>
            <a:r>
              <a:rPr lang="es-ES" dirty="0" err="1" smtClean="0"/>
              <a:t>begin</a:t>
            </a:r>
            <a:r>
              <a:rPr lang="es-ES" dirty="0" smtClean="0"/>
              <a:t> </a:t>
            </a:r>
            <a:r>
              <a:rPr lang="es-ES" dirty="0" err="1" smtClean="0"/>
              <a:t>with</a:t>
            </a:r>
            <a:r>
              <a:rPr lang="es-ES" dirty="0" smtClean="0"/>
              <a:t> </a:t>
            </a:r>
            <a:r>
              <a:rPr lang="es-ES" dirty="0" err="1" smtClean="0"/>
              <a:t>the</a:t>
            </a:r>
            <a:r>
              <a:rPr lang="es-ES" dirty="0" smtClean="0"/>
              <a:t> </a:t>
            </a:r>
            <a:r>
              <a:rPr lang="es-ES" dirty="0" err="1" smtClean="0"/>
              <a:t>fiducialization</a:t>
            </a:r>
            <a:r>
              <a:rPr lang="es-ES" dirty="0" smtClean="0"/>
              <a:t> </a:t>
            </a:r>
            <a:r>
              <a:rPr lang="es-ES" dirty="0" err="1" smtClean="0"/>
              <a:t>procedure</a:t>
            </a:r>
            <a:r>
              <a:rPr lang="es-ES" dirty="0" smtClean="0"/>
              <a:t>.  </a:t>
            </a:r>
            <a:r>
              <a:rPr lang="es-ES" dirty="0" err="1" smtClean="0"/>
              <a:t>The</a:t>
            </a:r>
            <a:r>
              <a:rPr lang="es-ES" dirty="0" smtClean="0"/>
              <a:t> </a:t>
            </a:r>
            <a:r>
              <a:rPr lang="es-ES" dirty="0" err="1" smtClean="0"/>
              <a:t>main</a:t>
            </a:r>
            <a:r>
              <a:rPr lang="es-ES" dirty="0" smtClean="0"/>
              <a:t> idea </a:t>
            </a:r>
            <a:r>
              <a:rPr lang="es-ES" dirty="0" err="1" smtClean="0"/>
              <a:t>is</a:t>
            </a:r>
            <a:r>
              <a:rPr lang="es-ES" dirty="0" smtClean="0"/>
              <a:t> to </a:t>
            </a:r>
            <a:r>
              <a:rPr lang="es-ES" dirty="0" err="1" smtClean="0"/>
              <a:t>put</a:t>
            </a:r>
            <a:r>
              <a:rPr lang="es-ES" dirty="0" smtClean="0"/>
              <a:t> in </a:t>
            </a:r>
            <a:r>
              <a:rPr lang="es-ES" dirty="0" err="1" smtClean="0"/>
              <a:t>relation</a:t>
            </a:r>
            <a:r>
              <a:rPr lang="es-ES" dirty="0" smtClean="0"/>
              <a:t> </a:t>
            </a:r>
            <a:r>
              <a:rPr lang="es-ES" dirty="0" err="1" smtClean="0"/>
              <a:t>the</a:t>
            </a:r>
            <a:r>
              <a:rPr lang="es-ES" dirty="0" smtClean="0"/>
              <a:t> PBE </a:t>
            </a:r>
            <a:r>
              <a:rPr lang="es-ES" dirty="0" err="1" smtClean="0"/>
              <a:t>beam</a:t>
            </a:r>
            <a:r>
              <a:rPr lang="es-ES" dirty="0" smtClean="0"/>
              <a:t> axis and </a:t>
            </a:r>
            <a:r>
              <a:rPr lang="es-ES" dirty="0" err="1" smtClean="0"/>
              <a:t>the</a:t>
            </a:r>
            <a:r>
              <a:rPr lang="es-ES" dirty="0" smtClean="0"/>
              <a:t> </a:t>
            </a:r>
            <a:r>
              <a:rPr lang="es-ES" dirty="0" err="1" smtClean="0"/>
              <a:t>component</a:t>
            </a:r>
            <a:r>
              <a:rPr lang="es-ES" dirty="0" smtClean="0"/>
              <a:t> </a:t>
            </a:r>
            <a:r>
              <a:rPr lang="es-ES" dirty="0" err="1" smtClean="0"/>
              <a:t>external</a:t>
            </a:r>
            <a:r>
              <a:rPr lang="es-ES" dirty="0" smtClean="0"/>
              <a:t> </a:t>
            </a:r>
            <a:r>
              <a:rPr lang="es-ES" dirty="0" err="1" smtClean="0"/>
              <a:t>references</a:t>
            </a:r>
            <a:r>
              <a:rPr lang="es-ES" dirty="0" smtClean="0"/>
              <a:t> and </a:t>
            </a:r>
            <a:r>
              <a:rPr lang="es-ES" dirty="0" err="1" smtClean="0"/>
              <a:t>that</a:t>
            </a:r>
            <a:r>
              <a:rPr lang="es-ES" dirty="0" smtClean="0"/>
              <a:t> </a:t>
            </a:r>
            <a:r>
              <a:rPr lang="es-ES" dirty="0" err="1" smtClean="0"/>
              <a:t>way</a:t>
            </a:r>
            <a:r>
              <a:rPr lang="es-ES" dirty="0" smtClean="0"/>
              <a:t> </a:t>
            </a:r>
            <a:r>
              <a:rPr lang="es-ES" dirty="0" err="1" smtClean="0"/>
              <a:t>make</a:t>
            </a:r>
            <a:r>
              <a:rPr lang="es-ES" dirty="0" smtClean="0"/>
              <a:t> </a:t>
            </a:r>
            <a:r>
              <a:rPr lang="es-ES" dirty="0" err="1" smtClean="0"/>
              <a:t>easier</a:t>
            </a:r>
            <a:r>
              <a:rPr lang="es-ES" dirty="0" smtClean="0"/>
              <a:t> </a:t>
            </a:r>
            <a:r>
              <a:rPr lang="es-ES" dirty="0" err="1" smtClean="0"/>
              <a:t>the</a:t>
            </a:r>
            <a:r>
              <a:rPr lang="es-ES" dirty="0" smtClean="0"/>
              <a:t> final </a:t>
            </a:r>
            <a:r>
              <a:rPr lang="es-ES" dirty="0" err="1" smtClean="0"/>
              <a:t>alignment</a:t>
            </a:r>
            <a:r>
              <a:rPr lang="es-ES" dirty="0" smtClean="0"/>
              <a:t>. </a:t>
            </a:r>
            <a:r>
              <a:rPr lang="es-ES" dirty="0" err="1" smtClean="0"/>
              <a:t>During</a:t>
            </a:r>
            <a:r>
              <a:rPr lang="es-ES" dirty="0" smtClean="0"/>
              <a:t> </a:t>
            </a:r>
            <a:r>
              <a:rPr lang="es-ES" dirty="0" err="1" smtClean="0"/>
              <a:t>the</a:t>
            </a:r>
            <a:r>
              <a:rPr lang="es-ES" dirty="0" smtClean="0"/>
              <a:t> </a:t>
            </a:r>
            <a:r>
              <a:rPr lang="es-ES" dirty="0" err="1" smtClean="0"/>
              <a:t>fiducialization</a:t>
            </a:r>
            <a:r>
              <a:rPr lang="es-ES" dirty="0" smtClean="0"/>
              <a:t> </a:t>
            </a:r>
            <a:r>
              <a:rPr lang="es-ES" dirty="0" err="1" smtClean="0"/>
              <a:t>process</a:t>
            </a:r>
            <a:r>
              <a:rPr lang="es-ES" dirty="0" smtClean="0"/>
              <a:t>, </a:t>
            </a:r>
            <a:r>
              <a:rPr lang="es-ES" dirty="0" err="1" smtClean="0"/>
              <a:t>we</a:t>
            </a:r>
            <a:r>
              <a:rPr lang="es-ES" dirty="0" smtClean="0"/>
              <a:t> </a:t>
            </a:r>
            <a:r>
              <a:rPr lang="es-ES" dirty="0" err="1" smtClean="0"/>
              <a:t>will</a:t>
            </a:r>
            <a:r>
              <a:rPr lang="es-ES" dirty="0" smtClean="0"/>
              <a:t> </a:t>
            </a:r>
            <a:r>
              <a:rPr lang="es-ES" dirty="0" err="1" smtClean="0"/>
              <a:t>also</a:t>
            </a:r>
            <a:r>
              <a:rPr lang="es-ES" dirty="0" smtClean="0"/>
              <a:t> </a:t>
            </a:r>
            <a:r>
              <a:rPr lang="es-ES" dirty="0" err="1" smtClean="0"/>
              <a:t>align</a:t>
            </a:r>
            <a:r>
              <a:rPr lang="es-ES" dirty="0" smtClean="0"/>
              <a:t> </a:t>
            </a:r>
            <a:r>
              <a:rPr lang="es-ES" dirty="0" err="1" smtClean="0"/>
              <a:t>the</a:t>
            </a:r>
            <a:r>
              <a:rPr lang="es-ES" dirty="0" smtClean="0"/>
              <a:t> </a:t>
            </a:r>
            <a:r>
              <a:rPr lang="es-ES" dirty="0" err="1" smtClean="0"/>
              <a:t>four</a:t>
            </a:r>
            <a:r>
              <a:rPr lang="es-ES" dirty="0" smtClean="0"/>
              <a:t> </a:t>
            </a:r>
            <a:r>
              <a:rPr lang="es-ES" dirty="0" err="1" smtClean="0"/>
              <a:t>apertures</a:t>
            </a:r>
            <a:r>
              <a:rPr lang="es-ES" dirty="0" smtClean="0"/>
              <a:t> in </a:t>
            </a:r>
            <a:r>
              <a:rPr lang="es-ES" dirty="0" err="1" smtClean="0"/>
              <a:t>order</a:t>
            </a:r>
            <a:r>
              <a:rPr lang="es-ES" dirty="0" smtClean="0"/>
              <a:t> to </a:t>
            </a:r>
            <a:r>
              <a:rPr lang="es-ES" dirty="0" err="1" smtClean="0"/>
              <a:t>allow</a:t>
            </a:r>
            <a:r>
              <a:rPr lang="es-ES" dirty="0" smtClean="0"/>
              <a:t> </a:t>
            </a:r>
            <a:r>
              <a:rPr lang="es-ES" dirty="0" err="1" smtClean="0"/>
              <a:t>the</a:t>
            </a:r>
            <a:r>
              <a:rPr lang="es-ES" dirty="0" smtClean="0"/>
              <a:t> </a:t>
            </a:r>
            <a:r>
              <a:rPr lang="es-ES" dirty="0" err="1" smtClean="0"/>
              <a:t>Xray</a:t>
            </a:r>
            <a:r>
              <a:rPr lang="es-ES" dirty="0" smtClean="0"/>
              <a:t> </a:t>
            </a:r>
            <a:r>
              <a:rPr lang="es-ES" dirty="0" err="1" smtClean="0"/>
              <a:t>beam</a:t>
            </a:r>
            <a:r>
              <a:rPr lang="es-ES" dirty="0" smtClean="0"/>
              <a:t> </a:t>
            </a:r>
            <a:r>
              <a:rPr lang="es-ES" dirty="0" err="1" smtClean="0"/>
              <a:t>pass</a:t>
            </a:r>
            <a:r>
              <a:rPr lang="es-ES" dirty="0" smtClean="0"/>
              <a:t> </a:t>
            </a:r>
            <a:r>
              <a:rPr lang="es-ES" dirty="0" err="1" smtClean="0"/>
              <a:t>through</a:t>
            </a:r>
            <a:r>
              <a:rPr lang="es-ES" dirty="0" smtClean="0"/>
              <a:t> </a:t>
            </a:r>
            <a:r>
              <a:rPr lang="es-ES" dirty="0" err="1" smtClean="0"/>
              <a:t>it</a:t>
            </a:r>
            <a:r>
              <a:rPr lang="es-ES" dirty="0" smtClean="0"/>
              <a:t>.</a:t>
            </a:r>
          </a:p>
          <a:p>
            <a:pPr algn="just"/>
            <a:r>
              <a:rPr lang="es-ES" dirty="0" smtClean="0"/>
              <a:t> </a:t>
            </a:r>
            <a:r>
              <a:rPr lang="es-ES" dirty="0" err="1" smtClean="0"/>
              <a:t>First</a:t>
            </a:r>
            <a:r>
              <a:rPr lang="es-ES" dirty="0" smtClean="0"/>
              <a:t> of </a:t>
            </a:r>
            <a:r>
              <a:rPr lang="es-ES" dirty="0" err="1" smtClean="0"/>
              <a:t>all</a:t>
            </a:r>
            <a:r>
              <a:rPr lang="es-ES" dirty="0" smtClean="0"/>
              <a:t>, </a:t>
            </a:r>
            <a:r>
              <a:rPr lang="es-ES" dirty="0" err="1" smtClean="0"/>
              <a:t>will</a:t>
            </a:r>
            <a:r>
              <a:rPr lang="es-ES" dirty="0" smtClean="0"/>
              <a:t> be </a:t>
            </a:r>
            <a:r>
              <a:rPr lang="es-ES" dirty="0" err="1" smtClean="0"/>
              <a:t>necessary</a:t>
            </a:r>
            <a:r>
              <a:rPr lang="es-ES" dirty="0" smtClean="0"/>
              <a:t> to place </a:t>
            </a:r>
            <a:r>
              <a:rPr lang="es-ES" dirty="0" err="1" smtClean="0"/>
              <a:t>the</a:t>
            </a:r>
            <a:r>
              <a:rPr lang="es-ES" dirty="0" smtClean="0"/>
              <a:t> </a:t>
            </a:r>
            <a:r>
              <a:rPr lang="es-ES" dirty="0" err="1" smtClean="0"/>
              <a:t>component</a:t>
            </a:r>
            <a:r>
              <a:rPr lang="es-ES" dirty="0" smtClean="0"/>
              <a:t> in a </a:t>
            </a:r>
            <a:r>
              <a:rPr lang="es-ES" dirty="0" err="1" smtClean="0"/>
              <a:t>way</a:t>
            </a:r>
            <a:r>
              <a:rPr lang="es-ES" dirty="0" smtClean="0"/>
              <a:t> </a:t>
            </a:r>
            <a:r>
              <a:rPr lang="es-ES" dirty="0" err="1" smtClean="0"/>
              <a:t>that</a:t>
            </a:r>
            <a:r>
              <a:rPr lang="es-ES" dirty="0" smtClean="0"/>
              <a:t> </a:t>
            </a:r>
            <a:r>
              <a:rPr lang="es-ES" dirty="0" err="1" smtClean="0"/>
              <a:t>the</a:t>
            </a:r>
            <a:r>
              <a:rPr lang="es-ES" dirty="0" smtClean="0"/>
              <a:t> </a:t>
            </a:r>
            <a:r>
              <a:rPr lang="es-ES" dirty="0" err="1" smtClean="0"/>
              <a:t>mechanical</a:t>
            </a:r>
            <a:r>
              <a:rPr lang="es-ES" dirty="0" smtClean="0"/>
              <a:t> axis </a:t>
            </a:r>
            <a:r>
              <a:rPr lang="es-ES" dirty="0" err="1" smtClean="0"/>
              <a:t>will</a:t>
            </a:r>
            <a:r>
              <a:rPr lang="es-ES" dirty="0" smtClean="0"/>
              <a:t> be horizontal </a:t>
            </a:r>
            <a:r>
              <a:rPr lang="es-ES" dirty="0" err="1" smtClean="0"/>
              <a:t>with</a:t>
            </a:r>
            <a:r>
              <a:rPr lang="es-ES" dirty="0" smtClean="0"/>
              <a:t> </a:t>
            </a:r>
            <a:r>
              <a:rPr lang="es-ES" dirty="0" err="1" smtClean="0"/>
              <a:t>respect</a:t>
            </a:r>
            <a:r>
              <a:rPr lang="es-ES" dirty="0" smtClean="0"/>
              <a:t> to </a:t>
            </a:r>
            <a:r>
              <a:rPr lang="es-ES" dirty="0" err="1" smtClean="0"/>
              <a:t>the</a:t>
            </a:r>
            <a:r>
              <a:rPr lang="es-ES" dirty="0" smtClean="0"/>
              <a:t> local </a:t>
            </a:r>
            <a:r>
              <a:rPr lang="es-ES" dirty="0" err="1" smtClean="0"/>
              <a:t>gravity</a:t>
            </a:r>
            <a:r>
              <a:rPr lang="es-ES" dirty="0" smtClean="0"/>
              <a:t>. </a:t>
            </a:r>
          </a:p>
          <a:p>
            <a:pPr algn="just"/>
            <a:r>
              <a:rPr lang="es-ES" dirty="0" err="1" smtClean="0"/>
              <a:t>After</a:t>
            </a:r>
            <a:r>
              <a:rPr lang="es-ES" dirty="0" smtClean="0"/>
              <a:t> </a:t>
            </a:r>
            <a:r>
              <a:rPr lang="es-ES" dirty="0" err="1" smtClean="0"/>
              <a:t>that</a:t>
            </a:r>
            <a:r>
              <a:rPr lang="es-ES" dirty="0" smtClean="0"/>
              <a:t>, </a:t>
            </a:r>
            <a:r>
              <a:rPr lang="es-ES" dirty="0" err="1" smtClean="0"/>
              <a:t>we</a:t>
            </a:r>
            <a:r>
              <a:rPr lang="es-ES" dirty="0" smtClean="0"/>
              <a:t> </a:t>
            </a:r>
            <a:r>
              <a:rPr lang="es-ES" dirty="0" err="1" smtClean="0"/>
              <a:t>will</a:t>
            </a:r>
            <a:r>
              <a:rPr lang="es-ES" dirty="0" smtClean="0"/>
              <a:t> define </a:t>
            </a:r>
            <a:r>
              <a:rPr lang="es-ES" dirty="0" err="1" smtClean="0"/>
              <a:t>the</a:t>
            </a:r>
            <a:r>
              <a:rPr lang="es-ES" dirty="0" smtClean="0"/>
              <a:t> </a:t>
            </a:r>
            <a:r>
              <a:rPr lang="es-ES" dirty="0" err="1" smtClean="0"/>
              <a:t>component</a:t>
            </a:r>
            <a:r>
              <a:rPr lang="es-ES" dirty="0" smtClean="0"/>
              <a:t> </a:t>
            </a:r>
            <a:r>
              <a:rPr lang="es-ES" dirty="0" err="1" smtClean="0"/>
              <a:t>mechanical</a:t>
            </a:r>
            <a:r>
              <a:rPr lang="es-ES" dirty="0" smtClean="0"/>
              <a:t> axis </a:t>
            </a:r>
            <a:r>
              <a:rPr lang="es-ES" dirty="0" err="1" smtClean="0"/>
              <a:t>thanks</a:t>
            </a:r>
            <a:r>
              <a:rPr lang="es-ES" dirty="0" smtClean="0"/>
              <a:t> to </a:t>
            </a:r>
            <a:r>
              <a:rPr lang="es-ES" dirty="0" err="1" smtClean="0"/>
              <a:t>the</a:t>
            </a:r>
            <a:r>
              <a:rPr lang="es-ES" dirty="0" smtClean="0"/>
              <a:t> extreme </a:t>
            </a:r>
            <a:r>
              <a:rPr lang="es-ES" dirty="0" err="1" smtClean="0"/>
              <a:t>flanges</a:t>
            </a:r>
            <a:r>
              <a:rPr lang="es-ES" dirty="0" smtClean="0"/>
              <a:t> </a:t>
            </a:r>
            <a:r>
              <a:rPr lang="es-ES" dirty="0" err="1" smtClean="0"/>
              <a:t>scann</a:t>
            </a:r>
            <a:r>
              <a:rPr lang="es-ES" dirty="0" smtClean="0"/>
              <a:t> done </a:t>
            </a:r>
            <a:r>
              <a:rPr lang="es-ES" dirty="0" err="1" smtClean="0"/>
              <a:t>by</a:t>
            </a:r>
            <a:r>
              <a:rPr lang="es-ES" dirty="0" smtClean="0"/>
              <a:t> </a:t>
            </a:r>
            <a:r>
              <a:rPr lang="es-ES" dirty="0" err="1" smtClean="0"/>
              <a:t>the</a:t>
            </a:r>
            <a:r>
              <a:rPr lang="es-ES" dirty="0" smtClean="0"/>
              <a:t> Laser </a:t>
            </a:r>
            <a:r>
              <a:rPr lang="es-ES" dirty="0" err="1" smtClean="0"/>
              <a:t>tracker</a:t>
            </a:r>
            <a:r>
              <a:rPr lang="es-ES" dirty="0" smtClean="0"/>
              <a:t>, and </a:t>
            </a:r>
            <a:r>
              <a:rPr lang="es-ES" dirty="0" err="1" smtClean="0"/>
              <a:t>we</a:t>
            </a:r>
            <a:r>
              <a:rPr lang="es-ES" dirty="0" smtClean="0"/>
              <a:t> </a:t>
            </a:r>
            <a:r>
              <a:rPr lang="es-ES" dirty="0" err="1" smtClean="0"/>
              <a:t>will</a:t>
            </a:r>
            <a:r>
              <a:rPr lang="es-ES" dirty="0" smtClean="0"/>
              <a:t> </a:t>
            </a:r>
            <a:r>
              <a:rPr lang="es-ES" dirty="0" err="1" smtClean="0"/>
              <a:t>represent</a:t>
            </a:r>
            <a:r>
              <a:rPr lang="es-ES" dirty="0" smtClean="0"/>
              <a:t> </a:t>
            </a:r>
            <a:r>
              <a:rPr lang="es-ES" dirty="0" err="1" smtClean="0"/>
              <a:t>it</a:t>
            </a:r>
            <a:r>
              <a:rPr lang="es-ES" dirty="0" smtClean="0"/>
              <a:t> </a:t>
            </a:r>
            <a:r>
              <a:rPr lang="es-ES" dirty="0" err="1" smtClean="0"/>
              <a:t>by</a:t>
            </a:r>
            <a:r>
              <a:rPr lang="es-ES" dirty="0" smtClean="0"/>
              <a:t> a </a:t>
            </a:r>
            <a:r>
              <a:rPr lang="es-ES" dirty="0" err="1" smtClean="0"/>
              <a:t>pair</a:t>
            </a:r>
            <a:r>
              <a:rPr lang="es-ES" dirty="0" smtClean="0"/>
              <a:t> of </a:t>
            </a:r>
            <a:r>
              <a:rPr lang="es-ES" dirty="0" err="1" smtClean="0"/>
              <a:t>reference</a:t>
            </a:r>
            <a:r>
              <a:rPr lang="es-ES" dirty="0" smtClean="0"/>
              <a:t> </a:t>
            </a:r>
            <a:r>
              <a:rPr lang="es-ES" dirty="0" err="1" smtClean="0"/>
              <a:t>points</a:t>
            </a:r>
            <a:r>
              <a:rPr lang="es-ES" dirty="0" smtClean="0"/>
              <a:t>.</a:t>
            </a:r>
          </a:p>
          <a:p>
            <a:pPr algn="just"/>
            <a:r>
              <a:rPr lang="es-ES" dirty="0" err="1" smtClean="0"/>
              <a:t>The</a:t>
            </a:r>
            <a:r>
              <a:rPr lang="es-ES" dirty="0" smtClean="0"/>
              <a:t> </a:t>
            </a:r>
            <a:r>
              <a:rPr lang="es-ES" dirty="0" err="1" smtClean="0"/>
              <a:t>references</a:t>
            </a:r>
            <a:r>
              <a:rPr lang="es-ES" dirty="0" smtClean="0"/>
              <a:t>, </a:t>
            </a:r>
            <a:r>
              <a:rPr lang="es-ES" dirty="0" err="1" smtClean="0"/>
              <a:t>which</a:t>
            </a:r>
            <a:r>
              <a:rPr lang="es-ES" dirty="0" smtClean="0"/>
              <a:t> </a:t>
            </a:r>
            <a:r>
              <a:rPr lang="es-ES" dirty="0" err="1" smtClean="0"/>
              <a:t>symbolize</a:t>
            </a:r>
            <a:r>
              <a:rPr lang="es-ES" dirty="0" smtClean="0"/>
              <a:t> </a:t>
            </a:r>
            <a:r>
              <a:rPr lang="es-ES" dirty="0" err="1" smtClean="0"/>
              <a:t>the</a:t>
            </a:r>
            <a:r>
              <a:rPr lang="es-ES" dirty="0" smtClean="0"/>
              <a:t> </a:t>
            </a:r>
            <a:r>
              <a:rPr lang="es-ES" dirty="0" err="1" smtClean="0"/>
              <a:t>mechanical</a:t>
            </a:r>
            <a:r>
              <a:rPr lang="es-ES" dirty="0" smtClean="0"/>
              <a:t> axis, </a:t>
            </a:r>
            <a:r>
              <a:rPr lang="es-ES" dirty="0" err="1" smtClean="0"/>
              <a:t>will</a:t>
            </a:r>
            <a:r>
              <a:rPr lang="es-ES" dirty="0" smtClean="0"/>
              <a:t> be </a:t>
            </a:r>
            <a:r>
              <a:rPr lang="es-ES" dirty="0" err="1" smtClean="0"/>
              <a:t>used</a:t>
            </a:r>
            <a:r>
              <a:rPr lang="es-ES" dirty="0" smtClean="0"/>
              <a:t> to place </a:t>
            </a:r>
            <a:r>
              <a:rPr lang="es-ES" dirty="0" err="1" smtClean="0"/>
              <a:t>the</a:t>
            </a:r>
            <a:r>
              <a:rPr lang="es-ES" dirty="0" smtClean="0"/>
              <a:t> </a:t>
            </a:r>
            <a:r>
              <a:rPr lang="es-ES" dirty="0" err="1" smtClean="0"/>
              <a:t>theodolite</a:t>
            </a:r>
            <a:r>
              <a:rPr lang="es-ES" dirty="0" smtClean="0"/>
              <a:t> </a:t>
            </a:r>
            <a:r>
              <a:rPr lang="es-ES" dirty="0" err="1" smtClean="0"/>
              <a:t>aligned</a:t>
            </a:r>
            <a:r>
              <a:rPr lang="es-ES" dirty="0" smtClean="0"/>
              <a:t> in horizontal and vertical planes </a:t>
            </a:r>
            <a:r>
              <a:rPr lang="es-ES" dirty="0" err="1" smtClean="0"/>
              <a:t>with</a:t>
            </a:r>
            <a:r>
              <a:rPr lang="es-ES" dirty="0" smtClean="0"/>
              <a:t> </a:t>
            </a:r>
            <a:r>
              <a:rPr lang="es-ES" dirty="0" err="1" smtClean="0"/>
              <a:t>respect</a:t>
            </a:r>
            <a:r>
              <a:rPr lang="es-ES" dirty="0" smtClean="0"/>
              <a:t> to </a:t>
            </a:r>
            <a:r>
              <a:rPr lang="es-ES" dirty="0" err="1" smtClean="0"/>
              <a:t>the</a:t>
            </a:r>
            <a:r>
              <a:rPr lang="es-ES" dirty="0" smtClean="0"/>
              <a:t> PBE </a:t>
            </a:r>
            <a:r>
              <a:rPr lang="es-ES" dirty="0" err="1" smtClean="0"/>
              <a:t>datum</a:t>
            </a:r>
            <a:r>
              <a:rPr lang="es-ES" dirty="0" smtClean="0"/>
              <a:t>.</a:t>
            </a:r>
          </a:p>
          <a:p>
            <a:pPr algn="just"/>
            <a:r>
              <a:rPr lang="es-ES" dirty="0" smtClean="0"/>
              <a:t>To </a:t>
            </a:r>
            <a:r>
              <a:rPr lang="es-ES" dirty="0" err="1" smtClean="0"/>
              <a:t>help</a:t>
            </a:r>
            <a:r>
              <a:rPr lang="es-ES" dirty="0" smtClean="0"/>
              <a:t> </a:t>
            </a:r>
            <a:r>
              <a:rPr lang="es-ES" dirty="0" err="1" smtClean="0"/>
              <a:t>us</a:t>
            </a:r>
            <a:r>
              <a:rPr lang="es-ES" dirty="0" smtClean="0"/>
              <a:t> </a:t>
            </a:r>
            <a:r>
              <a:rPr lang="es-ES" dirty="0" err="1" smtClean="0"/>
              <a:t>with</a:t>
            </a:r>
            <a:r>
              <a:rPr lang="es-ES" dirty="0" smtClean="0"/>
              <a:t> </a:t>
            </a:r>
            <a:r>
              <a:rPr lang="es-ES" dirty="0" err="1" smtClean="0"/>
              <a:t>this</a:t>
            </a:r>
            <a:r>
              <a:rPr lang="es-ES" dirty="0" smtClean="0"/>
              <a:t> </a:t>
            </a:r>
            <a:r>
              <a:rPr lang="es-ES" dirty="0" err="1" smtClean="0"/>
              <a:t>work</a:t>
            </a:r>
            <a:r>
              <a:rPr lang="es-ES" dirty="0" smtClean="0"/>
              <a:t>, </a:t>
            </a:r>
            <a:r>
              <a:rPr lang="es-ES" dirty="0" err="1" smtClean="0"/>
              <a:t>we</a:t>
            </a:r>
            <a:r>
              <a:rPr lang="es-ES" dirty="0" smtClean="0"/>
              <a:t> </a:t>
            </a:r>
            <a:r>
              <a:rPr lang="es-ES" dirty="0" err="1" smtClean="0"/>
              <a:t>will</a:t>
            </a:r>
            <a:r>
              <a:rPr lang="es-ES" dirty="0" smtClean="0"/>
              <a:t> </a:t>
            </a:r>
            <a:r>
              <a:rPr lang="es-ES" dirty="0" err="1" smtClean="0"/>
              <a:t>put</a:t>
            </a:r>
            <a:r>
              <a:rPr lang="es-ES" dirty="0" smtClean="0"/>
              <a:t> a </a:t>
            </a:r>
            <a:r>
              <a:rPr lang="es-ES" dirty="0" err="1" smtClean="0"/>
              <a:t>lantern</a:t>
            </a:r>
            <a:r>
              <a:rPr lang="es-ES" dirty="0" smtClean="0"/>
              <a:t> in </a:t>
            </a:r>
            <a:r>
              <a:rPr lang="es-ES" dirty="0" err="1" smtClean="0"/>
              <a:t>the</a:t>
            </a:r>
            <a:r>
              <a:rPr lang="es-ES" dirty="0" smtClean="0"/>
              <a:t> </a:t>
            </a:r>
            <a:r>
              <a:rPr lang="es-ES" dirty="0" err="1" smtClean="0"/>
              <a:t>opposite</a:t>
            </a:r>
            <a:r>
              <a:rPr lang="es-ES" dirty="0" smtClean="0"/>
              <a:t> </a:t>
            </a:r>
            <a:r>
              <a:rPr lang="es-ES" dirty="0" err="1" smtClean="0"/>
              <a:t>side</a:t>
            </a:r>
            <a:r>
              <a:rPr lang="es-ES" dirty="0" smtClean="0"/>
              <a:t> to </a:t>
            </a:r>
            <a:r>
              <a:rPr lang="es-ES" dirty="0" err="1" smtClean="0"/>
              <a:t>symolize</a:t>
            </a:r>
            <a:r>
              <a:rPr lang="es-ES" dirty="0" smtClean="0"/>
              <a:t> </a:t>
            </a:r>
            <a:r>
              <a:rPr lang="es-ES" dirty="0" err="1" smtClean="0"/>
              <a:t>the</a:t>
            </a:r>
            <a:r>
              <a:rPr lang="es-ES" dirty="0" smtClean="0"/>
              <a:t> light </a:t>
            </a:r>
            <a:r>
              <a:rPr lang="es-ES" dirty="0" err="1" smtClean="0"/>
              <a:t>beam</a:t>
            </a:r>
            <a:r>
              <a:rPr lang="es-ES" dirty="0" smtClean="0"/>
              <a:t>.</a:t>
            </a:r>
          </a:p>
          <a:p>
            <a:pPr algn="just"/>
            <a:r>
              <a:rPr lang="es-ES" dirty="0" err="1" smtClean="0"/>
              <a:t>Focusing</a:t>
            </a:r>
            <a:r>
              <a:rPr lang="es-ES" dirty="0" smtClean="0"/>
              <a:t> and </a:t>
            </a:r>
            <a:r>
              <a:rPr lang="es-ES" dirty="0" err="1" smtClean="0"/>
              <a:t>observing</a:t>
            </a:r>
            <a:r>
              <a:rPr lang="es-ES" dirty="0" smtClean="0"/>
              <a:t> </a:t>
            </a:r>
            <a:r>
              <a:rPr lang="es-ES" dirty="0" err="1" smtClean="0"/>
              <a:t>the</a:t>
            </a:r>
            <a:r>
              <a:rPr lang="es-ES" dirty="0" smtClean="0"/>
              <a:t> </a:t>
            </a:r>
            <a:r>
              <a:rPr lang="es-ES" dirty="0" err="1" smtClean="0"/>
              <a:t>appertures</a:t>
            </a:r>
            <a:r>
              <a:rPr lang="es-ES" dirty="0" smtClean="0"/>
              <a:t> </a:t>
            </a:r>
            <a:r>
              <a:rPr lang="es-ES" dirty="0" err="1" smtClean="0"/>
              <a:t>with</a:t>
            </a:r>
            <a:r>
              <a:rPr lang="es-ES" dirty="0" smtClean="0"/>
              <a:t> </a:t>
            </a:r>
            <a:r>
              <a:rPr lang="es-ES" dirty="0" err="1" smtClean="0"/>
              <a:t>the</a:t>
            </a:r>
            <a:r>
              <a:rPr lang="es-ES" dirty="0" smtClean="0"/>
              <a:t> </a:t>
            </a:r>
            <a:r>
              <a:rPr lang="es-ES" dirty="0" err="1" smtClean="0"/>
              <a:t>theodolite</a:t>
            </a:r>
            <a:r>
              <a:rPr lang="es-ES" dirty="0" smtClean="0"/>
              <a:t>, </a:t>
            </a:r>
            <a:r>
              <a:rPr lang="es-ES" dirty="0" err="1" smtClean="0"/>
              <a:t>we</a:t>
            </a:r>
            <a:r>
              <a:rPr lang="es-ES" dirty="0" smtClean="0"/>
              <a:t> </a:t>
            </a:r>
            <a:r>
              <a:rPr lang="es-ES" dirty="0" err="1" smtClean="0"/>
              <a:t>will</a:t>
            </a:r>
            <a:r>
              <a:rPr lang="es-ES" dirty="0" smtClean="0"/>
              <a:t> </a:t>
            </a:r>
            <a:r>
              <a:rPr lang="es-ES" dirty="0" err="1" smtClean="0"/>
              <a:t>adjust</a:t>
            </a:r>
            <a:r>
              <a:rPr lang="es-ES" dirty="0" smtClean="0"/>
              <a:t> </a:t>
            </a:r>
            <a:r>
              <a:rPr lang="es-ES" dirty="0" err="1" smtClean="0"/>
              <a:t>the</a:t>
            </a:r>
            <a:r>
              <a:rPr lang="es-ES" dirty="0" smtClean="0"/>
              <a:t> vertical and horizontal </a:t>
            </a:r>
            <a:r>
              <a:rPr lang="es-ES" dirty="0" err="1" smtClean="0"/>
              <a:t>micrometers</a:t>
            </a:r>
            <a:r>
              <a:rPr lang="es-ES" dirty="0" smtClean="0"/>
              <a:t> </a:t>
            </a:r>
            <a:r>
              <a:rPr lang="es-ES" dirty="0" err="1" smtClean="0"/>
              <a:t>until</a:t>
            </a:r>
            <a:r>
              <a:rPr lang="es-ES" dirty="0" smtClean="0"/>
              <a:t> </a:t>
            </a:r>
            <a:r>
              <a:rPr lang="es-ES" dirty="0" err="1" smtClean="0"/>
              <a:t>the</a:t>
            </a:r>
            <a:r>
              <a:rPr lang="es-ES" dirty="0" smtClean="0"/>
              <a:t> </a:t>
            </a:r>
            <a:r>
              <a:rPr lang="es-ES" dirty="0" err="1" smtClean="0"/>
              <a:t>hole</a:t>
            </a:r>
            <a:r>
              <a:rPr lang="es-ES" dirty="0" smtClean="0"/>
              <a:t> </a:t>
            </a:r>
            <a:r>
              <a:rPr lang="es-ES" dirty="0" err="1" smtClean="0"/>
              <a:t>is</a:t>
            </a:r>
            <a:r>
              <a:rPr lang="es-ES" dirty="0" smtClean="0"/>
              <a:t> </a:t>
            </a:r>
            <a:r>
              <a:rPr lang="es-ES" dirty="0" err="1" smtClean="0"/>
              <a:t>centered</a:t>
            </a:r>
            <a:r>
              <a:rPr lang="es-ES" dirty="0" smtClean="0"/>
              <a:t> </a:t>
            </a:r>
            <a:r>
              <a:rPr lang="es-ES" dirty="0" err="1" smtClean="0"/>
              <a:t>int</a:t>
            </a:r>
            <a:r>
              <a:rPr lang="es-ES" dirty="0" smtClean="0"/>
              <a:t> </a:t>
            </a:r>
            <a:r>
              <a:rPr lang="es-ES" dirty="0" err="1" smtClean="0"/>
              <a:t>the</a:t>
            </a:r>
            <a:r>
              <a:rPr lang="es-ES" dirty="0" smtClean="0"/>
              <a:t> </a:t>
            </a:r>
            <a:r>
              <a:rPr lang="es-ES" dirty="0" err="1" smtClean="0"/>
              <a:t>theodolite</a:t>
            </a:r>
            <a:r>
              <a:rPr lang="es-ES" dirty="0" smtClean="0"/>
              <a:t> axis.</a:t>
            </a:r>
          </a:p>
          <a:p>
            <a:pPr algn="just"/>
            <a:r>
              <a:rPr lang="es-ES" dirty="0" err="1" smtClean="0"/>
              <a:t>The</a:t>
            </a:r>
            <a:r>
              <a:rPr lang="es-ES" dirty="0" smtClean="0"/>
              <a:t> WILD </a:t>
            </a:r>
            <a:r>
              <a:rPr lang="es-ES" dirty="0" err="1" smtClean="0"/>
              <a:t>precision</a:t>
            </a:r>
            <a:r>
              <a:rPr lang="es-ES" dirty="0" smtClean="0"/>
              <a:t> </a:t>
            </a:r>
            <a:r>
              <a:rPr lang="es-ES" dirty="0" err="1" smtClean="0"/>
              <a:t>level</a:t>
            </a:r>
            <a:r>
              <a:rPr lang="es-ES" dirty="0" smtClean="0"/>
              <a:t> </a:t>
            </a:r>
            <a:r>
              <a:rPr lang="es-ES" dirty="0" err="1" smtClean="0"/>
              <a:t>help</a:t>
            </a:r>
            <a:r>
              <a:rPr lang="es-ES" dirty="0" smtClean="0"/>
              <a:t> </a:t>
            </a:r>
            <a:r>
              <a:rPr lang="es-ES" dirty="0" err="1" smtClean="0"/>
              <a:t>us</a:t>
            </a:r>
            <a:r>
              <a:rPr lang="es-ES" dirty="0" smtClean="0"/>
              <a:t> to </a:t>
            </a:r>
            <a:r>
              <a:rPr lang="es-ES" dirty="0" err="1" smtClean="0"/>
              <a:t>check</a:t>
            </a:r>
            <a:r>
              <a:rPr lang="es-ES" dirty="0" smtClean="0"/>
              <a:t> </a:t>
            </a:r>
            <a:r>
              <a:rPr lang="es-ES" dirty="0" err="1" smtClean="0"/>
              <a:t>the</a:t>
            </a:r>
            <a:r>
              <a:rPr lang="es-ES" dirty="0" smtClean="0"/>
              <a:t> positions </a:t>
            </a:r>
            <a:r>
              <a:rPr lang="es-ES" dirty="0" err="1" smtClean="0"/>
              <a:t>optically</a:t>
            </a:r>
            <a:r>
              <a:rPr lang="es-ES" dirty="0" smtClean="0"/>
              <a:t>.</a:t>
            </a:r>
          </a:p>
          <a:p>
            <a:pPr algn="just"/>
            <a:r>
              <a:rPr lang="es-ES" dirty="0" smtClean="0"/>
              <a:t>And </a:t>
            </a:r>
            <a:r>
              <a:rPr lang="es-ES" dirty="0" err="1" smtClean="0"/>
              <a:t>finally</a:t>
            </a:r>
            <a:r>
              <a:rPr lang="es-ES" dirty="0" smtClean="0"/>
              <a:t>, </a:t>
            </a:r>
            <a:r>
              <a:rPr lang="es-ES" dirty="0" err="1" smtClean="0"/>
              <a:t>we</a:t>
            </a:r>
            <a:r>
              <a:rPr lang="es-ES" dirty="0" smtClean="0"/>
              <a:t> </a:t>
            </a:r>
            <a:r>
              <a:rPr lang="es-ES" dirty="0" err="1" smtClean="0"/>
              <a:t>will</a:t>
            </a:r>
            <a:r>
              <a:rPr lang="es-ES" dirty="0" smtClean="0"/>
              <a:t> </a:t>
            </a:r>
            <a:r>
              <a:rPr lang="es-ES" dirty="0" err="1" smtClean="0"/>
              <a:t>take</a:t>
            </a:r>
            <a:r>
              <a:rPr lang="es-ES" dirty="0" smtClean="0"/>
              <a:t> </a:t>
            </a:r>
            <a:r>
              <a:rPr lang="es-ES" dirty="0" err="1" smtClean="0"/>
              <a:t>the</a:t>
            </a:r>
            <a:r>
              <a:rPr lang="es-ES" dirty="0" smtClean="0"/>
              <a:t> </a:t>
            </a:r>
            <a:r>
              <a:rPr lang="es-ES" dirty="0" err="1" smtClean="0"/>
              <a:t>micrometers</a:t>
            </a:r>
            <a:r>
              <a:rPr lang="es-ES" dirty="0" smtClean="0"/>
              <a:t> </a:t>
            </a:r>
            <a:r>
              <a:rPr lang="es-ES" dirty="0" err="1" smtClean="0"/>
              <a:t>values</a:t>
            </a:r>
            <a:r>
              <a:rPr lang="es-ES" dirty="0" smtClean="0"/>
              <a:t> and </a:t>
            </a:r>
            <a:r>
              <a:rPr lang="es-ES" dirty="0" err="1" smtClean="0"/>
              <a:t>the</a:t>
            </a:r>
            <a:r>
              <a:rPr lang="es-ES" dirty="0" smtClean="0"/>
              <a:t> laser </a:t>
            </a:r>
            <a:r>
              <a:rPr lang="es-ES" dirty="0" err="1" smtClean="0"/>
              <a:t>tracker</a:t>
            </a:r>
            <a:r>
              <a:rPr lang="es-ES" dirty="0" smtClean="0"/>
              <a:t> </a:t>
            </a:r>
            <a:r>
              <a:rPr lang="es-ES" dirty="0" err="1" smtClean="0"/>
              <a:t>will</a:t>
            </a:r>
            <a:r>
              <a:rPr lang="es-ES" dirty="0" smtClean="0"/>
              <a:t> </a:t>
            </a:r>
            <a:r>
              <a:rPr lang="es-ES" dirty="0" err="1" smtClean="0"/>
              <a:t>measure</a:t>
            </a:r>
            <a:r>
              <a:rPr lang="es-ES" dirty="0" smtClean="0"/>
              <a:t> </a:t>
            </a:r>
            <a:r>
              <a:rPr lang="es-ES" dirty="0" err="1" smtClean="0"/>
              <a:t>the</a:t>
            </a:r>
            <a:r>
              <a:rPr lang="es-ES" dirty="0" smtClean="0"/>
              <a:t> </a:t>
            </a:r>
            <a:r>
              <a:rPr lang="es-ES" dirty="0" err="1" smtClean="0"/>
              <a:t>fiducial</a:t>
            </a:r>
            <a:r>
              <a:rPr lang="es-ES" dirty="0" smtClean="0"/>
              <a:t> </a:t>
            </a:r>
            <a:r>
              <a:rPr lang="es-ES" dirty="0" err="1" smtClean="0"/>
              <a:t>marks</a:t>
            </a:r>
            <a:r>
              <a:rPr lang="es-ES" dirty="0"/>
              <a:t> </a:t>
            </a:r>
            <a:r>
              <a:rPr lang="es-ES" dirty="0" err="1" smtClean="0"/>
              <a:t>with</a:t>
            </a:r>
            <a:r>
              <a:rPr lang="es-ES" dirty="0" smtClean="0"/>
              <a:t> </a:t>
            </a:r>
            <a:r>
              <a:rPr lang="es-ES" dirty="0" err="1" smtClean="0"/>
              <a:t>respect</a:t>
            </a:r>
            <a:r>
              <a:rPr lang="es-ES" dirty="0" smtClean="0"/>
              <a:t> </a:t>
            </a:r>
            <a:r>
              <a:rPr lang="es-ES" dirty="0" err="1" smtClean="0"/>
              <a:t>the</a:t>
            </a:r>
            <a:r>
              <a:rPr lang="es-ES" dirty="0" smtClean="0"/>
              <a:t> axis.</a:t>
            </a:r>
          </a:p>
          <a:p>
            <a:endParaRPr lang="en-US" dirty="0"/>
          </a:p>
        </p:txBody>
      </p:sp>
      <p:sp>
        <p:nvSpPr>
          <p:cNvPr id="4" name="Slide Number Placeholder 3"/>
          <p:cNvSpPr>
            <a:spLocks noGrp="1"/>
          </p:cNvSpPr>
          <p:nvPr>
            <p:ph type="sldNum" sz="quarter" idx="10"/>
          </p:nvPr>
        </p:nvSpPr>
        <p:spPr/>
        <p:txBody>
          <a:bodyPr/>
          <a:lstStyle/>
          <a:p>
            <a:fld id="{5FF4D05F-0845-432B-BBD0-32E47074A612}" type="slidenum">
              <a:rPr lang="en-US" smtClean="0"/>
              <a:t>10</a:t>
            </a:fld>
            <a:endParaRPr lang="en-US"/>
          </a:p>
        </p:txBody>
      </p:sp>
    </p:spTree>
    <p:extLst>
      <p:ext uri="{BB962C8B-B14F-4D97-AF65-F5344CB8AC3E}">
        <p14:creationId xmlns:p14="http://schemas.microsoft.com/office/powerpoint/2010/main" val="28878146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s-ES" dirty="0" smtClean="0"/>
              <a:t>Once </a:t>
            </a:r>
            <a:r>
              <a:rPr lang="es-ES" dirty="0" err="1" smtClean="0"/>
              <a:t>the</a:t>
            </a:r>
            <a:r>
              <a:rPr lang="es-ES" dirty="0" smtClean="0"/>
              <a:t> PBE has </a:t>
            </a:r>
            <a:r>
              <a:rPr lang="es-ES" dirty="0" err="1" smtClean="0"/>
              <a:t>been</a:t>
            </a:r>
            <a:r>
              <a:rPr lang="es-ES" dirty="0" smtClean="0"/>
              <a:t> </a:t>
            </a:r>
            <a:r>
              <a:rPr lang="es-ES" dirty="0" err="1" smtClean="0"/>
              <a:t>fiducializated</a:t>
            </a:r>
            <a:r>
              <a:rPr lang="es-ES" dirty="0" smtClean="0"/>
              <a:t>, </a:t>
            </a:r>
            <a:r>
              <a:rPr lang="es-ES" dirty="0" err="1" smtClean="0"/>
              <a:t>we</a:t>
            </a:r>
            <a:r>
              <a:rPr lang="es-ES" dirty="0" smtClean="0"/>
              <a:t> </a:t>
            </a:r>
            <a:r>
              <a:rPr lang="es-ES" dirty="0" err="1" smtClean="0"/>
              <a:t>have</a:t>
            </a:r>
            <a:r>
              <a:rPr lang="es-ES" dirty="0" smtClean="0"/>
              <a:t> to prepare </a:t>
            </a:r>
            <a:r>
              <a:rPr lang="es-ES" dirty="0" err="1" smtClean="0"/>
              <a:t>the</a:t>
            </a:r>
            <a:r>
              <a:rPr lang="es-ES" dirty="0" smtClean="0"/>
              <a:t> </a:t>
            </a:r>
            <a:r>
              <a:rPr lang="es-ES" dirty="0" err="1" smtClean="0"/>
              <a:t>component</a:t>
            </a:r>
            <a:r>
              <a:rPr lang="es-ES" dirty="0" smtClean="0"/>
              <a:t> </a:t>
            </a:r>
            <a:r>
              <a:rPr lang="es-ES" dirty="0" err="1" smtClean="0"/>
              <a:t>alignment</a:t>
            </a:r>
            <a:r>
              <a:rPr lang="es-ES" dirty="0" smtClean="0"/>
              <a:t> in </a:t>
            </a:r>
            <a:r>
              <a:rPr lang="es-ES" dirty="0" err="1" smtClean="0"/>
              <a:t>the</a:t>
            </a:r>
            <a:r>
              <a:rPr lang="es-ES" dirty="0" smtClean="0"/>
              <a:t> </a:t>
            </a:r>
            <a:r>
              <a:rPr lang="es-ES" dirty="0" err="1" smtClean="0"/>
              <a:t>beamlite</a:t>
            </a:r>
            <a:r>
              <a:rPr lang="es-ES" dirty="0" smtClean="0"/>
              <a:t> </a:t>
            </a:r>
            <a:r>
              <a:rPr lang="es-ES" dirty="0" err="1" smtClean="0"/>
              <a:t>site</a:t>
            </a:r>
            <a:r>
              <a:rPr lang="es-ES" dirty="0" smtClean="0"/>
              <a:t>.</a:t>
            </a:r>
          </a:p>
          <a:p>
            <a:pPr algn="just"/>
            <a:r>
              <a:rPr lang="es-ES" dirty="0" smtClean="0"/>
              <a:t>In </a:t>
            </a:r>
            <a:r>
              <a:rPr lang="es-ES" dirty="0" err="1" smtClean="0"/>
              <a:t>this</a:t>
            </a:r>
            <a:r>
              <a:rPr lang="es-ES" dirty="0" smtClean="0"/>
              <a:t> case, </a:t>
            </a:r>
            <a:r>
              <a:rPr lang="es-ES" dirty="0" err="1" smtClean="0"/>
              <a:t>the</a:t>
            </a:r>
            <a:r>
              <a:rPr lang="es-ES" dirty="0" smtClean="0"/>
              <a:t> NAPP </a:t>
            </a:r>
            <a:r>
              <a:rPr lang="es-ES" dirty="0" err="1" smtClean="0"/>
              <a:t>branch</a:t>
            </a:r>
            <a:r>
              <a:rPr lang="es-ES" dirty="0"/>
              <a:t> </a:t>
            </a:r>
            <a:r>
              <a:rPr lang="es-ES" dirty="0" err="1" smtClean="0"/>
              <a:t>is</a:t>
            </a:r>
            <a:r>
              <a:rPr lang="es-ES" dirty="0" smtClean="0"/>
              <a:t> </a:t>
            </a:r>
            <a:r>
              <a:rPr lang="es-ES" dirty="0" err="1" smtClean="0"/>
              <a:t>able</a:t>
            </a:r>
            <a:r>
              <a:rPr lang="es-ES" dirty="0" smtClean="0"/>
              <a:t> to </a:t>
            </a:r>
            <a:r>
              <a:rPr lang="es-ES" dirty="0" err="1" smtClean="0"/>
              <a:t>work</a:t>
            </a:r>
            <a:r>
              <a:rPr lang="es-ES" dirty="0" smtClean="0"/>
              <a:t> in </a:t>
            </a:r>
            <a:r>
              <a:rPr lang="es-ES" dirty="0" err="1" smtClean="0"/>
              <a:t>order</a:t>
            </a:r>
            <a:r>
              <a:rPr lang="es-ES" dirty="0" smtClean="0"/>
              <a:t> </a:t>
            </a:r>
            <a:r>
              <a:rPr lang="es-ES" dirty="0" err="1" smtClean="0"/>
              <a:t>zero</a:t>
            </a:r>
            <a:r>
              <a:rPr lang="es-ES" dirty="0" smtClean="0"/>
              <a:t> </a:t>
            </a:r>
            <a:r>
              <a:rPr lang="es-ES" dirty="0" err="1" smtClean="0"/>
              <a:t>beam</a:t>
            </a:r>
            <a:r>
              <a:rPr lang="es-ES" dirty="0" smtClean="0"/>
              <a:t> (</a:t>
            </a:r>
            <a:r>
              <a:rPr lang="es-ES" dirty="0" err="1" smtClean="0"/>
              <a:t>which</a:t>
            </a:r>
            <a:r>
              <a:rPr lang="es-ES" dirty="0" smtClean="0"/>
              <a:t> </a:t>
            </a:r>
            <a:r>
              <a:rPr lang="es-ES" dirty="0" err="1" smtClean="0"/>
              <a:t>means</a:t>
            </a:r>
            <a:r>
              <a:rPr lang="es-ES" dirty="0" smtClean="0"/>
              <a:t> </a:t>
            </a:r>
            <a:r>
              <a:rPr lang="es-ES" dirty="0" err="1" smtClean="0"/>
              <a:t>white</a:t>
            </a:r>
            <a:r>
              <a:rPr lang="es-ES" dirty="0" smtClean="0"/>
              <a:t> and visible </a:t>
            </a:r>
            <a:r>
              <a:rPr lang="es-ES" dirty="0" err="1" smtClean="0"/>
              <a:t>beam</a:t>
            </a:r>
            <a:r>
              <a:rPr lang="es-ES" dirty="0" smtClean="0"/>
              <a:t>) </a:t>
            </a:r>
            <a:r>
              <a:rPr lang="es-ES" dirty="0" err="1" smtClean="0"/>
              <a:t>thanks</a:t>
            </a:r>
            <a:r>
              <a:rPr lang="es-ES" dirty="0" smtClean="0"/>
              <a:t> to a </a:t>
            </a:r>
            <a:r>
              <a:rPr lang="es-ES" dirty="0" err="1" smtClean="0"/>
              <a:t>specific</a:t>
            </a:r>
            <a:r>
              <a:rPr lang="es-ES" dirty="0" smtClean="0"/>
              <a:t> </a:t>
            </a:r>
            <a:r>
              <a:rPr lang="es-ES" dirty="0" err="1" smtClean="0"/>
              <a:t>mirrors</a:t>
            </a:r>
            <a:r>
              <a:rPr lang="es-ES" dirty="0" smtClean="0"/>
              <a:t> </a:t>
            </a:r>
            <a:r>
              <a:rPr lang="es-ES" dirty="0" err="1" smtClean="0"/>
              <a:t>configuration</a:t>
            </a:r>
            <a:r>
              <a:rPr lang="es-ES" dirty="0" smtClean="0"/>
              <a:t>.</a:t>
            </a:r>
          </a:p>
          <a:p>
            <a:pPr algn="just"/>
            <a:r>
              <a:rPr lang="es-ES" dirty="0" err="1" smtClean="0"/>
              <a:t>Taking</a:t>
            </a:r>
            <a:r>
              <a:rPr lang="es-ES" dirty="0" smtClean="0"/>
              <a:t> </a:t>
            </a:r>
            <a:r>
              <a:rPr lang="es-ES" dirty="0" err="1" smtClean="0"/>
              <a:t>advantatge</a:t>
            </a:r>
            <a:r>
              <a:rPr lang="es-ES" dirty="0" smtClean="0"/>
              <a:t> of </a:t>
            </a:r>
            <a:r>
              <a:rPr lang="es-ES" dirty="0" err="1" smtClean="0"/>
              <a:t>this</a:t>
            </a:r>
            <a:r>
              <a:rPr lang="es-ES" dirty="0" smtClean="0"/>
              <a:t>, </a:t>
            </a:r>
            <a:r>
              <a:rPr lang="es-ES" dirty="0" err="1" smtClean="0"/>
              <a:t>we</a:t>
            </a:r>
            <a:r>
              <a:rPr lang="es-ES" dirty="0" smtClean="0"/>
              <a:t> can place </a:t>
            </a:r>
            <a:r>
              <a:rPr lang="es-ES" dirty="0" err="1" smtClean="0"/>
              <a:t>two</a:t>
            </a:r>
            <a:r>
              <a:rPr lang="es-ES" dirty="0" smtClean="0"/>
              <a:t> </a:t>
            </a:r>
            <a:r>
              <a:rPr lang="es-ES" dirty="0" err="1" smtClean="0"/>
              <a:t>reference</a:t>
            </a:r>
            <a:r>
              <a:rPr lang="es-ES" dirty="0" smtClean="0"/>
              <a:t> </a:t>
            </a:r>
            <a:r>
              <a:rPr lang="es-ES" dirty="0" err="1" smtClean="0"/>
              <a:t>points</a:t>
            </a:r>
            <a:r>
              <a:rPr lang="es-ES" dirty="0" smtClean="0"/>
              <a:t> </a:t>
            </a:r>
            <a:r>
              <a:rPr lang="es-ES" dirty="0" err="1" smtClean="0"/>
              <a:t>which</a:t>
            </a:r>
            <a:r>
              <a:rPr lang="es-ES" dirty="0" smtClean="0"/>
              <a:t> </a:t>
            </a:r>
            <a:r>
              <a:rPr lang="es-ES" dirty="0" err="1" smtClean="0"/>
              <a:t>materialize</a:t>
            </a:r>
            <a:r>
              <a:rPr lang="es-ES" dirty="0" smtClean="0"/>
              <a:t> </a:t>
            </a:r>
            <a:r>
              <a:rPr lang="es-ES" dirty="0" err="1" smtClean="0"/>
              <a:t>the</a:t>
            </a:r>
            <a:r>
              <a:rPr lang="es-ES" dirty="0" smtClean="0"/>
              <a:t> </a:t>
            </a:r>
            <a:r>
              <a:rPr lang="es-ES" dirty="0" err="1" smtClean="0"/>
              <a:t>beam</a:t>
            </a:r>
            <a:r>
              <a:rPr lang="es-ES" dirty="0" smtClean="0"/>
              <a:t> </a:t>
            </a:r>
            <a:r>
              <a:rPr lang="es-ES" dirty="0" err="1" smtClean="0"/>
              <a:t>direction</a:t>
            </a:r>
            <a:r>
              <a:rPr lang="es-ES" dirty="0" smtClean="0"/>
              <a:t>.</a:t>
            </a:r>
          </a:p>
          <a:p>
            <a:pPr algn="just"/>
            <a:r>
              <a:rPr lang="es-ES" dirty="0" err="1" smtClean="0"/>
              <a:t>These</a:t>
            </a:r>
            <a:r>
              <a:rPr lang="es-ES" dirty="0" smtClean="0"/>
              <a:t> </a:t>
            </a:r>
            <a:r>
              <a:rPr lang="es-ES" dirty="0" err="1" smtClean="0"/>
              <a:t>two</a:t>
            </a:r>
            <a:r>
              <a:rPr lang="es-ES" dirty="0" smtClean="0"/>
              <a:t> </a:t>
            </a:r>
            <a:r>
              <a:rPr lang="es-ES" dirty="0" err="1" smtClean="0"/>
              <a:t>points</a:t>
            </a:r>
            <a:r>
              <a:rPr lang="es-ES" dirty="0" smtClean="0"/>
              <a:t> </a:t>
            </a:r>
            <a:r>
              <a:rPr lang="es-ES" dirty="0" err="1" smtClean="0"/>
              <a:t>will</a:t>
            </a:r>
            <a:r>
              <a:rPr lang="es-ES" dirty="0" smtClean="0"/>
              <a:t> </a:t>
            </a:r>
            <a:r>
              <a:rPr lang="es-ES" dirty="0" err="1" smtClean="0"/>
              <a:t>represent</a:t>
            </a:r>
            <a:r>
              <a:rPr lang="es-ES" dirty="0" smtClean="0"/>
              <a:t> </a:t>
            </a:r>
            <a:r>
              <a:rPr lang="es-ES" dirty="0" err="1" smtClean="0"/>
              <a:t>our</a:t>
            </a:r>
            <a:r>
              <a:rPr lang="es-ES" dirty="0" smtClean="0"/>
              <a:t> </a:t>
            </a:r>
            <a:r>
              <a:rPr lang="es-ES" dirty="0" err="1" smtClean="0"/>
              <a:t>destination</a:t>
            </a:r>
            <a:r>
              <a:rPr lang="es-ES" dirty="0" smtClean="0"/>
              <a:t> axis.</a:t>
            </a:r>
          </a:p>
          <a:p>
            <a:pPr algn="just"/>
            <a:r>
              <a:rPr lang="es-ES" dirty="0" err="1" smtClean="0"/>
              <a:t>Now</a:t>
            </a:r>
            <a:r>
              <a:rPr lang="es-ES" dirty="0" smtClean="0"/>
              <a:t>, </a:t>
            </a:r>
            <a:r>
              <a:rPr lang="es-ES" dirty="0" err="1" smtClean="0"/>
              <a:t>its</a:t>
            </a:r>
            <a:r>
              <a:rPr lang="es-ES" dirty="0" smtClean="0"/>
              <a:t> </a:t>
            </a:r>
            <a:r>
              <a:rPr lang="es-ES" dirty="0" err="1" smtClean="0"/>
              <a:t>necessary</a:t>
            </a:r>
            <a:r>
              <a:rPr lang="es-ES" dirty="0" smtClean="0"/>
              <a:t> to </a:t>
            </a:r>
            <a:r>
              <a:rPr lang="es-ES" dirty="0" err="1" smtClean="0"/>
              <a:t>stablish</a:t>
            </a:r>
            <a:r>
              <a:rPr lang="es-ES" dirty="0" smtClean="0"/>
              <a:t> a </a:t>
            </a:r>
            <a:r>
              <a:rPr lang="es-ES" dirty="0" err="1" smtClean="0"/>
              <a:t>destination</a:t>
            </a:r>
            <a:r>
              <a:rPr lang="es-ES" dirty="0" smtClean="0"/>
              <a:t> </a:t>
            </a:r>
            <a:r>
              <a:rPr lang="es-ES" dirty="0" err="1" smtClean="0"/>
              <a:t>coordinate</a:t>
            </a:r>
            <a:r>
              <a:rPr lang="es-ES" dirty="0" smtClean="0"/>
              <a:t> </a:t>
            </a:r>
            <a:r>
              <a:rPr lang="es-ES" dirty="0" err="1" smtClean="0"/>
              <a:t>system</a:t>
            </a:r>
            <a:r>
              <a:rPr lang="es-ES" dirty="0" smtClean="0"/>
              <a:t>, </a:t>
            </a:r>
            <a:r>
              <a:rPr lang="es-ES" dirty="0" err="1" smtClean="0"/>
              <a:t>that</a:t>
            </a:r>
            <a:r>
              <a:rPr lang="es-ES" dirty="0" smtClean="0"/>
              <a:t> </a:t>
            </a:r>
            <a:r>
              <a:rPr lang="es-ES" dirty="0" err="1" smtClean="0"/>
              <a:t>we</a:t>
            </a:r>
            <a:r>
              <a:rPr lang="es-ES" dirty="0" smtClean="0"/>
              <a:t> </a:t>
            </a:r>
            <a:r>
              <a:rPr lang="es-ES" dirty="0" err="1" smtClean="0"/>
              <a:t>will</a:t>
            </a:r>
            <a:r>
              <a:rPr lang="es-ES" dirty="0" smtClean="0"/>
              <a:t> place in a </a:t>
            </a:r>
            <a:r>
              <a:rPr lang="es-ES" dirty="0" err="1" smtClean="0"/>
              <a:t>common</a:t>
            </a:r>
            <a:r>
              <a:rPr lang="es-ES" dirty="0" smtClean="0"/>
              <a:t> </a:t>
            </a:r>
            <a:r>
              <a:rPr lang="es-ES" dirty="0" err="1" smtClean="0"/>
              <a:t>point</a:t>
            </a:r>
            <a:r>
              <a:rPr lang="es-ES" dirty="0" smtClean="0"/>
              <a:t> (</a:t>
            </a:r>
            <a:r>
              <a:rPr lang="es-ES" dirty="0" err="1" smtClean="0"/>
              <a:t>between</a:t>
            </a:r>
            <a:r>
              <a:rPr lang="es-ES" dirty="0" smtClean="0"/>
              <a:t> </a:t>
            </a:r>
            <a:r>
              <a:rPr lang="es-ES" dirty="0" err="1" smtClean="0"/>
              <a:t>the</a:t>
            </a:r>
            <a:r>
              <a:rPr lang="es-ES" dirty="0" smtClean="0"/>
              <a:t> </a:t>
            </a:r>
            <a:r>
              <a:rPr lang="es-ES" dirty="0" err="1" smtClean="0"/>
              <a:t>source</a:t>
            </a:r>
            <a:r>
              <a:rPr lang="es-ES" dirty="0" smtClean="0"/>
              <a:t> and </a:t>
            </a:r>
            <a:r>
              <a:rPr lang="es-ES" dirty="0" err="1" smtClean="0"/>
              <a:t>destination</a:t>
            </a:r>
            <a:r>
              <a:rPr lang="es-ES" dirty="0" smtClean="0"/>
              <a:t> data). </a:t>
            </a:r>
            <a:r>
              <a:rPr lang="es-ES" dirty="0" err="1" smtClean="0"/>
              <a:t>This</a:t>
            </a:r>
            <a:r>
              <a:rPr lang="es-ES" dirty="0" smtClean="0"/>
              <a:t> </a:t>
            </a:r>
            <a:r>
              <a:rPr lang="es-ES" dirty="0" err="1" smtClean="0"/>
              <a:t>common</a:t>
            </a:r>
            <a:r>
              <a:rPr lang="es-ES" dirty="0" smtClean="0"/>
              <a:t> </a:t>
            </a:r>
            <a:r>
              <a:rPr lang="es-ES" dirty="0" err="1" smtClean="0"/>
              <a:t>point</a:t>
            </a:r>
            <a:r>
              <a:rPr lang="es-ES" dirty="0" smtClean="0"/>
              <a:t> </a:t>
            </a:r>
            <a:r>
              <a:rPr lang="es-ES" dirty="0" err="1" smtClean="0"/>
              <a:t>will</a:t>
            </a:r>
            <a:r>
              <a:rPr lang="es-ES" dirty="0" smtClean="0"/>
              <a:t> be </a:t>
            </a:r>
            <a:r>
              <a:rPr lang="es-ES" dirty="0" err="1" smtClean="0"/>
              <a:t>the</a:t>
            </a:r>
            <a:r>
              <a:rPr lang="es-ES" dirty="0" smtClean="0"/>
              <a:t> </a:t>
            </a:r>
            <a:r>
              <a:rPr lang="es-ES" dirty="0" err="1" smtClean="0"/>
              <a:t>capillary</a:t>
            </a:r>
            <a:r>
              <a:rPr lang="es-ES" dirty="0" smtClean="0"/>
              <a:t> </a:t>
            </a:r>
            <a:r>
              <a:rPr lang="es-ES" dirty="0" err="1" smtClean="0"/>
              <a:t>aperture</a:t>
            </a:r>
            <a:r>
              <a:rPr lang="es-ES" dirty="0" smtClean="0"/>
              <a:t>. In </a:t>
            </a:r>
            <a:r>
              <a:rPr lang="es-ES" dirty="0" err="1" smtClean="0"/>
              <a:t>one</a:t>
            </a:r>
            <a:r>
              <a:rPr lang="es-ES" dirty="0" smtClean="0"/>
              <a:t> </a:t>
            </a:r>
            <a:r>
              <a:rPr lang="es-ES" dirty="0" err="1" smtClean="0"/>
              <a:t>hand</a:t>
            </a:r>
            <a:r>
              <a:rPr lang="es-ES" dirty="0" smtClean="0"/>
              <a:t> , </a:t>
            </a:r>
            <a:r>
              <a:rPr lang="es-ES" dirty="0" err="1" smtClean="0"/>
              <a:t>we</a:t>
            </a:r>
            <a:r>
              <a:rPr lang="es-ES" dirty="0" smtClean="0"/>
              <a:t> </a:t>
            </a:r>
            <a:r>
              <a:rPr lang="es-ES" dirty="0" err="1" smtClean="0"/>
              <a:t>know</a:t>
            </a:r>
            <a:r>
              <a:rPr lang="es-ES" dirty="0" smtClean="0"/>
              <a:t> </a:t>
            </a:r>
            <a:r>
              <a:rPr lang="es-ES" dirty="0" err="1" smtClean="0"/>
              <a:t>the</a:t>
            </a:r>
            <a:r>
              <a:rPr lang="es-ES" dirty="0" smtClean="0"/>
              <a:t> </a:t>
            </a:r>
            <a:r>
              <a:rPr lang="es-ES" dirty="0" err="1" smtClean="0"/>
              <a:t>distance</a:t>
            </a:r>
            <a:r>
              <a:rPr lang="es-ES" dirty="0" smtClean="0"/>
              <a:t> </a:t>
            </a:r>
            <a:r>
              <a:rPr lang="es-ES" dirty="0" err="1" smtClean="0"/>
              <a:t>between</a:t>
            </a:r>
            <a:r>
              <a:rPr lang="es-ES" dirty="0" smtClean="0"/>
              <a:t> </a:t>
            </a:r>
            <a:r>
              <a:rPr lang="es-ES" dirty="0" err="1" smtClean="0"/>
              <a:t>the</a:t>
            </a:r>
            <a:r>
              <a:rPr lang="es-ES" dirty="0" smtClean="0"/>
              <a:t> M4 </a:t>
            </a:r>
            <a:r>
              <a:rPr lang="es-ES" dirty="0" err="1" smtClean="0"/>
              <a:t>mirror</a:t>
            </a:r>
            <a:r>
              <a:rPr lang="es-ES" dirty="0" smtClean="0"/>
              <a:t> and </a:t>
            </a:r>
            <a:r>
              <a:rPr lang="es-ES" dirty="0" err="1" smtClean="0"/>
              <a:t>the</a:t>
            </a:r>
            <a:r>
              <a:rPr lang="es-ES" dirty="0" smtClean="0"/>
              <a:t> </a:t>
            </a:r>
            <a:r>
              <a:rPr lang="es-ES" dirty="0" err="1" smtClean="0"/>
              <a:t>endstation</a:t>
            </a:r>
            <a:r>
              <a:rPr lang="es-ES" dirty="0" smtClean="0"/>
              <a:t> </a:t>
            </a:r>
            <a:r>
              <a:rPr lang="es-ES" dirty="0" err="1" smtClean="0"/>
              <a:t>focusing</a:t>
            </a:r>
            <a:r>
              <a:rPr lang="es-ES" dirty="0" smtClean="0"/>
              <a:t> </a:t>
            </a:r>
            <a:r>
              <a:rPr lang="es-ES" dirty="0" err="1" smtClean="0"/>
              <a:t>point</a:t>
            </a:r>
            <a:r>
              <a:rPr lang="es-ES" dirty="0" smtClean="0"/>
              <a:t>, and in </a:t>
            </a:r>
            <a:r>
              <a:rPr lang="es-ES" dirty="0" err="1" smtClean="0"/>
              <a:t>the</a:t>
            </a:r>
            <a:r>
              <a:rPr lang="es-ES" dirty="0" smtClean="0"/>
              <a:t> </a:t>
            </a:r>
            <a:r>
              <a:rPr lang="es-ES" dirty="0" err="1" smtClean="0"/>
              <a:t>other</a:t>
            </a:r>
            <a:r>
              <a:rPr lang="es-ES" dirty="0" smtClean="0"/>
              <a:t> </a:t>
            </a:r>
            <a:r>
              <a:rPr lang="es-ES" dirty="0" err="1" smtClean="0"/>
              <a:t>one</a:t>
            </a:r>
            <a:r>
              <a:rPr lang="es-ES" dirty="0" smtClean="0"/>
              <a:t>, </a:t>
            </a:r>
            <a:r>
              <a:rPr lang="es-ES" dirty="0" err="1" smtClean="0"/>
              <a:t>we</a:t>
            </a:r>
            <a:r>
              <a:rPr lang="es-ES" dirty="0" smtClean="0"/>
              <a:t> </a:t>
            </a:r>
            <a:r>
              <a:rPr lang="es-ES" dirty="0" err="1" smtClean="0"/>
              <a:t>know</a:t>
            </a:r>
            <a:r>
              <a:rPr lang="es-ES" dirty="0" smtClean="0"/>
              <a:t> </a:t>
            </a:r>
            <a:r>
              <a:rPr lang="es-ES" dirty="0" err="1" smtClean="0"/>
              <a:t>that</a:t>
            </a:r>
            <a:r>
              <a:rPr lang="es-ES" dirty="0" smtClean="0"/>
              <a:t> </a:t>
            </a:r>
            <a:r>
              <a:rPr lang="es-ES" dirty="0" err="1" smtClean="0"/>
              <a:t>the</a:t>
            </a:r>
            <a:r>
              <a:rPr lang="es-ES" dirty="0" smtClean="0"/>
              <a:t> </a:t>
            </a:r>
            <a:r>
              <a:rPr lang="es-ES" dirty="0" err="1" smtClean="0"/>
              <a:t>distance</a:t>
            </a:r>
            <a:r>
              <a:rPr lang="es-ES" dirty="0" smtClean="0"/>
              <a:t> </a:t>
            </a:r>
            <a:r>
              <a:rPr lang="es-ES" dirty="0" err="1" smtClean="0"/>
              <a:t>between</a:t>
            </a:r>
            <a:r>
              <a:rPr lang="es-ES" dirty="0" smtClean="0"/>
              <a:t> </a:t>
            </a:r>
            <a:r>
              <a:rPr lang="es-ES" dirty="0" err="1" smtClean="0"/>
              <a:t>the</a:t>
            </a:r>
            <a:r>
              <a:rPr lang="es-ES" dirty="0" smtClean="0"/>
              <a:t> </a:t>
            </a:r>
            <a:r>
              <a:rPr lang="es-ES" dirty="0" err="1" smtClean="0"/>
              <a:t>focusing</a:t>
            </a:r>
            <a:r>
              <a:rPr lang="es-ES" dirty="0" smtClean="0"/>
              <a:t> </a:t>
            </a:r>
            <a:r>
              <a:rPr lang="es-ES" dirty="0" err="1" smtClean="0"/>
              <a:t>point</a:t>
            </a:r>
            <a:r>
              <a:rPr lang="es-ES" dirty="0" smtClean="0"/>
              <a:t> and </a:t>
            </a:r>
            <a:r>
              <a:rPr lang="es-ES" dirty="0" err="1" smtClean="0"/>
              <a:t>the</a:t>
            </a:r>
            <a:r>
              <a:rPr lang="es-ES" dirty="0" smtClean="0"/>
              <a:t> </a:t>
            </a:r>
            <a:r>
              <a:rPr lang="es-ES" dirty="0" err="1" smtClean="0"/>
              <a:t>capillary</a:t>
            </a:r>
            <a:r>
              <a:rPr lang="es-ES" dirty="0" smtClean="0"/>
              <a:t> </a:t>
            </a:r>
            <a:r>
              <a:rPr lang="es-ES" dirty="0" err="1" smtClean="0"/>
              <a:t>aperture</a:t>
            </a:r>
            <a:r>
              <a:rPr lang="es-ES" dirty="0" smtClean="0"/>
              <a:t> </a:t>
            </a:r>
            <a:r>
              <a:rPr lang="es-ES" dirty="0" err="1" smtClean="0"/>
              <a:t>is</a:t>
            </a:r>
            <a:r>
              <a:rPr lang="es-ES" dirty="0" smtClean="0"/>
              <a:t> </a:t>
            </a:r>
            <a:r>
              <a:rPr lang="es-ES" dirty="0" err="1" smtClean="0"/>
              <a:t>about</a:t>
            </a:r>
            <a:r>
              <a:rPr lang="es-ES" dirty="0" smtClean="0"/>
              <a:t> 15mm, so in </a:t>
            </a:r>
            <a:r>
              <a:rPr lang="es-ES" dirty="0" err="1" smtClean="0"/>
              <a:t>the</a:t>
            </a:r>
            <a:r>
              <a:rPr lang="es-ES" dirty="0" smtClean="0"/>
              <a:t> </a:t>
            </a:r>
            <a:r>
              <a:rPr lang="es-ES" dirty="0" err="1" smtClean="0"/>
              <a:t>capillary</a:t>
            </a:r>
            <a:r>
              <a:rPr lang="es-ES" dirty="0" smtClean="0"/>
              <a:t> </a:t>
            </a:r>
            <a:r>
              <a:rPr lang="es-ES" dirty="0" err="1" smtClean="0"/>
              <a:t>point</a:t>
            </a:r>
            <a:r>
              <a:rPr lang="es-ES" dirty="0" smtClean="0"/>
              <a:t>, </a:t>
            </a:r>
            <a:r>
              <a:rPr lang="es-ES" dirty="0" err="1" smtClean="0"/>
              <a:t>we</a:t>
            </a:r>
            <a:r>
              <a:rPr lang="es-ES" dirty="0" smtClean="0"/>
              <a:t> </a:t>
            </a:r>
            <a:r>
              <a:rPr lang="es-ES" dirty="0" err="1" smtClean="0"/>
              <a:t>create</a:t>
            </a:r>
            <a:r>
              <a:rPr lang="es-ES" dirty="0" smtClean="0"/>
              <a:t> </a:t>
            </a:r>
            <a:r>
              <a:rPr lang="es-ES" dirty="0" err="1" smtClean="0"/>
              <a:t>the</a:t>
            </a:r>
            <a:r>
              <a:rPr lang="es-ES" dirty="0" smtClean="0"/>
              <a:t> </a:t>
            </a:r>
            <a:r>
              <a:rPr lang="es-ES" dirty="0" err="1" smtClean="0"/>
              <a:t>destination</a:t>
            </a:r>
            <a:r>
              <a:rPr lang="es-ES" dirty="0" smtClean="0"/>
              <a:t> </a:t>
            </a:r>
            <a:r>
              <a:rPr lang="es-ES" dirty="0" err="1" smtClean="0"/>
              <a:t>coordinate</a:t>
            </a:r>
            <a:r>
              <a:rPr lang="es-ES" dirty="0" smtClean="0"/>
              <a:t> </a:t>
            </a:r>
            <a:r>
              <a:rPr lang="es-ES" dirty="0" err="1" smtClean="0"/>
              <a:t>system</a:t>
            </a:r>
            <a:r>
              <a:rPr lang="es-ES" dirty="0" smtClean="0"/>
              <a:t>. </a:t>
            </a:r>
            <a:endParaRPr lang="en-US" dirty="0"/>
          </a:p>
        </p:txBody>
      </p:sp>
      <p:sp>
        <p:nvSpPr>
          <p:cNvPr id="4" name="Slide Number Placeholder 3"/>
          <p:cNvSpPr>
            <a:spLocks noGrp="1"/>
          </p:cNvSpPr>
          <p:nvPr>
            <p:ph type="sldNum" sz="quarter" idx="10"/>
          </p:nvPr>
        </p:nvSpPr>
        <p:spPr/>
        <p:txBody>
          <a:bodyPr/>
          <a:lstStyle/>
          <a:p>
            <a:fld id="{5FF4D05F-0845-432B-BBD0-32E47074A612}" type="slidenum">
              <a:rPr lang="en-US" smtClean="0"/>
              <a:t>11</a:t>
            </a:fld>
            <a:endParaRPr lang="en-US"/>
          </a:p>
        </p:txBody>
      </p:sp>
    </p:spTree>
    <p:extLst>
      <p:ext uri="{BB962C8B-B14F-4D97-AF65-F5344CB8AC3E}">
        <p14:creationId xmlns:p14="http://schemas.microsoft.com/office/powerpoint/2010/main" val="15704473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s-ES" dirty="0" err="1" smtClean="0"/>
              <a:t>With</a:t>
            </a:r>
            <a:r>
              <a:rPr lang="es-ES" dirty="0" smtClean="0"/>
              <a:t> </a:t>
            </a:r>
            <a:r>
              <a:rPr lang="es-ES" dirty="0" err="1" smtClean="0"/>
              <a:t>respect</a:t>
            </a:r>
            <a:r>
              <a:rPr lang="es-ES" dirty="0" smtClean="0"/>
              <a:t> to </a:t>
            </a:r>
            <a:r>
              <a:rPr lang="es-ES" dirty="0" err="1" smtClean="0"/>
              <a:t>this</a:t>
            </a:r>
            <a:r>
              <a:rPr lang="es-ES" dirty="0" smtClean="0"/>
              <a:t> new </a:t>
            </a:r>
            <a:r>
              <a:rPr lang="es-ES" dirty="0" err="1" smtClean="0"/>
              <a:t>destination</a:t>
            </a:r>
            <a:r>
              <a:rPr lang="es-ES" dirty="0" smtClean="0"/>
              <a:t> </a:t>
            </a:r>
            <a:r>
              <a:rPr lang="es-ES" dirty="0" err="1" smtClean="0"/>
              <a:t>coordinate</a:t>
            </a:r>
            <a:r>
              <a:rPr lang="es-ES" dirty="0" smtClean="0"/>
              <a:t> </a:t>
            </a:r>
            <a:r>
              <a:rPr lang="es-ES" dirty="0" err="1" smtClean="0"/>
              <a:t>system</a:t>
            </a:r>
            <a:r>
              <a:rPr lang="es-ES" dirty="0" smtClean="0"/>
              <a:t>, </a:t>
            </a:r>
            <a:r>
              <a:rPr lang="es-ES" dirty="0" err="1" smtClean="0"/>
              <a:t>we</a:t>
            </a:r>
            <a:r>
              <a:rPr lang="es-ES" dirty="0" smtClean="0"/>
              <a:t> </a:t>
            </a:r>
            <a:r>
              <a:rPr lang="es-ES" dirty="0" err="1" smtClean="0"/>
              <a:t>will</a:t>
            </a:r>
            <a:r>
              <a:rPr lang="es-ES" dirty="0" smtClean="0"/>
              <a:t> place </a:t>
            </a:r>
            <a:r>
              <a:rPr lang="es-ES" dirty="0" err="1" smtClean="0"/>
              <a:t>the</a:t>
            </a:r>
            <a:r>
              <a:rPr lang="es-ES" dirty="0" smtClean="0"/>
              <a:t> </a:t>
            </a:r>
            <a:r>
              <a:rPr lang="es-ES" dirty="0" err="1" smtClean="0"/>
              <a:t>whole</a:t>
            </a:r>
            <a:r>
              <a:rPr lang="es-ES" dirty="0" smtClean="0"/>
              <a:t> </a:t>
            </a:r>
            <a:r>
              <a:rPr lang="es-ES" dirty="0" err="1" smtClean="0"/>
              <a:t>component</a:t>
            </a:r>
            <a:r>
              <a:rPr lang="es-ES" dirty="0"/>
              <a:t> </a:t>
            </a:r>
            <a:r>
              <a:rPr lang="es-ES" dirty="0" err="1" smtClean="0"/>
              <a:t>using</a:t>
            </a:r>
            <a:r>
              <a:rPr lang="es-ES" dirty="0" smtClean="0"/>
              <a:t> </a:t>
            </a:r>
            <a:r>
              <a:rPr lang="es-ES" dirty="0" err="1" smtClean="0"/>
              <a:t>the</a:t>
            </a:r>
            <a:r>
              <a:rPr lang="es-ES" dirty="0" smtClean="0"/>
              <a:t> </a:t>
            </a:r>
            <a:r>
              <a:rPr lang="es-ES" dirty="0" err="1" smtClean="0"/>
              <a:t>mesured</a:t>
            </a:r>
            <a:r>
              <a:rPr lang="es-ES" dirty="0" smtClean="0"/>
              <a:t> set of </a:t>
            </a:r>
            <a:r>
              <a:rPr lang="es-ES" dirty="0" err="1" smtClean="0"/>
              <a:t>fiducial</a:t>
            </a:r>
            <a:r>
              <a:rPr lang="es-ES" dirty="0" smtClean="0"/>
              <a:t> </a:t>
            </a:r>
            <a:r>
              <a:rPr lang="es-ES" dirty="0" err="1" smtClean="0"/>
              <a:t>marks</a:t>
            </a:r>
            <a:r>
              <a:rPr lang="es-ES" dirty="0" smtClean="0"/>
              <a:t>.</a:t>
            </a:r>
          </a:p>
          <a:p>
            <a:pPr algn="just"/>
            <a:r>
              <a:rPr lang="es-ES" dirty="0" err="1" smtClean="0"/>
              <a:t>But</a:t>
            </a:r>
            <a:r>
              <a:rPr lang="es-ES" dirty="0" smtClean="0"/>
              <a:t>, </a:t>
            </a:r>
            <a:r>
              <a:rPr lang="es-ES" dirty="0" err="1" smtClean="0"/>
              <a:t>first</a:t>
            </a:r>
            <a:r>
              <a:rPr lang="es-ES" dirty="0" smtClean="0"/>
              <a:t>, </a:t>
            </a:r>
            <a:r>
              <a:rPr lang="es-ES" dirty="0" err="1" smtClean="0"/>
              <a:t>lets</a:t>
            </a:r>
            <a:r>
              <a:rPr lang="es-ES" dirty="0" smtClean="0"/>
              <a:t> </a:t>
            </a:r>
            <a:r>
              <a:rPr lang="es-ES" dirty="0" err="1" smtClean="0"/>
              <a:t>have</a:t>
            </a:r>
            <a:r>
              <a:rPr lang="es-ES" dirty="0" smtClean="0"/>
              <a:t> a look to </a:t>
            </a:r>
            <a:r>
              <a:rPr lang="es-ES" dirty="0" err="1" smtClean="0"/>
              <a:t>the</a:t>
            </a:r>
            <a:r>
              <a:rPr lang="es-ES" dirty="0" smtClean="0"/>
              <a:t> error </a:t>
            </a:r>
            <a:r>
              <a:rPr lang="es-ES" dirty="0" err="1" smtClean="0"/>
              <a:t>budget</a:t>
            </a:r>
            <a:r>
              <a:rPr lang="es-ES" dirty="0" smtClean="0"/>
              <a:t> (1sigma) </a:t>
            </a:r>
            <a:r>
              <a:rPr lang="es-ES" dirty="0" err="1" smtClean="0"/>
              <a:t>that</a:t>
            </a:r>
            <a:r>
              <a:rPr lang="es-ES" dirty="0" smtClean="0"/>
              <a:t> </a:t>
            </a:r>
            <a:r>
              <a:rPr lang="es-ES" dirty="0" err="1" smtClean="0"/>
              <a:t>we</a:t>
            </a:r>
            <a:r>
              <a:rPr lang="es-ES" dirty="0" smtClean="0"/>
              <a:t> </a:t>
            </a:r>
            <a:r>
              <a:rPr lang="es-ES" dirty="0" err="1" smtClean="0"/>
              <a:t>sums</a:t>
            </a:r>
            <a:r>
              <a:rPr lang="es-ES" dirty="0" smtClean="0"/>
              <a:t> </a:t>
            </a:r>
            <a:r>
              <a:rPr lang="es-ES" dirty="0" err="1" smtClean="0"/>
              <a:t>about</a:t>
            </a:r>
            <a:r>
              <a:rPr lang="es-ES" dirty="0" smtClean="0"/>
              <a:t> plus </a:t>
            </a:r>
            <a:r>
              <a:rPr lang="es-ES" dirty="0" err="1" smtClean="0"/>
              <a:t>minus</a:t>
            </a:r>
            <a:r>
              <a:rPr lang="es-ES" dirty="0" smtClean="0"/>
              <a:t> 29 </a:t>
            </a:r>
            <a:r>
              <a:rPr lang="es-ES" dirty="0" err="1" smtClean="0"/>
              <a:t>microns</a:t>
            </a:r>
            <a:r>
              <a:rPr lang="es-ES" dirty="0" smtClean="0"/>
              <a:t>.</a:t>
            </a:r>
          </a:p>
          <a:p>
            <a:pPr algn="just"/>
            <a:r>
              <a:rPr lang="es-ES" dirty="0" smtClean="0"/>
              <a:t>In </a:t>
            </a:r>
            <a:r>
              <a:rPr lang="es-ES" dirty="0" err="1" smtClean="0"/>
              <a:t>the</a:t>
            </a:r>
            <a:r>
              <a:rPr lang="es-ES" dirty="0" smtClean="0"/>
              <a:t> </a:t>
            </a:r>
            <a:r>
              <a:rPr lang="es-ES" dirty="0" err="1" smtClean="0"/>
              <a:t>values</a:t>
            </a:r>
            <a:r>
              <a:rPr lang="es-ES" dirty="0" smtClean="0"/>
              <a:t> </a:t>
            </a:r>
            <a:r>
              <a:rPr lang="es-ES" dirty="0" err="1" smtClean="0"/>
              <a:t>table</a:t>
            </a:r>
            <a:r>
              <a:rPr lang="es-ES" dirty="0" smtClean="0"/>
              <a:t>, </a:t>
            </a:r>
            <a:r>
              <a:rPr lang="es-ES" dirty="0" err="1" smtClean="0"/>
              <a:t>we</a:t>
            </a:r>
            <a:r>
              <a:rPr lang="es-ES" dirty="0" smtClean="0"/>
              <a:t> can </a:t>
            </a:r>
            <a:r>
              <a:rPr lang="es-ES" dirty="0" err="1" smtClean="0"/>
              <a:t>see</a:t>
            </a:r>
            <a:r>
              <a:rPr lang="es-ES" dirty="0" smtClean="0"/>
              <a:t> </a:t>
            </a:r>
            <a:r>
              <a:rPr lang="es-ES" dirty="0" err="1" smtClean="0"/>
              <a:t>the</a:t>
            </a:r>
            <a:r>
              <a:rPr lang="es-ES" dirty="0" smtClean="0"/>
              <a:t> </a:t>
            </a:r>
            <a:r>
              <a:rPr lang="es-ES" dirty="0" err="1" smtClean="0"/>
              <a:t>alignment</a:t>
            </a:r>
            <a:r>
              <a:rPr lang="es-ES" dirty="0" smtClean="0"/>
              <a:t> </a:t>
            </a:r>
            <a:r>
              <a:rPr lang="es-ES" dirty="0" err="1" smtClean="0"/>
              <a:t>results</a:t>
            </a:r>
            <a:r>
              <a:rPr lang="es-ES" dirty="0" smtClean="0"/>
              <a:t> and </a:t>
            </a:r>
            <a:r>
              <a:rPr lang="es-ES" dirty="0" err="1" smtClean="0"/>
              <a:t>the</a:t>
            </a:r>
            <a:r>
              <a:rPr lang="es-ES" dirty="0" smtClean="0"/>
              <a:t> </a:t>
            </a:r>
            <a:r>
              <a:rPr lang="es-ES" dirty="0" err="1" smtClean="0"/>
              <a:t>fiducial</a:t>
            </a:r>
            <a:r>
              <a:rPr lang="es-ES" dirty="0" smtClean="0"/>
              <a:t> </a:t>
            </a:r>
            <a:r>
              <a:rPr lang="es-ES" dirty="0" err="1" smtClean="0"/>
              <a:t>coordinates</a:t>
            </a:r>
            <a:r>
              <a:rPr lang="es-ES" dirty="0" smtClean="0"/>
              <a:t> in </a:t>
            </a:r>
            <a:r>
              <a:rPr lang="es-ES" dirty="0" err="1" smtClean="0"/>
              <a:t>the</a:t>
            </a:r>
            <a:r>
              <a:rPr lang="es-ES" dirty="0" smtClean="0"/>
              <a:t> </a:t>
            </a:r>
            <a:r>
              <a:rPr lang="es-ES" dirty="0" err="1" smtClean="0"/>
              <a:t>source</a:t>
            </a:r>
            <a:r>
              <a:rPr lang="es-ES" dirty="0" smtClean="0"/>
              <a:t> and final position (once </a:t>
            </a:r>
            <a:r>
              <a:rPr lang="es-ES" dirty="0" err="1" smtClean="0"/>
              <a:t>the</a:t>
            </a:r>
            <a:r>
              <a:rPr lang="es-ES" dirty="0" smtClean="0"/>
              <a:t> </a:t>
            </a:r>
            <a:r>
              <a:rPr lang="es-ES" dirty="0" err="1" smtClean="0"/>
              <a:t>component</a:t>
            </a:r>
            <a:r>
              <a:rPr lang="es-ES" dirty="0" smtClean="0"/>
              <a:t> has </a:t>
            </a:r>
            <a:r>
              <a:rPr lang="es-ES" dirty="0" err="1" smtClean="0"/>
              <a:t>been</a:t>
            </a:r>
            <a:r>
              <a:rPr lang="es-ES" dirty="0" smtClean="0"/>
              <a:t> </a:t>
            </a:r>
            <a:r>
              <a:rPr lang="es-ES" dirty="0" err="1" smtClean="0"/>
              <a:t>aligned</a:t>
            </a:r>
            <a:r>
              <a:rPr lang="es-ES" dirty="0" smtClean="0"/>
              <a:t>). </a:t>
            </a:r>
            <a:r>
              <a:rPr lang="es-ES" dirty="0" err="1" smtClean="0"/>
              <a:t>The</a:t>
            </a:r>
            <a:r>
              <a:rPr lang="es-ES" dirty="0" smtClean="0"/>
              <a:t> </a:t>
            </a:r>
            <a:r>
              <a:rPr lang="es-ES" dirty="0" err="1" smtClean="0"/>
              <a:t>differences</a:t>
            </a:r>
            <a:r>
              <a:rPr lang="es-ES" dirty="0" smtClean="0"/>
              <a:t> </a:t>
            </a:r>
            <a:r>
              <a:rPr lang="es-ES" dirty="0" err="1" smtClean="0"/>
              <a:t>values</a:t>
            </a:r>
            <a:r>
              <a:rPr lang="es-ES" dirty="0" smtClean="0"/>
              <a:t> are </a:t>
            </a:r>
            <a:r>
              <a:rPr lang="es-ES" dirty="0" err="1" smtClean="0"/>
              <a:t>here</a:t>
            </a:r>
            <a:r>
              <a:rPr lang="es-ES" dirty="0"/>
              <a:t> </a:t>
            </a:r>
            <a:r>
              <a:rPr lang="es-ES" dirty="0" smtClean="0"/>
              <a:t>and, </a:t>
            </a:r>
            <a:r>
              <a:rPr lang="es-ES" dirty="0" err="1" smtClean="0"/>
              <a:t>taking</a:t>
            </a:r>
            <a:r>
              <a:rPr lang="es-ES" dirty="0" smtClean="0"/>
              <a:t> in </a:t>
            </a:r>
            <a:r>
              <a:rPr lang="es-ES" dirty="0" err="1" smtClean="0"/>
              <a:t>account</a:t>
            </a:r>
            <a:r>
              <a:rPr lang="es-ES" dirty="0" smtClean="0"/>
              <a:t> </a:t>
            </a:r>
            <a:r>
              <a:rPr lang="es-ES" dirty="0" err="1" smtClean="0"/>
              <a:t>the</a:t>
            </a:r>
            <a:r>
              <a:rPr lang="es-ES" dirty="0" smtClean="0"/>
              <a:t> error </a:t>
            </a:r>
            <a:r>
              <a:rPr lang="es-ES" dirty="0" err="1" smtClean="0"/>
              <a:t>budget</a:t>
            </a:r>
            <a:r>
              <a:rPr lang="es-ES" dirty="0" smtClean="0"/>
              <a:t> </a:t>
            </a:r>
            <a:r>
              <a:rPr lang="es-ES" dirty="0" err="1" smtClean="0"/>
              <a:t>estimation</a:t>
            </a:r>
            <a:r>
              <a:rPr lang="es-ES" dirty="0" smtClean="0"/>
              <a:t>, </a:t>
            </a:r>
            <a:r>
              <a:rPr lang="es-ES" dirty="0" err="1" smtClean="0"/>
              <a:t>we</a:t>
            </a:r>
            <a:r>
              <a:rPr lang="es-ES" dirty="0" smtClean="0"/>
              <a:t> can </a:t>
            </a:r>
            <a:r>
              <a:rPr lang="es-ES" dirty="0" err="1" smtClean="0"/>
              <a:t>say</a:t>
            </a:r>
            <a:r>
              <a:rPr lang="es-ES" dirty="0" smtClean="0"/>
              <a:t> </a:t>
            </a:r>
            <a:r>
              <a:rPr lang="es-ES" dirty="0" err="1" smtClean="0"/>
              <a:t>that</a:t>
            </a:r>
            <a:r>
              <a:rPr lang="es-ES" dirty="0" smtClean="0"/>
              <a:t> </a:t>
            </a:r>
            <a:r>
              <a:rPr lang="es-ES" dirty="0" err="1" smtClean="0"/>
              <a:t>the</a:t>
            </a:r>
            <a:r>
              <a:rPr lang="es-ES" dirty="0" smtClean="0"/>
              <a:t> NAPP </a:t>
            </a:r>
            <a:r>
              <a:rPr lang="es-ES" dirty="0" err="1" smtClean="0"/>
              <a:t>Photon</a:t>
            </a:r>
            <a:r>
              <a:rPr lang="es-ES" dirty="0" smtClean="0"/>
              <a:t> </a:t>
            </a:r>
            <a:r>
              <a:rPr lang="es-ES" dirty="0" err="1" smtClean="0"/>
              <a:t>beam</a:t>
            </a:r>
            <a:r>
              <a:rPr lang="es-ES" dirty="0" smtClean="0"/>
              <a:t> </a:t>
            </a:r>
            <a:r>
              <a:rPr lang="es-ES" dirty="0" err="1" smtClean="0"/>
              <a:t>entrance</a:t>
            </a:r>
            <a:r>
              <a:rPr lang="es-ES" dirty="0" smtClean="0"/>
              <a:t> has </a:t>
            </a:r>
            <a:r>
              <a:rPr lang="es-ES" dirty="0" err="1" smtClean="0"/>
              <a:t>been</a:t>
            </a:r>
            <a:r>
              <a:rPr lang="es-ES" dirty="0" smtClean="0"/>
              <a:t> </a:t>
            </a:r>
            <a:r>
              <a:rPr lang="es-ES" dirty="0" err="1" smtClean="0"/>
              <a:t>aligned</a:t>
            </a:r>
            <a:r>
              <a:rPr lang="es-ES" dirty="0" smtClean="0"/>
              <a:t> </a:t>
            </a:r>
            <a:r>
              <a:rPr lang="es-ES" dirty="0" err="1" smtClean="0"/>
              <a:t>with</a:t>
            </a:r>
            <a:r>
              <a:rPr lang="es-ES" dirty="0" smtClean="0"/>
              <a:t> </a:t>
            </a:r>
            <a:r>
              <a:rPr lang="es-ES" dirty="0" err="1" smtClean="0"/>
              <a:t>an</a:t>
            </a:r>
            <a:r>
              <a:rPr lang="es-ES" dirty="0" smtClean="0"/>
              <a:t> </a:t>
            </a:r>
            <a:r>
              <a:rPr lang="es-ES" dirty="0" err="1" smtClean="0"/>
              <a:t>accuracy</a:t>
            </a:r>
            <a:r>
              <a:rPr lang="es-ES" dirty="0"/>
              <a:t> </a:t>
            </a:r>
            <a:r>
              <a:rPr lang="es-ES" dirty="0" err="1" smtClean="0"/>
              <a:t>within</a:t>
            </a:r>
            <a:r>
              <a:rPr lang="es-ES" dirty="0" smtClean="0"/>
              <a:t> </a:t>
            </a:r>
            <a:r>
              <a:rPr lang="es-ES" dirty="0" err="1" smtClean="0"/>
              <a:t>the</a:t>
            </a:r>
            <a:r>
              <a:rPr lang="es-ES" dirty="0" smtClean="0"/>
              <a:t> plus </a:t>
            </a:r>
            <a:r>
              <a:rPr lang="es-ES" dirty="0" err="1" smtClean="0"/>
              <a:t>minus</a:t>
            </a:r>
            <a:r>
              <a:rPr lang="es-ES" dirty="0" smtClean="0"/>
              <a:t> 0.1mm.</a:t>
            </a:r>
          </a:p>
          <a:p>
            <a:pPr algn="just"/>
            <a:r>
              <a:rPr lang="es-ES" dirty="0" smtClean="0"/>
              <a:t>In </a:t>
            </a:r>
            <a:r>
              <a:rPr lang="es-ES" dirty="0" err="1" smtClean="0"/>
              <a:t>the</a:t>
            </a:r>
            <a:r>
              <a:rPr lang="es-ES" dirty="0" smtClean="0"/>
              <a:t> </a:t>
            </a:r>
            <a:r>
              <a:rPr lang="es-ES" dirty="0" err="1" smtClean="0"/>
              <a:t>image</a:t>
            </a:r>
            <a:r>
              <a:rPr lang="es-ES" dirty="0" smtClean="0"/>
              <a:t>, </a:t>
            </a:r>
            <a:r>
              <a:rPr lang="es-ES" dirty="0" err="1" smtClean="0"/>
              <a:t>you</a:t>
            </a:r>
            <a:r>
              <a:rPr lang="es-ES" dirty="0" smtClean="0"/>
              <a:t> can </a:t>
            </a:r>
            <a:r>
              <a:rPr lang="es-ES" dirty="0" err="1" smtClean="0"/>
              <a:t>see</a:t>
            </a:r>
            <a:r>
              <a:rPr lang="es-ES" dirty="0" smtClean="0"/>
              <a:t> </a:t>
            </a:r>
            <a:r>
              <a:rPr lang="es-ES" dirty="0" err="1" smtClean="0"/>
              <a:t>the</a:t>
            </a:r>
            <a:r>
              <a:rPr lang="es-ES" dirty="0" smtClean="0"/>
              <a:t> </a:t>
            </a:r>
            <a:r>
              <a:rPr lang="es-ES" dirty="0" err="1" smtClean="0"/>
              <a:t>identification</a:t>
            </a:r>
            <a:r>
              <a:rPr lang="es-ES" dirty="0" smtClean="0"/>
              <a:t> of </a:t>
            </a:r>
            <a:r>
              <a:rPr lang="es-ES" dirty="0" err="1" smtClean="0"/>
              <a:t>each</a:t>
            </a:r>
            <a:r>
              <a:rPr lang="es-ES" dirty="0" smtClean="0"/>
              <a:t> </a:t>
            </a:r>
            <a:r>
              <a:rPr lang="es-ES" dirty="0" err="1" smtClean="0"/>
              <a:t>fiducial</a:t>
            </a:r>
            <a:r>
              <a:rPr lang="es-ES" dirty="0" smtClean="0"/>
              <a:t> </a:t>
            </a:r>
            <a:r>
              <a:rPr lang="es-ES" dirty="0" err="1" smtClean="0"/>
              <a:t>point</a:t>
            </a:r>
            <a:r>
              <a:rPr lang="es-ES" dirty="0" smtClean="0"/>
              <a:t> and </a:t>
            </a:r>
            <a:r>
              <a:rPr lang="es-ES" dirty="0" err="1" smtClean="0"/>
              <a:t>also</a:t>
            </a:r>
            <a:r>
              <a:rPr lang="es-ES" dirty="0" smtClean="0"/>
              <a:t> </a:t>
            </a:r>
            <a:r>
              <a:rPr lang="es-ES" dirty="0" err="1" smtClean="0"/>
              <a:t>the</a:t>
            </a:r>
            <a:r>
              <a:rPr lang="es-ES" dirty="0" smtClean="0"/>
              <a:t> </a:t>
            </a:r>
            <a:r>
              <a:rPr lang="es-ES" dirty="0" err="1" smtClean="0"/>
              <a:t>component</a:t>
            </a:r>
            <a:r>
              <a:rPr lang="es-ES" dirty="0" smtClean="0"/>
              <a:t> </a:t>
            </a:r>
            <a:r>
              <a:rPr lang="es-ES" dirty="0" err="1" smtClean="0"/>
              <a:t>adjustment</a:t>
            </a:r>
            <a:r>
              <a:rPr lang="es-ES" dirty="0" smtClean="0"/>
              <a:t> </a:t>
            </a:r>
            <a:r>
              <a:rPr lang="es-ES" dirty="0" err="1" smtClean="0"/>
              <a:t>systems</a:t>
            </a:r>
            <a:r>
              <a:rPr lang="es-ES" dirty="0" smtClean="0"/>
              <a:t> </a:t>
            </a:r>
            <a:r>
              <a:rPr lang="es-ES" dirty="0" err="1" smtClean="0"/>
              <a:t>for</a:t>
            </a:r>
            <a:r>
              <a:rPr lang="es-ES" dirty="0" smtClean="0"/>
              <a:t> vertical and horizontal </a:t>
            </a:r>
            <a:r>
              <a:rPr lang="es-ES" dirty="0" err="1" smtClean="0"/>
              <a:t>movements</a:t>
            </a:r>
            <a:r>
              <a:rPr lang="es-ES" dirty="0" smtClean="0"/>
              <a:t>.</a:t>
            </a:r>
            <a:endParaRPr lang="en-US" dirty="0"/>
          </a:p>
        </p:txBody>
      </p:sp>
      <p:sp>
        <p:nvSpPr>
          <p:cNvPr id="4" name="Slide Number Placeholder 3"/>
          <p:cNvSpPr>
            <a:spLocks noGrp="1"/>
          </p:cNvSpPr>
          <p:nvPr>
            <p:ph type="sldNum" sz="quarter" idx="10"/>
          </p:nvPr>
        </p:nvSpPr>
        <p:spPr/>
        <p:txBody>
          <a:bodyPr/>
          <a:lstStyle/>
          <a:p>
            <a:fld id="{5FF4D05F-0845-432B-BBD0-32E47074A612}" type="slidenum">
              <a:rPr lang="en-US" smtClean="0"/>
              <a:t>12</a:t>
            </a:fld>
            <a:endParaRPr lang="en-US"/>
          </a:p>
        </p:txBody>
      </p:sp>
    </p:spTree>
    <p:extLst>
      <p:ext uri="{BB962C8B-B14F-4D97-AF65-F5344CB8AC3E}">
        <p14:creationId xmlns:p14="http://schemas.microsoft.com/office/powerpoint/2010/main" val="6105813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smtClean="0"/>
              <a:t>In </a:t>
            </a:r>
            <a:r>
              <a:rPr lang="es-ES" dirty="0" err="1" smtClean="0"/>
              <a:t>the</a:t>
            </a:r>
            <a:r>
              <a:rPr lang="es-ES" dirty="0" smtClean="0"/>
              <a:t> </a:t>
            </a:r>
            <a:r>
              <a:rPr lang="es-ES" dirty="0" err="1" smtClean="0"/>
              <a:t>next</a:t>
            </a:r>
            <a:r>
              <a:rPr lang="es-ES" dirty="0" smtClean="0"/>
              <a:t> </a:t>
            </a:r>
            <a:r>
              <a:rPr lang="es-ES" dirty="0" err="1" smtClean="0"/>
              <a:t>images</a:t>
            </a:r>
            <a:r>
              <a:rPr lang="es-ES" dirty="0" smtClean="0"/>
              <a:t> </a:t>
            </a:r>
            <a:r>
              <a:rPr lang="es-ES" dirty="0" err="1" smtClean="0"/>
              <a:t>we</a:t>
            </a:r>
            <a:r>
              <a:rPr lang="es-ES" dirty="0" smtClean="0"/>
              <a:t> can </a:t>
            </a:r>
            <a:r>
              <a:rPr lang="es-ES" dirty="0" err="1" smtClean="0"/>
              <a:t>see</a:t>
            </a:r>
            <a:r>
              <a:rPr lang="es-ES" dirty="0" smtClean="0"/>
              <a:t> </a:t>
            </a:r>
            <a:r>
              <a:rPr lang="es-ES" dirty="0" err="1" smtClean="0"/>
              <a:t>the</a:t>
            </a:r>
            <a:r>
              <a:rPr lang="es-ES" dirty="0" smtClean="0"/>
              <a:t> </a:t>
            </a:r>
            <a:r>
              <a:rPr lang="es-ES" dirty="0" err="1" smtClean="0"/>
              <a:t>Photon</a:t>
            </a:r>
            <a:r>
              <a:rPr lang="es-ES" dirty="0" smtClean="0"/>
              <a:t> </a:t>
            </a:r>
            <a:r>
              <a:rPr lang="es-ES" dirty="0" err="1" smtClean="0"/>
              <a:t>Beam</a:t>
            </a:r>
            <a:r>
              <a:rPr lang="es-ES" dirty="0" smtClean="0"/>
              <a:t> </a:t>
            </a:r>
            <a:r>
              <a:rPr lang="es-ES" dirty="0" err="1" smtClean="0"/>
              <a:t>entrance</a:t>
            </a:r>
            <a:r>
              <a:rPr lang="es-ES" dirty="0" smtClean="0"/>
              <a:t> </a:t>
            </a:r>
            <a:r>
              <a:rPr lang="es-ES" dirty="0" err="1" smtClean="0"/>
              <a:t>installed</a:t>
            </a:r>
            <a:r>
              <a:rPr lang="es-ES" dirty="0" smtClean="0"/>
              <a:t> and </a:t>
            </a:r>
            <a:r>
              <a:rPr lang="es-ES" dirty="0" err="1" smtClean="0"/>
              <a:t>aligned</a:t>
            </a:r>
            <a:r>
              <a:rPr lang="es-ES" dirty="0" smtClean="0"/>
              <a:t> </a:t>
            </a:r>
            <a:r>
              <a:rPr lang="es-ES" dirty="0" err="1" smtClean="0"/>
              <a:t>within</a:t>
            </a:r>
            <a:r>
              <a:rPr lang="es-ES" dirty="0" smtClean="0"/>
              <a:t> </a:t>
            </a:r>
            <a:r>
              <a:rPr lang="es-ES" dirty="0" err="1" smtClean="0"/>
              <a:t>the</a:t>
            </a:r>
            <a:r>
              <a:rPr lang="es-ES" dirty="0" smtClean="0"/>
              <a:t> </a:t>
            </a:r>
            <a:r>
              <a:rPr lang="es-ES" dirty="0" err="1" smtClean="0"/>
              <a:t>beamline</a:t>
            </a:r>
            <a:r>
              <a:rPr lang="es-ES" dirty="0" smtClean="0"/>
              <a:t> in </a:t>
            </a:r>
            <a:r>
              <a:rPr lang="es-ES" dirty="0" err="1" smtClean="0"/>
              <a:t>the</a:t>
            </a:r>
            <a:r>
              <a:rPr lang="es-ES" dirty="0" smtClean="0"/>
              <a:t> 3D </a:t>
            </a:r>
            <a:r>
              <a:rPr lang="es-ES" dirty="0" err="1" smtClean="0"/>
              <a:t>model</a:t>
            </a:r>
            <a:r>
              <a:rPr lang="es-ES" dirty="0" smtClean="0"/>
              <a:t> and </a:t>
            </a:r>
            <a:r>
              <a:rPr lang="es-ES" dirty="0" err="1" smtClean="0"/>
              <a:t>also</a:t>
            </a:r>
            <a:r>
              <a:rPr lang="es-ES" dirty="0" smtClean="0"/>
              <a:t> </a:t>
            </a:r>
            <a:r>
              <a:rPr lang="es-ES" dirty="0" err="1" smtClean="0"/>
              <a:t>some</a:t>
            </a:r>
            <a:r>
              <a:rPr lang="es-ES" dirty="0" smtClean="0"/>
              <a:t> </a:t>
            </a:r>
            <a:r>
              <a:rPr lang="es-ES" dirty="0" err="1" smtClean="0"/>
              <a:t>images</a:t>
            </a:r>
            <a:r>
              <a:rPr lang="es-ES" dirty="0" smtClean="0"/>
              <a:t> once </a:t>
            </a:r>
            <a:r>
              <a:rPr lang="es-ES" dirty="0" err="1" smtClean="0"/>
              <a:t>the</a:t>
            </a:r>
            <a:r>
              <a:rPr lang="es-ES" dirty="0" smtClean="0"/>
              <a:t> </a:t>
            </a:r>
            <a:r>
              <a:rPr lang="es-ES" dirty="0" err="1" smtClean="0"/>
              <a:t>component</a:t>
            </a:r>
            <a:r>
              <a:rPr lang="es-ES" dirty="0" smtClean="0"/>
              <a:t> </a:t>
            </a:r>
            <a:r>
              <a:rPr lang="es-ES" dirty="0" err="1" smtClean="0"/>
              <a:t>is</a:t>
            </a:r>
            <a:r>
              <a:rPr lang="es-ES" dirty="0" smtClean="0"/>
              <a:t> placed.</a:t>
            </a:r>
            <a:endParaRPr lang="en-US" dirty="0"/>
          </a:p>
        </p:txBody>
      </p:sp>
      <p:sp>
        <p:nvSpPr>
          <p:cNvPr id="4" name="Slide Number Placeholder 3"/>
          <p:cNvSpPr>
            <a:spLocks noGrp="1"/>
          </p:cNvSpPr>
          <p:nvPr>
            <p:ph type="sldNum" sz="quarter" idx="10"/>
          </p:nvPr>
        </p:nvSpPr>
        <p:spPr/>
        <p:txBody>
          <a:bodyPr/>
          <a:lstStyle/>
          <a:p>
            <a:fld id="{5FF4D05F-0845-432B-BBD0-32E47074A612}" type="slidenum">
              <a:rPr lang="en-US" smtClean="0"/>
              <a:t>13</a:t>
            </a:fld>
            <a:endParaRPr lang="en-US"/>
          </a:p>
        </p:txBody>
      </p:sp>
    </p:spTree>
    <p:extLst>
      <p:ext uri="{BB962C8B-B14F-4D97-AF65-F5344CB8AC3E}">
        <p14:creationId xmlns:p14="http://schemas.microsoft.com/office/powerpoint/2010/main" val="9412064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s-ES" dirty="0" smtClean="0"/>
              <a:t>As final </a:t>
            </a:r>
            <a:r>
              <a:rPr lang="es-ES" dirty="0" err="1" smtClean="0"/>
              <a:t>results</a:t>
            </a:r>
            <a:r>
              <a:rPr lang="es-ES" dirty="0" smtClean="0"/>
              <a:t>, </a:t>
            </a:r>
            <a:r>
              <a:rPr lang="es-ES" dirty="0" err="1" smtClean="0"/>
              <a:t>we</a:t>
            </a:r>
            <a:r>
              <a:rPr lang="es-ES" dirty="0" smtClean="0"/>
              <a:t> can </a:t>
            </a:r>
            <a:r>
              <a:rPr lang="es-ES" dirty="0" err="1" smtClean="0"/>
              <a:t>demonstrate</a:t>
            </a:r>
            <a:r>
              <a:rPr lang="es-ES" dirty="0" smtClean="0"/>
              <a:t> </a:t>
            </a:r>
            <a:r>
              <a:rPr lang="es-ES" dirty="0" err="1" smtClean="0"/>
              <a:t>that</a:t>
            </a:r>
            <a:r>
              <a:rPr lang="es-ES" dirty="0" smtClean="0"/>
              <a:t> </a:t>
            </a:r>
            <a:r>
              <a:rPr lang="es-ES" dirty="0" err="1" smtClean="0"/>
              <a:t>the</a:t>
            </a:r>
            <a:r>
              <a:rPr lang="es-ES" dirty="0" smtClean="0"/>
              <a:t> </a:t>
            </a:r>
            <a:r>
              <a:rPr lang="es-ES" dirty="0" err="1" smtClean="0"/>
              <a:t>order</a:t>
            </a:r>
            <a:r>
              <a:rPr lang="es-ES" dirty="0" smtClean="0"/>
              <a:t> </a:t>
            </a:r>
            <a:r>
              <a:rPr lang="es-ES" dirty="0" err="1" smtClean="0"/>
              <a:t>zero</a:t>
            </a:r>
            <a:r>
              <a:rPr lang="es-ES" dirty="0" smtClean="0"/>
              <a:t> </a:t>
            </a:r>
            <a:r>
              <a:rPr lang="es-ES" dirty="0" err="1" smtClean="0"/>
              <a:t>beam</a:t>
            </a:r>
            <a:r>
              <a:rPr lang="es-ES" dirty="0" smtClean="0"/>
              <a:t> </a:t>
            </a:r>
            <a:r>
              <a:rPr lang="es-ES" dirty="0" err="1" smtClean="0"/>
              <a:t>reaches</a:t>
            </a:r>
            <a:r>
              <a:rPr lang="es-ES" dirty="0" smtClean="0"/>
              <a:t> </a:t>
            </a:r>
            <a:r>
              <a:rPr lang="es-ES" dirty="0" err="1" smtClean="0"/>
              <a:t>the</a:t>
            </a:r>
            <a:r>
              <a:rPr lang="es-ES" dirty="0" smtClean="0"/>
              <a:t> </a:t>
            </a:r>
            <a:r>
              <a:rPr lang="es-ES" dirty="0" err="1" smtClean="0"/>
              <a:t>sample</a:t>
            </a:r>
            <a:r>
              <a:rPr lang="es-ES" dirty="0" smtClean="0"/>
              <a:t> </a:t>
            </a:r>
            <a:r>
              <a:rPr lang="es-ES" dirty="0" err="1" smtClean="0"/>
              <a:t>inside</a:t>
            </a:r>
            <a:r>
              <a:rPr lang="es-ES" dirty="0" smtClean="0"/>
              <a:t> </a:t>
            </a:r>
            <a:r>
              <a:rPr lang="es-ES" dirty="0" err="1" smtClean="0"/>
              <a:t>the</a:t>
            </a:r>
            <a:r>
              <a:rPr lang="es-ES" dirty="0" smtClean="0"/>
              <a:t> </a:t>
            </a:r>
            <a:r>
              <a:rPr lang="es-ES" dirty="0" err="1" smtClean="0"/>
              <a:t>analyzer</a:t>
            </a:r>
            <a:r>
              <a:rPr lang="es-ES" dirty="0" smtClean="0"/>
              <a:t> </a:t>
            </a:r>
            <a:r>
              <a:rPr lang="es-ES" dirty="0" err="1" smtClean="0"/>
              <a:t>chamber</a:t>
            </a:r>
            <a:r>
              <a:rPr lang="es-ES" dirty="0" smtClean="0"/>
              <a:t>. In </a:t>
            </a:r>
            <a:r>
              <a:rPr lang="es-ES" dirty="0" err="1" smtClean="0"/>
              <a:t>December</a:t>
            </a:r>
            <a:r>
              <a:rPr lang="es-ES" dirty="0" smtClean="0"/>
              <a:t> 2012, </a:t>
            </a:r>
            <a:r>
              <a:rPr lang="es-ES" dirty="0" err="1" smtClean="0"/>
              <a:t>the</a:t>
            </a:r>
            <a:r>
              <a:rPr lang="es-ES" dirty="0" smtClean="0"/>
              <a:t> </a:t>
            </a:r>
            <a:r>
              <a:rPr lang="es-ES" dirty="0" err="1" smtClean="0"/>
              <a:t>Photon</a:t>
            </a:r>
            <a:r>
              <a:rPr lang="es-ES" dirty="0" smtClean="0"/>
              <a:t> </a:t>
            </a:r>
            <a:r>
              <a:rPr lang="es-ES" dirty="0" err="1" smtClean="0"/>
              <a:t>Beam</a:t>
            </a:r>
            <a:r>
              <a:rPr lang="es-ES" dirty="0" smtClean="0"/>
              <a:t> </a:t>
            </a:r>
            <a:r>
              <a:rPr lang="es-ES" dirty="0" err="1" smtClean="0"/>
              <a:t>Entrance</a:t>
            </a:r>
            <a:r>
              <a:rPr lang="es-ES" dirty="0" smtClean="0"/>
              <a:t> </a:t>
            </a:r>
            <a:r>
              <a:rPr lang="es-ES" dirty="0" err="1" smtClean="0"/>
              <a:t>is</a:t>
            </a:r>
            <a:r>
              <a:rPr lang="es-ES" dirty="0" smtClean="0"/>
              <a:t> </a:t>
            </a:r>
            <a:r>
              <a:rPr lang="es-ES" dirty="0" err="1" smtClean="0"/>
              <a:t>finally</a:t>
            </a:r>
            <a:r>
              <a:rPr lang="es-ES" dirty="0" smtClean="0"/>
              <a:t> </a:t>
            </a:r>
            <a:r>
              <a:rPr lang="es-ES" dirty="0" err="1" smtClean="0"/>
              <a:t>aligned</a:t>
            </a:r>
            <a:r>
              <a:rPr lang="es-ES" dirty="0" smtClean="0"/>
              <a:t>, and </a:t>
            </a:r>
            <a:r>
              <a:rPr lang="es-ES" dirty="0" err="1" smtClean="0"/>
              <a:t>since</a:t>
            </a:r>
            <a:r>
              <a:rPr lang="es-ES" dirty="0" smtClean="0"/>
              <a:t> </a:t>
            </a:r>
            <a:r>
              <a:rPr lang="es-ES" dirty="0" err="1" smtClean="0"/>
              <a:t>end</a:t>
            </a:r>
            <a:r>
              <a:rPr lang="es-ES" dirty="0" smtClean="0"/>
              <a:t> of 2013, </a:t>
            </a:r>
            <a:r>
              <a:rPr lang="es-ES" dirty="0" err="1" smtClean="0"/>
              <a:t>the</a:t>
            </a:r>
            <a:r>
              <a:rPr lang="es-ES" dirty="0" smtClean="0"/>
              <a:t> NAPP </a:t>
            </a:r>
            <a:r>
              <a:rPr lang="es-ES" dirty="0" err="1" smtClean="0"/>
              <a:t>branch</a:t>
            </a:r>
            <a:r>
              <a:rPr lang="es-ES" dirty="0" smtClean="0"/>
              <a:t> </a:t>
            </a:r>
            <a:r>
              <a:rPr lang="es-ES" dirty="0" err="1" smtClean="0"/>
              <a:t>is</a:t>
            </a:r>
            <a:r>
              <a:rPr lang="es-ES" dirty="0" smtClean="0"/>
              <a:t> </a:t>
            </a:r>
            <a:r>
              <a:rPr lang="es-ES" dirty="0" err="1" smtClean="0"/>
              <a:t>oppened</a:t>
            </a:r>
            <a:r>
              <a:rPr lang="es-ES" dirty="0" smtClean="0"/>
              <a:t> to hosting </a:t>
            </a:r>
            <a:r>
              <a:rPr lang="es-ES" dirty="0" err="1" smtClean="0"/>
              <a:t>official</a:t>
            </a:r>
            <a:r>
              <a:rPr lang="es-ES" dirty="0" smtClean="0"/>
              <a:t> </a:t>
            </a:r>
            <a:r>
              <a:rPr lang="es-ES" dirty="0" err="1" smtClean="0"/>
              <a:t>users</a:t>
            </a:r>
            <a:r>
              <a:rPr lang="es-ES" dirty="0" smtClean="0"/>
              <a:t>, </a:t>
            </a:r>
            <a:r>
              <a:rPr lang="es-ES" dirty="0" err="1" smtClean="0"/>
              <a:t>about</a:t>
            </a:r>
            <a:r>
              <a:rPr lang="es-ES" dirty="0" smtClean="0"/>
              <a:t> 7 </a:t>
            </a:r>
            <a:r>
              <a:rPr lang="es-ES" dirty="0" err="1" smtClean="0"/>
              <a:t>researchers</a:t>
            </a:r>
            <a:r>
              <a:rPr lang="es-ES" dirty="0" smtClean="0"/>
              <a:t> </a:t>
            </a:r>
            <a:r>
              <a:rPr lang="es-ES" dirty="0" err="1" smtClean="0"/>
              <a:t>groups</a:t>
            </a:r>
            <a:r>
              <a:rPr lang="es-ES" dirty="0" smtClean="0"/>
              <a:t> </a:t>
            </a:r>
            <a:r>
              <a:rPr lang="es-ES" dirty="0" err="1" smtClean="0"/>
              <a:t>have</a:t>
            </a:r>
            <a:r>
              <a:rPr lang="es-ES" dirty="0" smtClean="0"/>
              <a:t> </a:t>
            </a:r>
            <a:r>
              <a:rPr lang="es-ES" dirty="0" err="1" smtClean="0"/>
              <a:t>made</a:t>
            </a:r>
            <a:r>
              <a:rPr lang="es-ES" dirty="0" smtClean="0"/>
              <a:t> </a:t>
            </a:r>
            <a:r>
              <a:rPr lang="es-ES" dirty="0" err="1" smtClean="0"/>
              <a:t>until</a:t>
            </a:r>
            <a:r>
              <a:rPr lang="es-ES" dirty="0" smtClean="0"/>
              <a:t> 9 </a:t>
            </a:r>
            <a:r>
              <a:rPr lang="es-ES" dirty="0" err="1" smtClean="0"/>
              <a:t>experiments</a:t>
            </a:r>
            <a:r>
              <a:rPr lang="es-ES" dirty="0" smtClean="0"/>
              <a:t>, </a:t>
            </a:r>
            <a:r>
              <a:rPr lang="es-ES" dirty="0" err="1" smtClean="0"/>
              <a:t>for</a:t>
            </a:r>
            <a:r>
              <a:rPr lang="es-ES" dirty="0" smtClean="0"/>
              <a:t> </a:t>
            </a:r>
            <a:r>
              <a:rPr lang="es-ES" dirty="0" err="1" smtClean="0"/>
              <a:t>the</a:t>
            </a:r>
            <a:r>
              <a:rPr lang="es-ES" dirty="0" smtClean="0"/>
              <a:t> </a:t>
            </a:r>
            <a:r>
              <a:rPr lang="es-ES" dirty="0" err="1" smtClean="0"/>
              <a:t>moment</a:t>
            </a:r>
            <a:r>
              <a:rPr lang="es-ES" dirty="0" smtClean="0"/>
              <a:t>. </a:t>
            </a:r>
            <a:r>
              <a:rPr lang="es-ES" dirty="0" err="1" smtClean="0"/>
              <a:t>Some</a:t>
            </a:r>
            <a:r>
              <a:rPr lang="es-ES" dirty="0" smtClean="0"/>
              <a:t> of </a:t>
            </a:r>
            <a:r>
              <a:rPr lang="es-ES" dirty="0" err="1" smtClean="0"/>
              <a:t>them</a:t>
            </a:r>
            <a:r>
              <a:rPr lang="es-ES" dirty="0" smtClean="0"/>
              <a:t> </a:t>
            </a:r>
            <a:r>
              <a:rPr lang="es-ES" dirty="0" err="1" smtClean="0"/>
              <a:t>could</a:t>
            </a:r>
            <a:r>
              <a:rPr lang="es-ES" dirty="0" smtClean="0"/>
              <a:t> be </a:t>
            </a:r>
            <a:r>
              <a:rPr lang="es-ES" dirty="0" err="1" smtClean="0"/>
              <a:t>the</a:t>
            </a:r>
            <a:r>
              <a:rPr lang="es-ES" dirty="0" smtClean="0"/>
              <a:t> </a:t>
            </a:r>
            <a:r>
              <a:rPr lang="es-ES" dirty="0" err="1" smtClean="0"/>
              <a:t>Ethanol</a:t>
            </a:r>
            <a:r>
              <a:rPr lang="es-ES" dirty="0" smtClean="0"/>
              <a:t> </a:t>
            </a:r>
            <a:r>
              <a:rPr lang="es-ES" dirty="0" err="1" smtClean="0"/>
              <a:t>Steam</a:t>
            </a:r>
            <a:r>
              <a:rPr lang="es-ES" dirty="0" smtClean="0"/>
              <a:t> </a:t>
            </a:r>
            <a:r>
              <a:rPr lang="es-ES" dirty="0" err="1" smtClean="0"/>
              <a:t>Reforming</a:t>
            </a:r>
            <a:r>
              <a:rPr lang="es-ES" dirty="0" smtClean="0"/>
              <a:t> </a:t>
            </a:r>
            <a:r>
              <a:rPr lang="es-ES" dirty="0" err="1" smtClean="0"/>
              <a:t>or</a:t>
            </a:r>
            <a:r>
              <a:rPr lang="es-ES" dirty="0" smtClean="0"/>
              <a:t> </a:t>
            </a:r>
            <a:r>
              <a:rPr lang="es-ES" dirty="0" err="1" smtClean="0"/>
              <a:t>the</a:t>
            </a:r>
            <a:r>
              <a:rPr lang="es-ES" dirty="0" smtClean="0"/>
              <a:t> </a:t>
            </a:r>
            <a:r>
              <a:rPr lang="es-ES" dirty="0" err="1" smtClean="0"/>
              <a:t>breathing</a:t>
            </a:r>
            <a:r>
              <a:rPr lang="es-ES" dirty="0" smtClean="0"/>
              <a:t> </a:t>
            </a:r>
            <a:r>
              <a:rPr lang="es-ES" dirty="0" err="1" smtClean="0"/>
              <a:t>chemistry</a:t>
            </a:r>
            <a:r>
              <a:rPr lang="es-ES" dirty="0" smtClean="0"/>
              <a:t>, </a:t>
            </a:r>
            <a:r>
              <a:rPr lang="es-ES" dirty="0" err="1" smtClean="0"/>
              <a:t>which</a:t>
            </a:r>
            <a:r>
              <a:rPr lang="es-ES" dirty="0" smtClean="0"/>
              <a:t> </a:t>
            </a:r>
            <a:r>
              <a:rPr lang="es-ES" dirty="0" err="1" smtClean="0"/>
              <a:t>was</a:t>
            </a:r>
            <a:r>
              <a:rPr lang="es-ES" dirty="0" smtClean="0"/>
              <a:t> </a:t>
            </a:r>
            <a:r>
              <a:rPr lang="es-ES" dirty="0" err="1" smtClean="0"/>
              <a:t>submitted</a:t>
            </a:r>
            <a:r>
              <a:rPr lang="es-ES" dirty="0" smtClean="0"/>
              <a:t> </a:t>
            </a:r>
            <a:r>
              <a:rPr lang="es-ES" dirty="0" err="1" smtClean="0"/>
              <a:t>for</a:t>
            </a:r>
            <a:r>
              <a:rPr lang="es-ES" dirty="0" smtClean="0"/>
              <a:t> </a:t>
            </a:r>
            <a:r>
              <a:rPr lang="es-ES" dirty="0" err="1" smtClean="0"/>
              <a:t>best</a:t>
            </a:r>
            <a:r>
              <a:rPr lang="es-ES" dirty="0" smtClean="0"/>
              <a:t> </a:t>
            </a:r>
            <a:r>
              <a:rPr lang="es-ES" dirty="0" err="1" smtClean="0"/>
              <a:t>experiment</a:t>
            </a:r>
            <a:r>
              <a:rPr lang="es-ES" dirty="0" smtClean="0"/>
              <a:t> of 2013 </a:t>
            </a:r>
            <a:r>
              <a:rPr lang="es-ES" dirty="0" err="1" smtClean="0"/>
              <a:t>by</a:t>
            </a:r>
            <a:r>
              <a:rPr lang="es-ES" dirty="0" smtClean="0"/>
              <a:t> ALBA.</a:t>
            </a:r>
            <a:endParaRPr lang="en-US" dirty="0"/>
          </a:p>
        </p:txBody>
      </p:sp>
      <p:sp>
        <p:nvSpPr>
          <p:cNvPr id="4" name="Slide Number Placeholder 3"/>
          <p:cNvSpPr>
            <a:spLocks noGrp="1"/>
          </p:cNvSpPr>
          <p:nvPr>
            <p:ph type="sldNum" sz="quarter" idx="10"/>
          </p:nvPr>
        </p:nvSpPr>
        <p:spPr/>
        <p:txBody>
          <a:bodyPr/>
          <a:lstStyle/>
          <a:p>
            <a:fld id="{5FF4D05F-0845-432B-BBD0-32E47074A612}" type="slidenum">
              <a:rPr lang="en-US" smtClean="0"/>
              <a:t>14</a:t>
            </a:fld>
            <a:endParaRPr lang="en-US"/>
          </a:p>
        </p:txBody>
      </p:sp>
    </p:spTree>
    <p:extLst>
      <p:ext uri="{BB962C8B-B14F-4D97-AF65-F5344CB8AC3E}">
        <p14:creationId xmlns:p14="http://schemas.microsoft.com/office/powerpoint/2010/main" val="24522413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smtClean="0"/>
              <a:t>To </a:t>
            </a:r>
            <a:r>
              <a:rPr lang="es-ES" dirty="0" err="1" smtClean="0"/>
              <a:t>finish</a:t>
            </a:r>
            <a:r>
              <a:rPr lang="es-ES" dirty="0" smtClean="0"/>
              <a:t> </a:t>
            </a:r>
            <a:r>
              <a:rPr lang="es-ES" dirty="0" err="1" smtClean="0"/>
              <a:t>with</a:t>
            </a:r>
            <a:r>
              <a:rPr lang="es-ES" dirty="0" smtClean="0"/>
              <a:t> </a:t>
            </a:r>
            <a:r>
              <a:rPr lang="es-ES" dirty="0" err="1" smtClean="0"/>
              <a:t>the</a:t>
            </a:r>
            <a:r>
              <a:rPr lang="es-ES" dirty="0" smtClean="0"/>
              <a:t> </a:t>
            </a:r>
            <a:r>
              <a:rPr lang="es-ES" dirty="0" err="1" smtClean="0"/>
              <a:t>presentation</a:t>
            </a:r>
            <a:r>
              <a:rPr lang="es-ES" dirty="0" smtClean="0"/>
              <a:t>, </a:t>
            </a:r>
            <a:r>
              <a:rPr lang="es-ES" dirty="0" err="1" smtClean="0"/>
              <a:t>here</a:t>
            </a:r>
            <a:r>
              <a:rPr lang="es-ES" dirty="0" smtClean="0"/>
              <a:t> </a:t>
            </a:r>
            <a:r>
              <a:rPr lang="es-ES" dirty="0" err="1" smtClean="0"/>
              <a:t>you</a:t>
            </a:r>
            <a:r>
              <a:rPr lang="es-ES" dirty="0" smtClean="0"/>
              <a:t> </a:t>
            </a:r>
            <a:r>
              <a:rPr lang="es-ES" dirty="0" err="1" smtClean="0"/>
              <a:t>have</a:t>
            </a:r>
            <a:r>
              <a:rPr lang="es-ES" dirty="0" smtClean="0"/>
              <a:t> a </a:t>
            </a:r>
            <a:r>
              <a:rPr lang="es-ES" dirty="0" err="1" smtClean="0"/>
              <a:t>few</a:t>
            </a:r>
            <a:r>
              <a:rPr lang="es-ES" dirty="0" smtClean="0"/>
              <a:t> </a:t>
            </a:r>
            <a:r>
              <a:rPr lang="es-ES" dirty="0" err="1" smtClean="0"/>
              <a:t>summary</a:t>
            </a:r>
            <a:r>
              <a:rPr lang="es-ES" dirty="0" smtClean="0"/>
              <a:t> </a:t>
            </a:r>
            <a:r>
              <a:rPr lang="es-ES" dirty="0" err="1" smtClean="0"/>
              <a:t>sentences</a:t>
            </a:r>
            <a:endParaRPr lang="es-ES" dirty="0" smtClean="0"/>
          </a:p>
          <a:p>
            <a:endParaRPr lang="en-US" dirty="0"/>
          </a:p>
        </p:txBody>
      </p:sp>
      <p:sp>
        <p:nvSpPr>
          <p:cNvPr id="4" name="Slide Number Placeholder 3"/>
          <p:cNvSpPr>
            <a:spLocks noGrp="1"/>
          </p:cNvSpPr>
          <p:nvPr>
            <p:ph type="sldNum" sz="quarter" idx="10"/>
          </p:nvPr>
        </p:nvSpPr>
        <p:spPr/>
        <p:txBody>
          <a:bodyPr/>
          <a:lstStyle/>
          <a:p>
            <a:fld id="{5FF4D05F-0845-432B-BBD0-32E47074A612}" type="slidenum">
              <a:rPr lang="en-US" smtClean="0"/>
              <a:t>15</a:t>
            </a:fld>
            <a:endParaRPr lang="en-US"/>
          </a:p>
        </p:txBody>
      </p:sp>
    </p:spTree>
    <p:extLst>
      <p:ext uri="{BB962C8B-B14F-4D97-AF65-F5344CB8AC3E}">
        <p14:creationId xmlns:p14="http://schemas.microsoft.com/office/powerpoint/2010/main" val="6954869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smtClean="0"/>
              <a:t>And </a:t>
            </a:r>
            <a:r>
              <a:rPr lang="es-ES" dirty="0" err="1" smtClean="0"/>
              <a:t>finally</a:t>
            </a:r>
            <a:r>
              <a:rPr lang="es-ES" dirty="0" smtClean="0"/>
              <a:t>, I </a:t>
            </a:r>
            <a:r>
              <a:rPr lang="es-ES" dirty="0" err="1" smtClean="0"/>
              <a:t>dont</a:t>
            </a:r>
            <a:r>
              <a:rPr lang="es-ES" dirty="0" smtClean="0"/>
              <a:t> </a:t>
            </a:r>
            <a:r>
              <a:rPr lang="es-ES" dirty="0" err="1" smtClean="0"/>
              <a:t>want</a:t>
            </a:r>
            <a:r>
              <a:rPr lang="es-ES" dirty="0" smtClean="0"/>
              <a:t> to </a:t>
            </a:r>
            <a:r>
              <a:rPr lang="es-ES" dirty="0" err="1" smtClean="0"/>
              <a:t>finish</a:t>
            </a:r>
            <a:r>
              <a:rPr lang="es-ES" dirty="0" smtClean="0"/>
              <a:t> </a:t>
            </a:r>
            <a:r>
              <a:rPr lang="es-ES" dirty="0" err="1" smtClean="0"/>
              <a:t>my</a:t>
            </a:r>
            <a:r>
              <a:rPr lang="es-ES" dirty="0" smtClean="0"/>
              <a:t> </a:t>
            </a:r>
            <a:r>
              <a:rPr lang="es-ES" dirty="0" err="1" smtClean="0"/>
              <a:t>presentation</a:t>
            </a:r>
            <a:r>
              <a:rPr lang="es-ES" dirty="0" smtClean="0"/>
              <a:t> </a:t>
            </a:r>
            <a:r>
              <a:rPr lang="es-ES" dirty="0" err="1" smtClean="0"/>
              <a:t>without</a:t>
            </a:r>
            <a:r>
              <a:rPr lang="es-ES" dirty="0" smtClean="0"/>
              <a:t> </a:t>
            </a:r>
            <a:r>
              <a:rPr lang="es-ES" dirty="0" err="1" smtClean="0"/>
              <a:t>saying</a:t>
            </a:r>
            <a:r>
              <a:rPr lang="es-ES" dirty="0" smtClean="0"/>
              <a:t> </a:t>
            </a:r>
            <a:r>
              <a:rPr lang="es-ES" dirty="0" err="1" smtClean="0"/>
              <a:t>thanks</a:t>
            </a:r>
            <a:r>
              <a:rPr lang="es-ES" dirty="0" smtClean="0"/>
              <a:t> to </a:t>
            </a:r>
            <a:r>
              <a:rPr lang="es-ES" dirty="0" err="1" smtClean="0"/>
              <a:t>my</a:t>
            </a:r>
            <a:r>
              <a:rPr lang="es-ES" dirty="0" smtClean="0"/>
              <a:t> </a:t>
            </a:r>
            <a:r>
              <a:rPr lang="es-ES" dirty="0" err="1" smtClean="0"/>
              <a:t>Survey</a:t>
            </a:r>
            <a:r>
              <a:rPr lang="es-ES" dirty="0" smtClean="0"/>
              <a:t> and </a:t>
            </a:r>
            <a:r>
              <a:rPr lang="es-ES" dirty="0" err="1" smtClean="0"/>
              <a:t>Alignment</a:t>
            </a:r>
            <a:r>
              <a:rPr lang="es-ES" dirty="0" smtClean="0"/>
              <a:t> </a:t>
            </a:r>
            <a:r>
              <a:rPr lang="es-ES" dirty="0" err="1" smtClean="0"/>
              <a:t>group</a:t>
            </a:r>
            <a:r>
              <a:rPr lang="es-ES" dirty="0" smtClean="0"/>
              <a:t> </a:t>
            </a:r>
            <a:r>
              <a:rPr lang="es-ES" dirty="0" err="1" smtClean="0"/>
              <a:t>partner</a:t>
            </a:r>
            <a:r>
              <a:rPr lang="es-ES" dirty="0" smtClean="0"/>
              <a:t>, Jon </a:t>
            </a:r>
            <a:r>
              <a:rPr lang="es-ES" dirty="0" err="1" smtClean="0"/>
              <a:t>Ladrera</a:t>
            </a:r>
            <a:r>
              <a:rPr lang="es-ES" dirty="0" smtClean="0"/>
              <a:t>, to Carles </a:t>
            </a:r>
            <a:r>
              <a:rPr lang="es-ES" dirty="0" err="1" smtClean="0"/>
              <a:t>Colldelram</a:t>
            </a:r>
            <a:r>
              <a:rPr lang="es-ES" dirty="0" smtClean="0"/>
              <a:t>, </a:t>
            </a:r>
            <a:r>
              <a:rPr lang="es-ES" dirty="0" err="1" smtClean="0"/>
              <a:t>my</a:t>
            </a:r>
            <a:r>
              <a:rPr lang="es-ES" dirty="0" smtClean="0"/>
              <a:t> </a:t>
            </a:r>
            <a:r>
              <a:rPr lang="es-ES" dirty="0" err="1" smtClean="0"/>
              <a:t>boss</a:t>
            </a:r>
            <a:r>
              <a:rPr lang="es-ES" dirty="0" smtClean="0"/>
              <a:t> </a:t>
            </a:r>
            <a:r>
              <a:rPr lang="es-ES" dirty="0" err="1" smtClean="0"/>
              <a:t>which</a:t>
            </a:r>
            <a:r>
              <a:rPr lang="es-ES" dirty="0" smtClean="0"/>
              <a:t> </a:t>
            </a:r>
            <a:r>
              <a:rPr lang="es-ES" dirty="0" err="1" smtClean="0"/>
              <a:t>is</a:t>
            </a:r>
            <a:r>
              <a:rPr lang="es-ES" dirty="0" smtClean="0"/>
              <a:t> </a:t>
            </a:r>
            <a:r>
              <a:rPr lang="es-ES" dirty="0" err="1" smtClean="0"/>
              <a:t>the</a:t>
            </a:r>
            <a:r>
              <a:rPr lang="es-ES" dirty="0" smtClean="0"/>
              <a:t> ALBA </a:t>
            </a:r>
            <a:r>
              <a:rPr lang="es-ES" dirty="0" err="1" smtClean="0"/>
              <a:t>engineering</a:t>
            </a:r>
            <a:r>
              <a:rPr lang="es-ES" dirty="0" smtClean="0"/>
              <a:t> transversal </a:t>
            </a:r>
            <a:r>
              <a:rPr lang="es-ES" dirty="0" err="1" smtClean="0"/>
              <a:t>section</a:t>
            </a:r>
            <a:r>
              <a:rPr lang="es-ES" dirty="0" smtClean="0"/>
              <a:t> head</a:t>
            </a:r>
            <a:r>
              <a:rPr lang="en-US" dirty="0" smtClean="0"/>
              <a:t>, to Fabien Rey, my old Alignment group partner, who has showed me a lot of things and now is working in the European Spallation Source, and finally to the </a:t>
            </a:r>
            <a:r>
              <a:rPr lang="en-US" dirty="0" err="1" smtClean="0"/>
              <a:t>beamline</a:t>
            </a:r>
            <a:r>
              <a:rPr lang="en-US" dirty="0" smtClean="0"/>
              <a:t> scientists to provide me with lots of information (Virginia Pérez and Carlos </a:t>
            </a:r>
            <a:r>
              <a:rPr lang="en-US" dirty="0" err="1" smtClean="0"/>
              <a:t>Escudero</a:t>
            </a:r>
            <a:r>
              <a:rPr lang="en-US" dirty="0" smtClean="0"/>
              <a:t>).</a:t>
            </a:r>
          </a:p>
          <a:p>
            <a:endParaRPr lang="en-US" dirty="0"/>
          </a:p>
        </p:txBody>
      </p:sp>
      <p:sp>
        <p:nvSpPr>
          <p:cNvPr id="4" name="Slide Number Placeholder 3"/>
          <p:cNvSpPr>
            <a:spLocks noGrp="1"/>
          </p:cNvSpPr>
          <p:nvPr>
            <p:ph type="sldNum" sz="quarter" idx="10"/>
          </p:nvPr>
        </p:nvSpPr>
        <p:spPr/>
        <p:txBody>
          <a:bodyPr/>
          <a:lstStyle/>
          <a:p>
            <a:fld id="{5FF4D05F-0845-432B-BBD0-32E47074A612}" type="slidenum">
              <a:rPr lang="en-US" smtClean="0"/>
              <a:t>16</a:t>
            </a:fld>
            <a:endParaRPr lang="en-US"/>
          </a:p>
        </p:txBody>
      </p:sp>
    </p:spTree>
    <p:extLst>
      <p:ext uri="{BB962C8B-B14F-4D97-AF65-F5344CB8AC3E}">
        <p14:creationId xmlns:p14="http://schemas.microsoft.com/office/powerpoint/2010/main" val="1383174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FF4D05F-0845-432B-BBD0-32E47074A612}" type="slidenum">
              <a:rPr lang="en-US" smtClean="0"/>
              <a:t>17</a:t>
            </a:fld>
            <a:endParaRPr lang="en-US"/>
          </a:p>
        </p:txBody>
      </p:sp>
    </p:spTree>
    <p:extLst>
      <p:ext uri="{BB962C8B-B14F-4D97-AF65-F5344CB8AC3E}">
        <p14:creationId xmlns:p14="http://schemas.microsoft.com/office/powerpoint/2010/main" val="34286525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ca-ES" sz="1500" dirty="0"/>
              <a:t>The contents in our presentation are the following</a:t>
            </a:r>
            <a:endParaRPr lang="en-US" sz="1500" dirty="0"/>
          </a:p>
          <a:p>
            <a:pPr algn="just"/>
            <a:r>
              <a:rPr lang="ca-ES" sz="1500" dirty="0"/>
              <a:t>First of all, I will give you some general information about our Synchrotron and its seven operative beamlines and </a:t>
            </a:r>
            <a:r>
              <a:rPr lang="ca-ES" sz="1500" dirty="0" smtClean="0"/>
              <a:t>next, some </a:t>
            </a:r>
            <a:r>
              <a:rPr lang="ca-ES" sz="1500" dirty="0"/>
              <a:t>data about </a:t>
            </a:r>
            <a:r>
              <a:rPr lang="ca-ES" sz="1500" dirty="0" smtClean="0"/>
              <a:t>CIRCE (one of our beamlines), </a:t>
            </a:r>
            <a:r>
              <a:rPr lang="ca-ES" sz="1500" dirty="0"/>
              <a:t>its doube end station branches and our working branch, which is called NAPP.</a:t>
            </a:r>
            <a:endParaRPr lang="en-US" sz="1500" dirty="0"/>
          </a:p>
          <a:p>
            <a:pPr algn="just"/>
            <a:r>
              <a:rPr lang="ca-ES" sz="1500" dirty="0"/>
              <a:t>After the beamline presentation, we will </a:t>
            </a:r>
            <a:r>
              <a:rPr lang="ca-ES" sz="1500" dirty="0" smtClean="0"/>
              <a:t>get into the </a:t>
            </a:r>
            <a:r>
              <a:rPr lang="ca-ES" sz="1500" dirty="0"/>
              <a:t>NAPP Photon Beam Entrance component, the one this presentation talks about.</a:t>
            </a:r>
            <a:endParaRPr lang="en-US" sz="1500" dirty="0"/>
          </a:p>
          <a:p>
            <a:pPr algn="just"/>
            <a:r>
              <a:rPr lang="ca-ES" sz="1500" dirty="0"/>
              <a:t>The used instruments in the fiducialization and alignment will be also showed, and after the general introduction, we will show you step by step the carried fiducialization </a:t>
            </a:r>
            <a:r>
              <a:rPr lang="ca-ES" sz="1500" dirty="0" smtClean="0"/>
              <a:t>procedure.</a:t>
            </a:r>
            <a:endParaRPr lang="en-US" sz="1500" dirty="0"/>
          </a:p>
          <a:p>
            <a:pPr algn="just"/>
            <a:r>
              <a:rPr lang="ca-ES" dirty="0" smtClean="0"/>
              <a:t>T</a:t>
            </a:r>
            <a:r>
              <a:rPr lang="ca-ES" sz="1500" dirty="0"/>
              <a:t>he PBE alignment characteristics, error budget and the final results once the component is placed in the theoretical position.</a:t>
            </a:r>
          </a:p>
          <a:p>
            <a:pPr algn="just"/>
            <a:r>
              <a:rPr lang="ca-ES" sz="1500" dirty="0"/>
              <a:t>To finish with the presentation, there will be a summary slide and final aknowledgments.</a:t>
            </a:r>
            <a:endParaRPr lang="en-US" sz="1500" dirty="0"/>
          </a:p>
        </p:txBody>
      </p:sp>
      <p:sp>
        <p:nvSpPr>
          <p:cNvPr id="4" name="Slide Number Placeholder 3"/>
          <p:cNvSpPr>
            <a:spLocks noGrp="1"/>
          </p:cNvSpPr>
          <p:nvPr>
            <p:ph type="sldNum" sz="quarter" idx="10"/>
          </p:nvPr>
        </p:nvSpPr>
        <p:spPr/>
        <p:txBody>
          <a:bodyPr/>
          <a:lstStyle/>
          <a:p>
            <a:fld id="{5FF4D05F-0845-432B-BBD0-32E47074A612}" type="slidenum">
              <a:rPr lang="en-US" smtClean="0"/>
              <a:t>2</a:t>
            </a:fld>
            <a:endParaRPr lang="en-US"/>
          </a:p>
        </p:txBody>
      </p:sp>
    </p:spTree>
    <p:extLst>
      <p:ext uri="{BB962C8B-B14F-4D97-AF65-F5344CB8AC3E}">
        <p14:creationId xmlns:p14="http://schemas.microsoft.com/office/powerpoint/2010/main" val="35851114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a-ES" dirty="0" smtClean="0"/>
              <a:t>Ok, so let´s begin,</a:t>
            </a:r>
          </a:p>
          <a:p>
            <a:r>
              <a:rPr lang="ca-ES" dirty="0" smtClean="0"/>
              <a:t>As the most of you may know, the ALBA Synchrotron light source is located in Spain, more exactly, near Barcelona.</a:t>
            </a:r>
          </a:p>
          <a:p>
            <a:r>
              <a:rPr lang="ca-ES" dirty="0" smtClean="0"/>
              <a:t>The construction was finished in 2009 and it was inaugurated in 2010.</a:t>
            </a:r>
            <a:endParaRPr lang="en-US" dirty="0" smtClean="0"/>
          </a:p>
          <a:p>
            <a:r>
              <a:rPr lang="ca-ES" dirty="0" smtClean="0"/>
              <a:t>Since 2012 we have been hosting official users from universities and other research institucions.</a:t>
            </a:r>
          </a:p>
        </p:txBody>
      </p:sp>
      <p:sp>
        <p:nvSpPr>
          <p:cNvPr id="4" name="Slide Number Placeholder 3"/>
          <p:cNvSpPr>
            <a:spLocks noGrp="1"/>
          </p:cNvSpPr>
          <p:nvPr>
            <p:ph type="sldNum" sz="quarter" idx="10"/>
          </p:nvPr>
        </p:nvSpPr>
        <p:spPr/>
        <p:txBody>
          <a:bodyPr/>
          <a:lstStyle/>
          <a:p>
            <a:fld id="{5FF4D05F-0845-432B-BBD0-32E47074A612}" type="slidenum">
              <a:rPr lang="en-US" smtClean="0"/>
              <a:t>3</a:t>
            </a:fld>
            <a:endParaRPr lang="en-US"/>
          </a:p>
        </p:txBody>
      </p:sp>
    </p:spTree>
    <p:extLst>
      <p:ext uri="{BB962C8B-B14F-4D97-AF65-F5344CB8AC3E}">
        <p14:creationId xmlns:p14="http://schemas.microsoft.com/office/powerpoint/2010/main" val="10859841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a-ES" dirty="0" smtClean="0"/>
              <a:t>Currently, ALBA counts with seven finished operative beamlines . To know a bit each one, here we have their names and  its main caracteristic.</a:t>
            </a:r>
          </a:p>
          <a:p>
            <a:r>
              <a:rPr lang="ca-ES" dirty="0" smtClean="0"/>
              <a:t>MSPD, for materials Science and Powder diffraction.</a:t>
            </a:r>
          </a:p>
          <a:p>
            <a:r>
              <a:rPr lang="ca-ES" dirty="0" smtClean="0"/>
              <a:t>MISTRAL, for Xray microscopy.</a:t>
            </a:r>
          </a:p>
          <a:p>
            <a:r>
              <a:rPr lang="ca-ES" dirty="0" smtClean="0"/>
              <a:t>NCD, Non crystaline diffraction.</a:t>
            </a:r>
          </a:p>
          <a:p>
            <a:r>
              <a:rPr lang="ca-ES" dirty="0" smtClean="0"/>
              <a:t>XALOC, for Macromolecular crystallography.</a:t>
            </a:r>
          </a:p>
          <a:p>
            <a:r>
              <a:rPr lang="ca-ES" dirty="0" smtClean="0"/>
              <a:t>CLAESS, Absorption and emission spectroscopy.</a:t>
            </a:r>
          </a:p>
          <a:p>
            <a:r>
              <a:rPr lang="ca-ES" dirty="0" smtClean="0"/>
              <a:t>CIRCE, for Photoemission spectroscopy and Microscopy, this is the beamline we will talk about.</a:t>
            </a:r>
          </a:p>
          <a:p>
            <a:r>
              <a:rPr lang="ca-ES" dirty="0" smtClean="0"/>
              <a:t>And fianllly BOREAS, for Resonant Absorbtion and Scattering.</a:t>
            </a:r>
            <a:endParaRPr lang="en-US" dirty="0"/>
          </a:p>
        </p:txBody>
      </p:sp>
      <p:sp>
        <p:nvSpPr>
          <p:cNvPr id="4" name="Slide Number Placeholder 3"/>
          <p:cNvSpPr>
            <a:spLocks noGrp="1"/>
          </p:cNvSpPr>
          <p:nvPr>
            <p:ph type="sldNum" sz="quarter" idx="10"/>
          </p:nvPr>
        </p:nvSpPr>
        <p:spPr/>
        <p:txBody>
          <a:bodyPr/>
          <a:lstStyle/>
          <a:p>
            <a:fld id="{5FF4D05F-0845-432B-BBD0-32E47074A612}" type="slidenum">
              <a:rPr lang="en-US" smtClean="0"/>
              <a:t>4</a:t>
            </a:fld>
            <a:endParaRPr lang="en-US"/>
          </a:p>
        </p:txBody>
      </p:sp>
    </p:spTree>
    <p:extLst>
      <p:ext uri="{BB962C8B-B14F-4D97-AF65-F5344CB8AC3E}">
        <p14:creationId xmlns:p14="http://schemas.microsoft.com/office/powerpoint/2010/main" val="21086350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smtClean="0"/>
              <a:t>Ok, </a:t>
            </a:r>
            <a:r>
              <a:rPr lang="es-ES" dirty="0" err="1" smtClean="0"/>
              <a:t>let´s</a:t>
            </a:r>
            <a:r>
              <a:rPr lang="es-ES" dirty="0" smtClean="0"/>
              <a:t> </a:t>
            </a:r>
            <a:r>
              <a:rPr lang="es-ES" dirty="0" err="1" smtClean="0"/>
              <a:t>start</a:t>
            </a:r>
            <a:r>
              <a:rPr lang="es-ES" dirty="0" smtClean="0"/>
              <a:t> </a:t>
            </a:r>
            <a:r>
              <a:rPr lang="es-ES" dirty="0" err="1" smtClean="0"/>
              <a:t>with</a:t>
            </a:r>
            <a:r>
              <a:rPr lang="es-ES" dirty="0" smtClean="0"/>
              <a:t> </a:t>
            </a:r>
            <a:r>
              <a:rPr lang="es-ES" dirty="0" err="1" smtClean="0"/>
              <a:t>some</a:t>
            </a:r>
            <a:r>
              <a:rPr lang="es-ES" dirty="0" smtClean="0"/>
              <a:t> data </a:t>
            </a:r>
            <a:r>
              <a:rPr lang="es-ES" dirty="0" err="1" smtClean="0"/>
              <a:t>about</a:t>
            </a:r>
            <a:r>
              <a:rPr lang="es-ES" dirty="0" smtClean="0"/>
              <a:t> </a:t>
            </a:r>
            <a:r>
              <a:rPr lang="es-ES" dirty="0" err="1" smtClean="0"/>
              <a:t>our</a:t>
            </a:r>
            <a:r>
              <a:rPr lang="es-ES" dirty="0" smtClean="0"/>
              <a:t> case of </a:t>
            </a:r>
            <a:r>
              <a:rPr lang="es-ES" dirty="0" err="1" smtClean="0"/>
              <a:t>study</a:t>
            </a:r>
            <a:r>
              <a:rPr lang="es-ES" dirty="0" smtClean="0"/>
              <a:t>. </a:t>
            </a:r>
            <a:r>
              <a:rPr lang="es-ES" dirty="0" err="1" smtClean="0"/>
              <a:t>The</a:t>
            </a:r>
            <a:r>
              <a:rPr lang="es-ES" dirty="0" smtClean="0"/>
              <a:t> CIRCE </a:t>
            </a:r>
            <a:r>
              <a:rPr lang="es-ES" dirty="0" err="1" smtClean="0"/>
              <a:t>beamline</a:t>
            </a:r>
            <a:r>
              <a:rPr lang="es-ES" dirty="0" smtClean="0"/>
              <a:t>, </a:t>
            </a:r>
            <a:r>
              <a:rPr lang="es-ES" dirty="0" err="1" smtClean="0"/>
              <a:t>is</a:t>
            </a:r>
            <a:r>
              <a:rPr lang="es-ES" dirty="0" smtClean="0"/>
              <a:t> a </a:t>
            </a:r>
            <a:r>
              <a:rPr lang="es-ES" dirty="0" err="1" smtClean="0"/>
              <a:t>soft</a:t>
            </a:r>
            <a:r>
              <a:rPr lang="es-ES" dirty="0" smtClean="0"/>
              <a:t> X-</a:t>
            </a:r>
            <a:r>
              <a:rPr lang="es-ES" dirty="0" err="1" smtClean="0"/>
              <a:t>ray</a:t>
            </a:r>
            <a:r>
              <a:rPr lang="es-ES" dirty="0" smtClean="0"/>
              <a:t> </a:t>
            </a:r>
            <a:r>
              <a:rPr lang="es-ES" dirty="0" err="1" smtClean="0"/>
              <a:t>beamline</a:t>
            </a:r>
            <a:r>
              <a:rPr lang="es-ES" dirty="0" smtClean="0"/>
              <a:t> </a:t>
            </a:r>
            <a:r>
              <a:rPr lang="es-ES" dirty="0" err="1" smtClean="0"/>
              <a:t>which</a:t>
            </a:r>
            <a:r>
              <a:rPr lang="es-ES" dirty="0" smtClean="0"/>
              <a:t> </a:t>
            </a:r>
            <a:r>
              <a:rPr lang="es-ES" dirty="0" err="1" smtClean="0"/>
              <a:t>is</a:t>
            </a:r>
            <a:r>
              <a:rPr lang="es-ES" dirty="0" smtClean="0"/>
              <a:t> </a:t>
            </a:r>
            <a:r>
              <a:rPr lang="es-ES" dirty="0" err="1" smtClean="0"/>
              <a:t>dedicated</a:t>
            </a:r>
            <a:r>
              <a:rPr lang="es-ES" dirty="0" smtClean="0"/>
              <a:t> to </a:t>
            </a:r>
            <a:r>
              <a:rPr lang="es-ES" dirty="0" err="1" smtClean="0"/>
              <a:t>photoemission</a:t>
            </a:r>
            <a:r>
              <a:rPr lang="es-ES" dirty="0" smtClean="0"/>
              <a:t> </a:t>
            </a:r>
            <a:r>
              <a:rPr lang="es-ES" dirty="0" err="1" smtClean="0"/>
              <a:t>experiments</a:t>
            </a:r>
            <a:r>
              <a:rPr lang="es-ES" dirty="0" smtClean="0"/>
              <a:t>. </a:t>
            </a:r>
            <a:r>
              <a:rPr lang="es-ES" dirty="0" err="1" smtClean="0"/>
              <a:t>The</a:t>
            </a:r>
            <a:r>
              <a:rPr lang="es-ES" dirty="0" smtClean="0"/>
              <a:t> </a:t>
            </a:r>
            <a:r>
              <a:rPr lang="es-ES" dirty="0" err="1" smtClean="0"/>
              <a:t>beamline</a:t>
            </a:r>
            <a:r>
              <a:rPr lang="es-ES" dirty="0" smtClean="0"/>
              <a:t> </a:t>
            </a:r>
            <a:r>
              <a:rPr lang="es-ES" dirty="0" err="1" smtClean="0"/>
              <a:t>is</a:t>
            </a:r>
            <a:r>
              <a:rPr lang="es-ES" dirty="0" smtClean="0"/>
              <a:t> </a:t>
            </a:r>
            <a:r>
              <a:rPr lang="es-ES" dirty="0" err="1" smtClean="0"/>
              <a:t>composed</a:t>
            </a:r>
            <a:r>
              <a:rPr lang="es-ES" dirty="0" smtClean="0"/>
              <a:t> </a:t>
            </a:r>
            <a:r>
              <a:rPr lang="es-ES" dirty="0" err="1" smtClean="0"/>
              <a:t>by</a:t>
            </a:r>
            <a:r>
              <a:rPr lang="es-ES" dirty="0" smtClean="0"/>
              <a:t> </a:t>
            </a:r>
            <a:r>
              <a:rPr lang="es-ES" dirty="0" err="1" smtClean="0"/>
              <a:t>two</a:t>
            </a:r>
            <a:r>
              <a:rPr lang="es-ES" dirty="0" smtClean="0"/>
              <a:t> </a:t>
            </a:r>
            <a:r>
              <a:rPr lang="es-ES" dirty="0" err="1" smtClean="0"/>
              <a:t>independent</a:t>
            </a:r>
            <a:r>
              <a:rPr lang="es-ES" dirty="0" smtClean="0"/>
              <a:t> </a:t>
            </a:r>
            <a:r>
              <a:rPr lang="es-ES" dirty="0" err="1" smtClean="0"/>
              <a:t>branches</a:t>
            </a:r>
            <a:r>
              <a:rPr lang="es-ES" dirty="0" smtClean="0"/>
              <a:t> </a:t>
            </a:r>
            <a:r>
              <a:rPr lang="es-ES" dirty="0" err="1" smtClean="0"/>
              <a:t>with</a:t>
            </a:r>
            <a:r>
              <a:rPr lang="es-ES" dirty="0" smtClean="0"/>
              <a:t> </a:t>
            </a:r>
            <a:r>
              <a:rPr lang="es-ES" dirty="0" err="1" smtClean="0"/>
              <a:t>two</a:t>
            </a:r>
            <a:r>
              <a:rPr lang="es-ES" dirty="0" smtClean="0"/>
              <a:t> </a:t>
            </a:r>
            <a:r>
              <a:rPr lang="es-ES" dirty="0" err="1" smtClean="0"/>
              <a:t>different</a:t>
            </a:r>
            <a:r>
              <a:rPr lang="es-ES" dirty="0"/>
              <a:t> </a:t>
            </a:r>
            <a:r>
              <a:rPr lang="es-ES" dirty="0" err="1" smtClean="0"/>
              <a:t>endstations</a:t>
            </a:r>
            <a:r>
              <a:rPr lang="es-ES" dirty="0" smtClean="0"/>
              <a:t>, </a:t>
            </a:r>
            <a:r>
              <a:rPr lang="es-ES" dirty="0" err="1" smtClean="0"/>
              <a:t>one</a:t>
            </a:r>
            <a:r>
              <a:rPr lang="es-ES" dirty="0" smtClean="0"/>
              <a:t> of </a:t>
            </a:r>
            <a:r>
              <a:rPr lang="es-ES" dirty="0" err="1" smtClean="0"/>
              <a:t>them</a:t>
            </a:r>
            <a:r>
              <a:rPr lang="es-ES" dirty="0" smtClean="0"/>
              <a:t> </a:t>
            </a:r>
            <a:r>
              <a:rPr lang="es-ES" dirty="0" err="1" smtClean="0"/>
              <a:t>is</a:t>
            </a:r>
            <a:r>
              <a:rPr lang="es-ES" dirty="0" smtClean="0"/>
              <a:t> </a:t>
            </a:r>
            <a:r>
              <a:rPr lang="es-ES" dirty="0" err="1" smtClean="0"/>
              <a:t>called</a:t>
            </a:r>
            <a:r>
              <a:rPr lang="es-ES" dirty="0" smtClean="0"/>
              <a:t> PEEM (</a:t>
            </a:r>
            <a:r>
              <a:rPr lang="es-ES" dirty="0" err="1" smtClean="0"/>
              <a:t>which</a:t>
            </a:r>
            <a:r>
              <a:rPr lang="es-ES" dirty="0" smtClean="0"/>
              <a:t> </a:t>
            </a:r>
            <a:r>
              <a:rPr lang="es-ES" dirty="0" err="1" smtClean="0"/>
              <a:t>means</a:t>
            </a:r>
            <a:r>
              <a:rPr lang="es-ES" dirty="0" smtClean="0"/>
              <a:t>, </a:t>
            </a:r>
            <a:r>
              <a:rPr lang="es-ES" dirty="0" err="1" smtClean="0"/>
              <a:t>photoemission</a:t>
            </a:r>
            <a:r>
              <a:rPr lang="es-ES" dirty="0" smtClean="0"/>
              <a:t> </a:t>
            </a:r>
            <a:r>
              <a:rPr lang="es-ES" dirty="0" err="1" smtClean="0"/>
              <a:t>electron</a:t>
            </a:r>
            <a:r>
              <a:rPr lang="es-ES" dirty="0" smtClean="0"/>
              <a:t> </a:t>
            </a:r>
            <a:r>
              <a:rPr lang="es-ES" dirty="0" err="1" smtClean="0"/>
              <a:t>microscopy</a:t>
            </a:r>
            <a:r>
              <a:rPr lang="es-ES" dirty="0" smtClean="0"/>
              <a:t>) and </a:t>
            </a:r>
            <a:r>
              <a:rPr lang="es-ES" dirty="0" err="1" smtClean="0"/>
              <a:t>the</a:t>
            </a:r>
            <a:r>
              <a:rPr lang="es-ES" dirty="0" smtClean="0"/>
              <a:t> </a:t>
            </a:r>
            <a:r>
              <a:rPr lang="es-ES" dirty="0" err="1" smtClean="0"/>
              <a:t>other</a:t>
            </a:r>
            <a:r>
              <a:rPr lang="es-ES" dirty="0" smtClean="0"/>
              <a:t> </a:t>
            </a:r>
            <a:r>
              <a:rPr lang="es-ES" dirty="0" err="1" smtClean="0"/>
              <a:t>one</a:t>
            </a:r>
            <a:r>
              <a:rPr lang="es-ES" dirty="0" smtClean="0"/>
              <a:t> </a:t>
            </a:r>
            <a:r>
              <a:rPr lang="es-ES" dirty="0" err="1" smtClean="0"/>
              <a:t>is</a:t>
            </a:r>
            <a:r>
              <a:rPr lang="es-ES" dirty="0" smtClean="0"/>
              <a:t> </a:t>
            </a:r>
            <a:r>
              <a:rPr lang="es-ES" dirty="0" err="1" smtClean="0"/>
              <a:t>called</a:t>
            </a:r>
            <a:r>
              <a:rPr lang="es-ES" dirty="0" smtClean="0"/>
              <a:t> NAPP (</a:t>
            </a:r>
            <a:r>
              <a:rPr lang="es-ES" dirty="0" err="1" smtClean="0"/>
              <a:t>which</a:t>
            </a:r>
            <a:r>
              <a:rPr lang="es-ES" dirty="0" smtClean="0"/>
              <a:t> </a:t>
            </a:r>
            <a:r>
              <a:rPr lang="es-ES" dirty="0" err="1" smtClean="0"/>
              <a:t>means</a:t>
            </a:r>
            <a:r>
              <a:rPr lang="es-ES" dirty="0" smtClean="0"/>
              <a:t> </a:t>
            </a:r>
            <a:r>
              <a:rPr lang="es-ES" dirty="0" err="1" smtClean="0"/>
              <a:t>near</a:t>
            </a:r>
            <a:r>
              <a:rPr lang="es-ES" dirty="0" smtClean="0"/>
              <a:t> </a:t>
            </a:r>
            <a:r>
              <a:rPr lang="es-ES" dirty="0" err="1" smtClean="0"/>
              <a:t>ambient</a:t>
            </a:r>
            <a:r>
              <a:rPr lang="es-ES" dirty="0" smtClean="0"/>
              <a:t> </a:t>
            </a:r>
            <a:r>
              <a:rPr lang="es-ES" dirty="0" err="1" smtClean="0"/>
              <a:t>pressure</a:t>
            </a:r>
            <a:r>
              <a:rPr lang="es-ES" dirty="0" smtClean="0"/>
              <a:t> </a:t>
            </a:r>
            <a:r>
              <a:rPr lang="es-ES" dirty="0" err="1" smtClean="0"/>
              <a:t>photoemission</a:t>
            </a:r>
            <a:r>
              <a:rPr lang="es-ES" dirty="0" smtClean="0"/>
              <a:t>.</a:t>
            </a:r>
          </a:p>
          <a:p>
            <a:r>
              <a:rPr lang="es-ES" dirty="0" smtClean="0"/>
              <a:t>As </a:t>
            </a:r>
            <a:r>
              <a:rPr lang="es-ES" dirty="0" err="1" smtClean="0"/>
              <a:t>you</a:t>
            </a:r>
            <a:r>
              <a:rPr lang="es-ES" dirty="0" smtClean="0"/>
              <a:t> can </a:t>
            </a:r>
            <a:r>
              <a:rPr lang="es-ES" dirty="0" err="1" smtClean="0"/>
              <a:t>see</a:t>
            </a:r>
            <a:r>
              <a:rPr lang="es-ES" dirty="0" smtClean="0"/>
              <a:t> in </a:t>
            </a:r>
            <a:r>
              <a:rPr lang="es-ES" dirty="0" err="1" smtClean="0"/>
              <a:t>the</a:t>
            </a:r>
            <a:r>
              <a:rPr lang="es-ES" dirty="0" smtClean="0"/>
              <a:t> </a:t>
            </a:r>
            <a:r>
              <a:rPr lang="es-ES" dirty="0" err="1" smtClean="0"/>
              <a:t>squeme</a:t>
            </a:r>
            <a:r>
              <a:rPr lang="es-ES" dirty="0" smtClean="0"/>
              <a:t>, a </a:t>
            </a:r>
            <a:r>
              <a:rPr lang="es-ES" dirty="0" err="1" smtClean="0"/>
              <a:t>pair</a:t>
            </a:r>
            <a:r>
              <a:rPr lang="es-ES" dirty="0" smtClean="0"/>
              <a:t> of </a:t>
            </a:r>
            <a:r>
              <a:rPr lang="es-ES" dirty="0" err="1" smtClean="0"/>
              <a:t>deflecting</a:t>
            </a:r>
            <a:r>
              <a:rPr lang="es-ES" dirty="0" smtClean="0"/>
              <a:t> </a:t>
            </a:r>
            <a:r>
              <a:rPr lang="es-ES" dirty="0" err="1" smtClean="0"/>
              <a:t>mirrors</a:t>
            </a:r>
            <a:r>
              <a:rPr lang="es-ES" dirty="0" smtClean="0"/>
              <a:t> can </a:t>
            </a:r>
            <a:r>
              <a:rPr lang="es-ES" dirty="0" err="1" smtClean="0"/>
              <a:t>direct</a:t>
            </a:r>
            <a:r>
              <a:rPr lang="es-ES" dirty="0" smtClean="0"/>
              <a:t> </a:t>
            </a:r>
            <a:r>
              <a:rPr lang="es-ES" dirty="0" err="1" smtClean="0"/>
              <a:t>the</a:t>
            </a:r>
            <a:r>
              <a:rPr lang="es-ES" dirty="0" smtClean="0"/>
              <a:t> </a:t>
            </a:r>
            <a:r>
              <a:rPr lang="es-ES" dirty="0" err="1" smtClean="0"/>
              <a:t>beam</a:t>
            </a:r>
            <a:r>
              <a:rPr lang="es-ES" dirty="0" smtClean="0"/>
              <a:t> to </a:t>
            </a:r>
            <a:r>
              <a:rPr lang="es-ES" dirty="0" err="1" smtClean="0"/>
              <a:t>one</a:t>
            </a:r>
            <a:r>
              <a:rPr lang="es-ES" dirty="0" smtClean="0"/>
              <a:t> </a:t>
            </a:r>
            <a:r>
              <a:rPr lang="es-ES" dirty="0" err="1" smtClean="0"/>
              <a:t>branch</a:t>
            </a:r>
            <a:r>
              <a:rPr lang="es-ES" dirty="0" smtClean="0"/>
              <a:t> </a:t>
            </a:r>
            <a:r>
              <a:rPr lang="es-ES" dirty="0" err="1" smtClean="0"/>
              <a:t>or</a:t>
            </a:r>
            <a:r>
              <a:rPr lang="es-ES" dirty="0" smtClean="0"/>
              <a:t> </a:t>
            </a:r>
            <a:r>
              <a:rPr lang="es-ES" dirty="0" err="1" smtClean="0"/>
              <a:t>the</a:t>
            </a:r>
            <a:r>
              <a:rPr lang="es-ES" dirty="0" smtClean="0"/>
              <a:t> </a:t>
            </a:r>
            <a:r>
              <a:rPr lang="es-ES" dirty="0" err="1" smtClean="0"/>
              <a:t>other</a:t>
            </a:r>
            <a:r>
              <a:rPr lang="es-ES" dirty="0" smtClean="0"/>
              <a:t>.</a:t>
            </a:r>
          </a:p>
          <a:p>
            <a:r>
              <a:rPr lang="es-ES" dirty="0" err="1" smtClean="0"/>
              <a:t>The</a:t>
            </a:r>
            <a:r>
              <a:rPr lang="es-ES" dirty="0" smtClean="0"/>
              <a:t> </a:t>
            </a:r>
            <a:r>
              <a:rPr lang="es-ES" dirty="0" err="1" smtClean="0"/>
              <a:t>beamline</a:t>
            </a:r>
            <a:r>
              <a:rPr lang="es-ES" dirty="0" smtClean="0"/>
              <a:t> </a:t>
            </a:r>
            <a:r>
              <a:rPr lang="es-ES" dirty="0" err="1" smtClean="0"/>
              <a:t>source</a:t>
            </a:r>
            <a:r>
              <a:rPr lang="es-ES" dirty="0" smtClean="0"/>
              <a:t>, </a:t>
            </a:r>
            <a:r>
              <a:rPr lang="es-ES" dirty="0" err="1" smtClean="0"/>
              <a:t>is</a:t>
            </a:r>
            <a:r>
              <a:rPr lang="es-ES" dirty="0" smtClean="0"/>
              <a:t> a </a:t>
            </a:r>
            <a:r>
              <a:rPr lang="es-ES" dirty="0" err="1" smtClean="0"/>
              <a:t>Pure</a:t>
            </a:r>
            <a:r>
              <a:rPr lang="es-ES" dirty="0" smtClean="0"/>
              <a:t> </a:t>
            </a:r>
            <a:r>
              <a:rPr lang="es-ES" dirty="0" err="1" smtClean="0"/>
              <a:t>Permanent</a:t>
            </a:r>
            <a:r>
              <a:rPr lang="es-ES" dirty="0" smtClean="0"/>
              <a:t> </a:t>
            </a:r>
            <a:r>
              <a:rPr lang="es-ES" dirty="0" err="1" smtClean="0"/>
              <a:t>Magnet</a:t>
            </a:r>
            <a:r>
              <a:rPr lang="es-ES" dirty="0" smtClean="0"/>
              <a:t> </a:t>
            </a:r>
            <a:r>
              <a:rPr lang="es-ES" dirty="0" err="1" smtClean="0"/>
              <a:t>helical</a:t>
            </a:r>
            <a:r>
              <a:rPr lang="es-ES" dirty="0" smtClean="0"/>
              <a:t> </a:t>
            </a:r>
            <a:r>
              <a:rPr lang="es-ES" dirty="0" err="1" smtClean="0"/>
              <a:t>undulator</a:t>
            </a:r>
            <a:r>
              <a:rPr lang="es-ES" dirty="0" smtClean="0"/>
              <a:t> </a:t>
            </a:r>
            <a:r>
              <a:rPr lang="es-ES" dirty="0" err="1" smtClean="0"/>
              <a:t>capable</a:t>
            </a:r>
            <a:r>
              <a:rPr lang="es-ES" dirty="0" smtClean="0"/>
              <a:t> of </a:t>
            </a:r>
            <a:r>
              <a:rPr lang="es-ES" dirty="0" err="1" smtClean="0"/>
              <a:t>delivering</a:t>
            </a:r>
            <a:r>
              <a:rPr lang="es-ES" dirty="0" smtClean="0"/>
              <a:t> </a:t>
            </a:r>
            <a:r>
              <a:rPr lang="es-ES" dirty="0" err="1" smtClean="0"/>
              <a:t>polarized</a:t>
            </a:r>
            <a:r>
              <a:rPr lang="es-ES" dirty="0" smtClean="0"/>
              <a:t> light in </a:t>
            </a:r>
            <a:r>
              <a:rPr lang="es-ES" dirty="0" err="1" smtClean="0"/>
              <a:t>any</a:t>
            </a:r>
            <a:r>
              <a:rPr lang="es-ES" dirty="0" smtClean="0"/>
              <a:t> </a:t>
            </a:r>
            <a:r>
              <a:rPr lang="es-ES" dirty="0" err="1" smtClean="0"/>
              <a:t>direction</a:t>
            </a:r>
            <a:r>
              <a:rPr lang="es-ES" dirty="0" smtClean="0"/>
              <a:t>.</a:t>
            </a:r>
          </a:p>
          <a:p>
            <a:r>
              <a:rPr lang="es-ES" dirty="0" smtClean="0"/>
              <a:t>In </a:t>
            </a:r>
            <a:r>
              <a:rPr lang="es-ES" dirty="0" err="1" smtClean="0"/>
              <a:t>addition</a:t>
            </a:r>
            <a:r>
              <a:rPr lang="es-ES" dirty="0" smtClean="0"/>
              <a:t>, </a:t>
            </a:r>
            <a:r>
              <a:rPr lang="es-ES" dirty="0" err="1" smtClean="0"/>
              <a:t>here</a:t>
            </a:r>
            <a:r>
              <a:rPr lang="es-ES" dirty="0" smtClean="0"/>
              <a:t> </a:t>
            </a:r>
            <a:r>
              <a:rPr lang="es-ES" dirty="0" err="1" smtClean="0"/>
              <a:t>you</a:t>
            </a:r>
            <a:r>
              <a:rPr lang="es-ES" dirty="0" smtClean="0"/>
              <a:t> </a:t>
            </a:r>
            <a:r>
              <a:rPr lang="es-ES" dirty="0" err="1" smtClean="0"/>
              <a:t>have</a:t>
            </a:r>
            <a:r>
              <a:rPr lang="es-ES" dirty="0" smtClean="0"/>
              <a:t> </a:t>
            </a:r>
            <a:r>
              <a:rPr lang="es-ES" dirty="0" err="1" smtClean="0"/>
              <a:t>some</a:t>
            </a:r>
            <a:r>
              <a:rPr lang="es-ES" dirty="0" smtClean="0"/>
              <a:t> CIRCE </a:t>
            </a:r>
            <a:r>
              <a:rPr lang="es-ES" dirty="0" err="1" smtClean="0"/>
              <a:t>technical</a:t>
            </a:r>
            <a:r>
              <a:rPr lang="es-ES" dirty="0" smtClean="0"/>
              <a:t> </a:t>
            </a:r>
            <a:r>
              <a:rPr lang="es-ES" dirty="0" err="1" smtClean="0"/>
              <a:t>specifications</a:t>
            </a:r>
            <a:r>
              <a:rPr lang="es-ES" dirty="0" smtClean="0"/>
              <a:t>.</a:t>
            </a:r>
            <a:endParaRPr lang="en-US" dirty="0"/>
          </a:p>
        </p:txBody>
      </p:sp>
      <p:sp>
        <p:nvSpPr>
          <p:cNvPr id="4" name="Slide Number Placeholder 3"/>
          <p:cNvSpPr>
            <a:spLocks noGrp="1"/>
          </p:cNvSpPr>
          <p:nvPr>
            <p:ph type="sldNum" sz="quarter" idx="10"/>
          </p:nvPr>
        </p:nvSpPr>
        <p:spPr/>
        <p:txBody>
          <a:bodyPr/>
          <a:lstStyle/>
          <a:p>
            <a:fld id="{5FF4D05F-0845-432B-BBD0-32E47074A612}" type="slidenum">
              <a:rPr lang="en-US" smtClean="0"/>
              <a:t>5</a:t>
            </a:fld>
            <a:endParaRPr lang="en-US"/>
          </a:p>
        </p:txBody>
      </p:sp>
    </p:spTree>
    <p:extLst>
      <p:ext uri="{BB962C8B-B14F-4D97-AF65-F5344CB8AC3E}">
        <p14:creationId xmlns:p14="http://schemas.microsoft.com/office/powerpoint/2010/main" val="41061652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s-ES" dirty="0" smtClean="0"/>
              <a:t>Ok, </a:t>
            </a:r>
            <a:r>
              <a:rPr lang="es-ES" dirty="0" err="1" smtClean="0"/>
              <a:t>one</a:t>
            </a:r>
            <a:r>
              <a:rPr lang="es-ES" dirty="0" smtClean="0"/>
              <a:t> of </a:t>
            </a:r>
            <a:r>
              <a:rPr lang="es-ES" dirty="0" err="1" smtClean="0"/>
              <a:t>this</a:t>
            </a:r>
            <a:r>
              <a:rPr lang="es-ES" dirty="0" smtClean="0"/>
              <a:t> </a:t>
            </a:r>
            <a:r>
              <a:rPr lang="es-ES" dirty="0" err="1" smtClean="0"/>
              <a:t>two</a:t>
            </a:r>
            <a:r>
              <a:rPr lang="es-ES" dirty="0" smtClean="0"/>
              <a:t> CIRCE </a:t>
            </a:r>
            <a:r>
              <a:rPr lang="es-ES" dirty="0" err="1" smtClean="0"/>
              <a:t>branches</a:t>
            </a:r>
            <a:r>
              <a:rPr lang="es-ES" dirty="0" smtClean="0"/>
              <a:t>, </a:t>
            </a:r>
            <a:r>
              <a:rPr lang="es-ES" dirty="0" err="1" smtClean="0"/>
              <a:t>is</a:t>
            </a:r>
            <a:r>
              <a:rPr lang="es-ES" dirty="0" smtClean="0"/>
              <a:t> NAPP (</a:t>
            </a:r>
            <a:r>
              <a:rPr lang="es-ES" dirty="0" err="1" smtClean="0"/>
              <a:t>near</a:t>
            </a:r>
            <a:r>
              <a:rPr lang="es-ES" dirty="0" smtClean="0"/>
              <a:t> </a:t>
            </a:r>
            <a:r>
              <a:rPr lang="es-ES" dirty="0" err="1" smtClean="0"/>
              <a:t>ambient</a:t>
            </a:r>
            <a:r>
              <a:rPr lang="es-ES" dirty="0" smtClean="0"/>
              <a:t> </a:t>
            </a:r>
            <a:r>
              <a:rPr lang="es-ES" dirty="0" err="1" smtClean="0"/>
              <a:t>pressure</a:t>
            </a:r>
            <a:r>
              <a:rPr lang="es-ES" dirty="0" smtClean="0"/>
              <a:t> </a:t>
            </a:r>
            <a:r>
              <a:rPr lang="es-ES" dirty="0" err="1" smtClean="0"/>
              <a:t>photoemission</a:t>
            </a:r>
            <a:r>
              <a:rPr lang="es-ES" dirty="0" smtClean="0"/>
              <a:t>). </a:t>
            </a:r>
          </a:p>
          <a:p>
            <a:pPr algn="just"/>
            <a:r>
              <a:rPr lang="es-ES" dirty="0" err="1" smtClean="0"/>
              <a:t>This</a:t>
            </a:r>
            <a:r>
              <a:rPr lang="es-ES" dirty="0" smtClean="0"/>
              <a:t> </a:t>
            </a:r>
            <a:r>
              <a:rPr lang="es-ES" dirty="0" err="1" smtClean="0"/>
              <a:t>is</a:t>
            </a:r>
            <a:r>
              <a:rPr lang="es-ES" dirty="0" smtClean="0"/>
              <a:t> </a:t>
            </a:r>
            <a:r>
              <a:rPr lang="es-ES" dirty="0" err="1" smtClean="0"/>
              <a:t>an</a:t>
            </a:r>
            <a:r>
              <a:rPr lang="es-ES" dirty="0" smtClean="0"/>
              <a:t> Ultra High </a:t>
            </a:r>
            <a:r>
              <a:rPr lang="es-ES" dirty="0" err="1" smtClean="0"/>
              <a:t>Vacuum</a:t>
            </a:r>
            <a:r>
              <a:rPr lang="es-ES" dirty="0" smtClean="0"/>
              <a:t> </a:t>
            </a:r>
            <a:r>
              <a:rPr lang="es-ES" dirty="0" err="1" smtClean="0"/>
              <a:t>setup</a:t>
            </a:r>
            <a:r>
              <a:rPr lang="es-ES" dirty="0" smtClean="0"/>
              <a:t> </a:t>
            </a:r>
            <a:r>
              <a:rPr lang="es-ES" dirty="0" err="1" smtClean="0"/>
              <a:t>that</a:t>
            </a:r>
            <a:r>
              <a:rPr lang="es-ES" dirty="0" smtClean="0"/>
              <a:t> </a:t>
            </a:r>
            <a:r>
              <a:rPr lang="es-ES" dirty="0" err="1" smtClean="0"/>
              <a:t>is</a:t>
            </a:r>
            <a:r>
              <a:rPr lang="es-ES" dirty="0" smtClean="0"/>
              <a:t> </a:t>
            </a:r>
            <a:r>
              <a:rPr lang="es-ES" dirty="0" err="1" smtClean="0"/>
              <a:t>equiped</a:t>
            </a:r>
            <a:r>
              <a:rPr lang="es-ES" dirty="0" smtClean="0"/>
              <a:t> </a:t>
            </a:r>
            <a:r>
              <a:rPr lang="es-ES" dirty="0" err="1" smtClean="0"/>
              <a:t>with</a:t>
            </a:r>
            <a:r>
              <a:rPr lang="es-ES" dirty="0" smtClean="0"/>
              <a:t> a </a:t>
            </a:r>
            <a:r>
              <a:rPr lang="es-ES" dirty="0" err="1" smtClean="0"/>
              <a:t>hemispherical</a:t>
            </a:r>
            <a:r>
              <a:rPr lang="es-ES" dirty="0" smtClean="0"/>
              <a:t> </a:t>
            </a:r>
            <a:r>
              <a:rPr lang="es-ES" dirty="0" err="1" smtClean="0"/>
              <a:t>electron</a:t>
            </a:r>
            <a:r>
              <a:rPr lang="es-ES" dirty="0" smtClean="0"/>
              <a:t> </a:t>
            </a:r>
            <a:r>
              <a:rPr lang="es-ES" dirty="0" err="1" smtClean="0"/>
              <a:t>analyzer</a:t>
            </a:r>
            <a:r>
              <a:rPr lang="es-ES" dirty="0" smtClean="0"/>
              <a:t>. </a:t>
            </a:r>
            <a:r>
              <a:rPr lang="es-ES" dirty="0" err="1" smtClean="0"/>
              <a:t>This</a:t>
            </a:r>
            <a:r>
              <a:rPr lang="es-ES" dirty="0" smtClean="0"/>
              <a:t> </a:t>
            </a:r>
            <a:r>
              <a:rPr lang="es-ES" dirty="0" err="1" smtClean="0"/>
              <a:t>analyzer</a:t>
            </a:r>
            <a:r>
              <a:rPr lang="es-ES" dirty="0" smtClean="0"/>
              <a:t> can </a:t>
            </a:r>
            <a:r>
              <a:rPr lang="es-ES" dirty="0" err="1" smtClean="0"/>
              <a:t>operate</a:t>
            </a:r>
            <a:r>
              <a:rPr lang="es-ES" dirty="0" smtClean="0"/>
              <a:t> </a:t>
            </a:r>
            <a:r>
              <a:rPr lang="es-ES" dirty="0" err="1" smtClean="0"/>
              <a:t>from</a:t>
            </a:r>
            <a:r>
              <a:rPr lang="es-ES" dirty="0" smtClean="0"/>
              <a:t> UHV up to 25mbar </a:t>
            </a:r>
            <a:r>
              <a:rPr lang="es-ES" dirty="0" err="1" smtClean="0"/>
              <a:t>thanks</a:t>
            </a:r>
            <a:r>
              <a:rPr lang="es-ES" dirty="0" smtClean="0"/>
              <a:t> to a </a:t>
            </a:r>
            <a:r>
              <a:rPr lang="es-ES" dirty="0" err="1" smtClean="0"/>
              <a:t>differential</a:t>
            </a:r>
            <a:r>
              <a:rPr lang="es-ES" dirty="0" smtClean="0"/>
              <a:t> </a:t>
            </a:r>
            <a:r>
              <a:rPr lang="es-ES" dirty="0" err="1" smtClean="0"/>
              <a:t>pumping</a:t>
            </a:r>
            <a:r>
              <a:rPr lang="es-ES" dirty="0" smtClean="0"/>
              <a:t> </a:t>
            </a:r>
            <a:r>
              <a:rPr lang="es-ES" dirty="0" err="1" smtClean="0"/>
              <a:t>system</a:t>
            </a:r>
            <a:r>
              <a:rPr lang="es-ES" dirty="0" smtClean="0"/>
              <a:t> </a:t>
            </a:r>
            <a:r>
              <a:rPr lang="es-ES" dirty="0" err="1" smtClean="0"/>
              <a:t>which</a:t>
            </a:r>
            <a:r>
              <a:rPr lang="es-ES" dirty="0" smtClean="0"/>
              <a:t> </a:t>
            </a:r>
            <a:r>
              <a:rPr lang="es-ES" dirty="0" err="1" smtClean="0"/>
              <a:t>ensures</a:t>
            </a:r>
            <a:r>
              <a:rPr lang="es-ES" dirty="0" smtClean="0"/>
              <a:t>  a </a:t>
            </a:r>
            <a:r>
              <a:rPr lang="es-ES" dirty="0" err="1" smtClean="0"/>
              <a:t>pressure</a:t>
            </a:r>
            <a:r>
              <a:rPr lang="es-ES" dirty="0" smtClean="0"/>
              <a:t> </a:t>
            </a:r>
            <a:r>
              <a:rPr lang="es-ES" dirty="0" err="1" smtClean="0"/>
              <a:t>difference</a:t>
            </a:r>
            <a:r>
              <a:rPr lang="es-ES" dirty="0" smtClean="0"/>
              <a:t> of 10</a:t>
            </a:r>
            <a:r>
              <a:rPr lang="es-ES" baseline="30000" dirty="0" smtClean="0"/>
              <a:t>9</a:t>
            </a:r>
            <a:r>
              <a:rPr lang="es-ES" dirty="0" smtClean="0"/>
              <a:t>. In </a:t>
            </a:r>
            <a:r>
              <a:rPr lang="es-ES" dirty="0" err="1" smtClean="0"/>
              <a:t>the</a:t>
            </a:r>
            <a:r>
              <a:rPr lang="es-ES" dirty="0" smtClean="0"/>
              <a:t> </a:t>
            </a:r>
            <a:r>
              <a:rPr lang="es-ES" dirty="0" err="1" smtClean="0"/>
              <a:t>right</a:t>
            </a:r>
            <a:r>
              <a:rPr lang="es-ES" dirty="0" smtClean="0"/>
              <a:t> </a:t>
            </a:r>
            <a:r>
              <a:rPr lang="es-ES" dirty="0" err="1" smtClean="0"/>
              <a:t>image</a:t>
            </a:r>
            <a:r>
              <a:rPr lang="es-ES" dirty="0" smtClean="0"/>
              <a:t> </a:t>
            </a:r>
            <a:r>
              <a:rPr lang="es-ES" dirty="0" err="1" smtClean="0"/>
              <a:t>you</a:t>
            </a:r>
            <a:r>
              <a:rPr lang="es-ES" dirty="0" smtClean="0"/>
              <a:t> can </a:t>
            </a:r>
            <a:r>
              <a:rPr lang="es-ES" dirty="0" err="1" smtClean="0"/>
              <a:t>see</a:t>
            </a:r>
            <a:r>
              <a:rPr lang="es-ES" dirty="0" smtClean="0"/>
              <a:t> </a:t>
            </a:r>
            <a:r>
              <a:rPr lang="es-ES" dirty="0" err="1" smtClean="0"/>
              <a:t>the</a:t>
            </a:r>
            <a:r>
              <a:rPr lang="es-ES" dirty="0" smtClean="0"/>
              <a:t> NAPP </a:t>
            </a:r>
            <a:r>
              <a:rPr lang="es-ES" dirty="0" err="1" smtClean="0"/>
              <a:t>end</a:t>
            </a:r>
            <a:r>
              <a:rPr lang="es-ES" dirty="0" smtClean="0"/>
              <a:t> </a:t>
            </a:r>
            <a:r>
              <a:rPr lang="es-ES" dirty="0" err="1" smtClean="0"/>
              <a:t>station</a:t>
            </a:r>
            <a:r>
              <a:rPr lang="es-ES" dirty="0" smtClean="0"/>
              <a:t> </a:t>
            </a:r>
            <a:r>
              <a:rPr lang="es-ES" dirty="0" err="1" smtClean="0"/>
              <a:t>different</a:t>
            </a:r>
            <a:r>
              <a:rPr lang="es-ES" dirty="0" smtClean="0"/>
              <a:t> </a:t>
            </a:r>
            <a:r>
              <a:rPr lang="es-ES" dirty="0" err="1" smtClean="0"/>
              <a:t>parts</a:t>
            </a:r>
            <a:r>
              <a:rPr lang="es-ES" dirty="0" smtClean="0"/>
              <a:t>. </a:t>
            </a:r>
            <a:r>
              <a:rPr lang="es-ES" dirty="0" err="1" smtClean="0"/>
              <a:t>First</a:t>
            </a:r>
            <a:r>
              <a:rPr lang="es-ES" dirty="0" smtClean="0"/>
              <a:t> of </a:t>
            </a:r>
            <a:r>
              <a:rPr lang="es-ES" dirty="0" err="1" smtClean="0"/>
              <a:t>all</a:t>
            </a:r>
            <a:r>
              <a:rPr lang="es-ES" dirty="0" smtClean="0"/>
              <a:t>, </a:t>
            </a:r>
            <a:r>
              <a:rPr lang="es-ES" dirty="0" err="1" smtClean="0"/>
              <a:t>the</a:t>
            </a:r>
            <a:r>
              <a:rPr lang="es-ES" dirty="0" smtClean="0"/>
              <a:t> </a:t>
            </a:r>
            <a:r>
              <a:rPr lang="es-ES" dirty="0" err="1" smtClean="0"/>
              <a:t>hemispherical</a:t>
            </a:r>
            <a:r>
              <a:rPr lang="es-ES" dirty="0" smtClean="0"/>
              <a:t> </a:t>
            </a:r>
            <a:r>
              <a:rPr lang="es-ES" dirty="0" err="1" smtClean="0"/>
              <a:t>analyzer</a:t>
            </a:r>
            <a:r>
              <a:rPr lang="es-ES" dirty="0" smtClean="0"/>
              <a:t>, </a:t>
            </a:r>
            <a:r>
              <a:rPr lang="es-ES" dirty="0" err="1" smtClean="0"/>
              <a:t>the</a:t>
            </a:r>
            <a:r>
              <a:rPr lang="es-ES" dirty="0" smtClean="0"/>
              <a:t> </a:t>
            </a:r>
            <a:r>
              <a:rPr lang="es-ES" dirty="0" err="1" smtClean="0"/>
              <a:t>preparation</a:t>
            </a:r>
            <a:r>
              <a:rPr lang="es-ES" dirty="0" smtClean="0"/>
              <a:t> and </a:t>
            </a:r>
            <a:r>
              <a:rPr lang="es-ES" dirty="0" err="1" smtClean="0"/>
              <a:t>the</a:t>
            </a:r>
            <a:r>
              <a:rPr lang="es-ES" dirty="0" smtClean="0"/>
              <a:t> </a:t>
            </a:r>
            <a:r>
              <a:rPr lang="es-ES" dirty="0" err="1" smtClean="0"/>
              <a:t>analyzer</a:t>
            </a:r>
            <a:r>
              <a:rPr lang="es-ES" dirty="0" smtClean="0"/>
              <a:t> </a:t>
            </a:r>
            <a:r>
              <a:rPr lang="es-ES" dirty="0" err="1" smtClean="0"/>
              <a:t>chamber</a:t>
            </a:r>
            <a:r>
              <a:rPr lang="es-ES" dirty="0" smtClean="0"/>
              <a:t> and </a:t>
            </a:r>
            <a:r>
              <a:rPr lang="es-ES" dirty="0" err="1" smtClean="0"/>
              <a:t>finally</a:t>
            </a:r>
            <a:r>
              <a:rPr lang="es-ES" dirty="0" smtClean="0"/>
              <a:t> </a:t>
            </a:r>
            <a:r>
              <a:rPr lang="es-ES" dirty="0" err="1" smtClean="0"/>
              <a:t>the</a:t>
            </a:r>
            <a:r>
              <a:rPr lang="es-ES" dirty="0" smtClean="0"/>
              <a:t> </a:t>
            </a:r>
            <a:r>
              <a:rPr lang="es-ES" dirty="0" err="1" smtClean="0"/>
              <a:t>Photon</a:t>
            </a:r>
            <a:r>
              <a:rPr lang="es-ES" dirty="0" smtClean="0"/>
              <a:t> </a:t>
            </a:r>
            <a:r>
              <a:rPr lang="es-ES" dirty="0" err="1" smtClean="0"/>
              <a:t>Beam</a:t>
            </a:r>
            <a:r>
              <a:rPr lang="es-ES" dirty="0" smtClean="0"/>
              <a:t> </a:t>
            </a:r>
            <a:r>
              <a:rPr lang="es-ES" dirty="0" err="1" smtClean="0"/>
              <a:t>entrance</a:t>
            </a:r>
            <a:r>
              <a:rPr lang="es-ES" dirty="0" smtClean="0"/>
              <a:t>, </a:t>
            </a:r>
            <a:r>
              <a:rPr lang="es-ES" dirty="0" err="1" smtClean="0"/>
              <a:t>which</a:t>
            </a:r>
            <a:r>
              <a:rPr lang="es-ES" dirty="0" smtClean="0"/>
              <a:t> </a:t>
            </a:r>
            <a:r>
              <a:rPr lang="es-ES" dirty="0" err="1" smtClean="0"/>
              <a:t>counts</a:t>
            </a:r>
            <a:r>
              <a:rPr lang="es-ES" dirty="0" smtClean="0"/>
              <a:t> </a:t>
            </a:r>
            <a:r>
              <a:rPr lang="es-ES" dirty="0" err="1" smtClean="0"/>
              <a:t>with</a:t>
            </a:r>
            <a:r>
              <a:rPr lang="es-ES" dirty="0" smtClean="0"/>
              <a:t> </a:t>
            </a:r>
            <a:r>
              <a:rPr lang="es-ES" dirty="0" err="1" smtClean="0"/>
              <a:t>this</a:t>
            </a:r>
            <a:r>
              <a:rPr lang="es-ES" dirty="0" smtClean="0"/>
              <a:t> </a:t>
            </a:r>
            <a:r>
              <a:rPr lang="es-ES" dirty="0" err="1" smtClean="0"/>
              <a:t>differential</a:t>
            </a:r>
            <a:r>
              <a:rPr lang="es-ES" dirty="0" smtClean="0"/>
              <a:t> </a:t>
            </a:r>
            <a:r>
              <a:rPr lang="es-ES" dirty="0" err="1" smtClean="0"/>
              <a:t>pumping</a:t>
            </a:r>
            <a:r>
              <a:rPr lang="es-ES" dirty="0" smtClean="0"/>
              <a:t> </a:t>
            </a:r>
            <a:r>
              <a:rPr lang="es-ES" dirty="0" err="1" smtClean="0"/>
              <a:t>system</a:t>
            </a:r>
            <a:r>
              <a:rPr lang="es-ES" dirty="0" smtClean="0"/>
              <a:t> to </a:t>
            </a:r>
            <a:r>
              <a:rPr lang="es-ES" dirty="0" err="1" smtClean="0"/>
              <a:t>separate</a:t>
            </a:r>
            <a:r>
              <a:rPr lang="es-ES" dirty="0" smtClean="0"/>
              <a:t> </a:t>
            </a:r>
            <a:r>
              <a:rPr lang="es-ES" dirty="0" err="1" smtClean="0"/>
              <a:t>the</a:t>
            </a:r>
            <a:r>
              <a:rPr lang="es-ES" dirty="0" smtClean="0"/>
              <a:t> </a:t>
            </a:r>
            <a:r>
              <a:rPr lang="es-ES" dirty="0" err="1" smtClean="0"/>
              <a:t>beamline</a:t>
            </a:r>
            <a:r>
              <a:rPr lang="es-ES" dirty="0" smtClean="0"/>
              <a:t> and </a:t>
            </a:r>
            <a:r>
              <a:rPr lang="es-ES" dirty="0" err="1" smtClean="0"/>
              <a:t>the</a:t>
            </a:r>
            <a:r>
              <a:rPr lang="es-ES" dirty="0" smtClean="0"/>
              <a:t> </a:t>
            </a:r>
            <a:r>
              <a:rPr lang="es-ES" dirty="0" err="1" smtClean="0"/>
              <a:t>sample</a:t>
            </a:r>
            <a:r>
              <a:rPr lang="es-ES" dirty="0" smtClean="0"/>
              <a:t> </a:t>
            </a:r>
            <a:r>
              <a:rPr lang="es-ES" dirty="0" err="1" smtClean="0"/>
              <a:t>vacuum</a:t>
            </a:r>
            <a:r>
              <a:rPr lang="es-ES" dirty="0" smtClean="0"/>
              <a:t>. </a:t>
            </a:r>
          </a:p>
          <a:p>
            <a:pPr algn="just"/>
            <a:r>
              <a:rPr lang="es-ES" dirty="0" err="1" smtClean="0"/>
              <a:t>The</a:t>
            </a:r>
            <a:r>
              <a:rPr lang="es-ES" dirty="0" smtClean="0"/>
              <a:t> NAPP </a:t>
            </a:r>
            <a:r>
              <a:rPr lang="es-ES" dirty="0" err="1" smtClean="0"/>
              <a:t>branch</a:t>
            </a:r>
            <a:r>
              <a:rPr lang="es-ES" dirty="0" smtClean="0"/>
              <a:t> requieres </a:t>
            </a:r>
            <a:r>
              <a:rPr lang="es-ES" dirty="0" err="1" smtClean="0"/>
              <a:t>the</a:t>
            </a:r>
            <a:r>
              <a:rPr lang="es-ES" dirty="0" smtClean="0"/>
              <a:t> </a:t>
            </a:r>
            <a:r>
              <a:rPr lang="es-ES" dirty="0" err="1" smtClean="0"/>
              <a:t>maximum</a:t>
            </a:r>
            <a:r>
              <a:rPr lang="es-ES" dirty="0" smtClean="0"/>
              <a:t> </a:t>
            </a:r>
            <a:r>
              <a:rPr lang="es-ES" dirty="0" err="1" smtClean="0"/>
              <a:t>possible</a:t>
            </a:r>
            <a:r>
              <a:rPr lang="es-ES" dirty="0" smtClean="0"/>
              <a:t> flux in a </a:t>
            </a:r>
            <a:r>
              <a:rPr lang="es-ES" dirty="0" err="1" smtClean="0"/>
              <a:t>sample</a:t>
            </a:r>
            <a:r>
              <a:rPr lang="es-ES" dirty="0" smtClean="0"/>
              <a:t> spot </a:t>
            </a:r>
            <a:r>
              <a:rPr lang="es-ES" dirty="0" err="1" smtClean="0"/>
              <a:t>smaller</a:t>
            </a:r>
            <a:r>
              <a:rPr lang="es-ES" dirty="0" smtClean="0"/>
              <a:t> </a:t>
            </a:r>
            <a:r>
              <a:rPr lang="es-ES" dirty="0" err="1" smtClean="0"/>
              <a:t>than</a:t>
            </a:r>
            <a:r>
              <a:rPr lang="es-ES" dirty="0" smtClean="0"/>
              <a:t> 100um.</a:t>
            </a:r>
          </a:p>
          <a:p>
            <a:pPr algn="just"/>
            <a:r>
              <a:rPr lang="es-ES" dirty="0" err="1" smtClean="0"/>
              <a:t>Finally</a:t>
            </a:r>
            <a:r>
              <a:rPr lang="es-ES" dirty="0" smtClean="0"/>
              <a:t>, </a:t>
            </a:r>
            <a:r>
              <a:rPr lang="es-ES" dirty="0" err="1" smtClean="0"/>
              <a:t>some</a:t>
            </a:r>
            <a:r>
              <a:rPr lang="es-ES" dirty="0" smtClean="0"/>
              <a:t> </a:t>
            </a:r>
            <a:r>
              <a:rPr lang="es-ES" dirty="0" err="1" smtClean="0"/>
              <a:t>endstation</a:t>
            </a:r>
            <a:r>
              <a:rPr lang="es-ES" dirty="0" smtClean="0"/>
              <a:t> </a:t>
            </a:r>
            <a:r>
              <a:rPr lang="es-ES" dirty="0" err="1" smtClean="0"/>
              <a:t>applications</a:t>
            </a:r>
            <a:r>
              <a:rPr lang="es-ES" dirty="0" smtClean="0"/>
              <a:t> </a:t>
            </a:r>
            <a:r>
              <a:rPr lang="es-ES" dirty="0" err="1" smtClean="0"/>
              <a:t>could</a:t>
            </a:r>
            <a:r>
              <a:rPr lang="es-ES" dirty="0" smtClean="0"/>
              <a:t> be to </a:t>
            </a:r>
            <a:r>
              <a:rPr lang="es-ES" dirty="0" err="1" smtClean="0"/>
              <a:t>get</a:t>
            </a:r>
            <a:r>
              <a:rPr lang="es-ES" dirty="0" smtClean="0"/>
              <a:t> </a:t>
            </a:r>
            <a:r>
              <a:rPr lang="es-ES" dirty="0" err="1" smtClean="0"/>
              <a:t>information</a:t>
            </a:r>
            <a:r>
              <a:rPr lang="es-ES" dirty="0" smtClean="0"/>
              <a:t> </a:t>
            </a:r>
            <a:r>
              <a:rPr lang="es-ES" dirty="0" err="1" smtClean="0"/>
              <a:t>during</a:t>
            </a:r>
            <a:r>
              <a:rPr lang="es-ES" dirty="0" smtClean="0"/>
              <a:t> </a:t>
            </a:r>
            <a:r>
              <a:rPr lang="es-ES" dirty="0" err="1" smtClean="0"/>
              <a:t>some</a:t>
            </a:r>
            <a:r>
              <a:rPr lang="es-ES" dirty="0" smtClean="0"/>
              <a:t> </a:t>
            </a:r>
            <a:r>
              <a:rPr lang="es-ES" dirty="0" err="1" smtClean="0"/>
              <a:t>processes</a:t>
            </a:r>
            <a:r>
              <a:rPr lang="es-ES" dirty="0" smtClean="0"/>
              <a:t> </a:t>
            </a:r>
            <a:r>
              <a:rPr lang="es-ES" dirty="0" err="1" smtClean="0"/>
              <a:t>like</a:t>
            </a:r>
            <a:r>
              <a:rPr lang="es-ES" dirty="0" smtClean="0"/>
              <a:t> </a:t>
            </a:r>
            <a:r>
              <a:rPr lang="es-ES" dirty="0" err="1" smtClean="0"/>
              <a:t>catalisys</a:t>
            </a:r>
            <a:r>
              <a:rPr lang="es-ES" dirty="0" smtClean="0"/>
              <a:t>, fuel </a:t>
            </a:r>
            <a:r>
              <a:rPr lang="es-ES" dirty="0" err="1" smtClean="0"/>
              <a:t>cells</a:t>
            </a:r>
            <a:r>
              <a:rPr lang="es-ES" dirty="0" smtClean="0"/>
              <a:t>, </a:t>
            </a:r>
            <a:r>
              <a:rPr lang="es-ES" dirty="0" err="1" smtClean="0"/>
              <a:t>batteries</a:t>
            </a:r>
            <a:r>
              <a:rPr lang="es-ES" dirty="0" smtClean="0"/>
              <a:t> </a:t>
            </a:r>
            <a:r>
              <a:rPr lang="es-ES" dirty="0" err="1" smtClean="0"/>
              <a:t>or</a:t>
            </a:r>
            <a:r>
              <a:rPr lang="es-ES" dirty="0" smtClean="0"/>
              <a:t> </a:t>
            </a:r>
            <a:r>
              <a:rPr lang="es-ES" dirty="0" err="1" smtClean="0"/>
              <a:t>corrosion</a:t>
            </a:r>
            <a:r>
              <a:rPr lang="es-ES" dirty="0" smtClean="0"/>
              <a:t>…</a:t>
            </a:r>
            <a:endParaRPr lang="en-US" dirty="0"/>
          </a:p>
        </p:txBody>
      </p:sp>
      <p:sp>
        <p:nvSpPr>
          <p:cNvPr id="4" name="Slide Number Placeholder 3"/>
          <p:cNvSpPr>
            <a:spLocks noGrp="1"/>
          </p:cNvSpPr>
          <p:nvPr>
            <p:ph type="sldNum" sz="quarter" idx="10"/>
          </p:nvPr>
        </p:nvSpPr>
        <p:spPr/>
        <p:txBody>
          <a:bodyPr/>
          <a:lstStyle/>
          <a:p>
            <a:fld id="{5FF4D05F-0845-432B-BBD0-32E47074A612}" type="slidenum">
              <a:rPr lang="en-US" smtClean="0"/>
              <a:t>6</a:t>
            </a:fld>
            <a:endParaRPr lang="en-US"/>
          </a:p>
        </p:txBody>
      </p:sp>
    </p:spTree>
    <p:extLst>
      <p:ext uri="{BB962C8B-B14F-4D97-AF65-F5344CB8AC3E}">
        <p14:creationId xmlns:p14="http://schemas.microsoft.com/office/powerpoint/2010/main" val="2764428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s-ES" dirty="0" err="1" smtClean="0"/>
              <a:t>The</a:t>
            </a:r>
            <a:r>
              <a:rPr lang="es-ES" dirty="0" smtClean="0"/>
              <a:t> NAPP </a:t>
            </a:r>
            <a:r>
              <a:rPr lang="es-ES" dirty="0" err="1" smtClean="0"/>
              <a:t>Photon</a:t>
            </a:r>
            <a:r>
              <a:rPr lang="es-ES" dirty="0" smtClean="0"/>
              <a:t> </a:t>
            </a:r>
            <a:r>
              <a:rPr lang="es-ES" dirty="0" err="1" smtClean="0"/>
              <a:t>Beam</a:t>
            </a:r>
            <a:r>
              <a:rPr lang="es-ES" dirty="0" smtClean="0"/>
              <a:t> </a:t>
            </a:r>
            <a:r>
              <a:rPr lang="es-ES" dirty="0" err="1" smtClean="0"/>
              <a:t>Entrance</a:t>
            </a:r>
            <a:r>
              <a:rPr lang="es-ES" dirty="0" smtClean="0"/>
              <a:t> </a:t>
            </a:r>
            <a:r>
              <a:rPr lang="es-ES" dirty="0" err="1" smtClean="0"/>
              <a:t>allow</a:t>
            </a:r>
            <a:r>
              <a:rPr lang="es-ES" dirty="0" smtClean="0"/>
              <a:t> to </a:t>
            </a:r>
            <a:r>
              <a:rPr lang="es-ES" dirty="0" err="1" smtClean="0"/>
              <a:t>create</a:t>
            </a:r>
            <a:r>
              <a:rPr lang="es-ES" dirty="0" smtClean="0"/>
              <a:t> </a:t>
            </a:r>
            <a:r>
              <a:rPr lang="es-ES" dirty="0" err="1" smtClean="0"/>
              <a:t>differnet</a:t>
            </a:r>
            <a:r>
              <a:rPr lang="es-ES" dirty="0" smtClean="0"/>
              <a:t> </a:t>
            </a:r>
            <a:r>
              <a:rPr lang="es-ES" dirty="0" err="1" smtClean="0"/>
              <a:t>vacuum</a:t>
            </a:r>
            <a:r>
              <a:rPr lang="es-ES" dirty="0" smtClean="0"/>
              <a:t> </a:t>
            </a:r>
            <a:r>
              <a:rPr lang="es-ES" dirty="0" err="1" smtClean="0"/>
              <a:t>areas</a:t>
            </a:r>
            <a:r>
              <a:rPr lang="es-ES" dirty="0" smtClean="0"/>
              <a:t> </a:t>
            </a:r>
            <a:r>
              <a:rPr lang="es-ES" dirty="0" err="1" smtClean="0"/>
              <a:t>thanks</a:t>
            </a:r>
            <a:r>
              <a:rPr lang="es-ES" dirty="0" smtClean="0"/>
              <a:t> to a </a:t>
            </a:r>
            <a:r>
              <a:rPr lang="es-ES" dirty="0" err="1" smtClean="0"/>
              <a:t>differential</a:t>
            </a:r>
            <a:r>
              <a:rPr lang="es-ES" dirty="0" smtClean="0"/>
              <a:t> </a:t>
            </a:r>
            <a:r>
              <a:rPr lang="es-ES" dirty="0" err="1" smtClean="0"/>
              <a:t>pumping</a:t>
            </a:r>
            <a:r>
              <a:rPr lang="es-ES" dirty="0" smtClean="0"/>
              <a:t> </a:t>
            </a:r>
            <a:r>
              <a:rPr lang="es-ES" dirty="0" err="1" smtClean="0"/>
              <a:t>system</a:t>
            </a:r>
            <a:r>
              <a:rPr lang="es-ES" dirty="0" smtClean="0"/>
              <a:t>. </a:t>
            </a:r>
            <a:r>
              <a:rPr lang="es-ES" dirty="0" err="1" smtClean="0"/>
              <a:t>This</a:t>
            </a:r>
            <a:r>
              <a:rPr lang="es-ES" dirty="0" smtClean="0"/>
              <a:t> </a:t>
            </a:r>
            <a:r>
              <a:rPr lang="es-ES" dirty="0" err="1" smtClean="0"/>
              <a:t>system</a:t>
            </a:r>
            <a:r>
              <a:rPr lang="es-ES" dirty="0" smtClean="0"/>
              <a:t> </a:t>
            </a:r>
            <a:r>
              <a:rPr lang="es-ES" dirty="0" err="1" smtClean="0"/>
              <a:t>includes</a:t>
            </a:r>
            <a:r>
              <a:rPr lang="es-ES" dirty="0" smtClean="0"/>
              <a:t>  a set of </a:t>
            </a:r>
            <a:r>
              <a:rPr lang="es-ES" dirty="0" err="1" smtClean="0"/>
              <a:t>independently</a:t>
            </a:r>
            <a:r>
              <a:rPr lang="es-ES" dirty="0" smtClean="0"/>
              <a:t> </a:t>
            </a:r>
            <a:r>
              <a:rPr lang="es-ES" dirty="0" err="1" smtClean="0"/>
              <a:t>adjustable</a:t>
            </a:r>
            <a:r>
              <a:rPr lang="es-ES" dirty="0" smtClean="0"/>
              <a:t> </a:t>
            </a:r>
            <a:r>
              <a:rPr lang="es-ES" dirty="0" err="1" smtClean="0"/>
              <a:t>apertures</a:t>
            </a:r>
            <a:r>
              <a:rPr lang="es-ES" dirty="0" smtClean="0"/>
              <a:t> and </a:t>
            </a:r>
            <a:r>
              <a:rPr lang="es-ES" dirty="0" err="1" smtClean="0"/>
              <a:t>cavities</a:t>
            </a:r>
            <a:r>
              <a:rPr lang="es-ES" dirty="0" smtClean="0"/>
              <a:t> </a:t>
            </a:r>
            <a:r>
              <a:rPr lang="es-ES" dirty="0" err="1" smtClean="0"/>
              <a:t>that</a:t>
            </a:r>
            <a:r>
              <a:rPr lang="es-ES" dirty="0" smtClean="0"/>
              <a:t> can be </a:t>
            </a:r>
            <a:r>
              <a:rPr lang="es-ES" dirty="0" err="1" smtClean="0"/>
              <a:t>differentially</a:t>
            </a:r>
            <a:r>
              <a:rPr lang="es-ES" dirty="0" smtClean="0"/>
              <a:t> </a:t>
            </a:r>
            <a:r>
              <a:rPr lang="es-ES" dirty="0" err="1" smtClean="0"/>
              <a:t>pumped</a:t>
            </a:r>
            <a:r>
              <a:rPr lang="es-ES" dirty="0" smtClean="0"/>
              <a:t> and </a:t>
            </a:r>
            <a:r>
              <a:rPr lang="es-ES" dirty="0" err="1" smtClean="0"/>
              <a:t>externally</a:t>
            </a:r>
            <a:r>
              <a:rPr lang="es-ES" dirty="0" smtClean="0"/>
              <a:t> </a:t>
            </a:r>
            <a:r>
              <a:rPr lang="es-ES" dirty="0" err="1" smtClean="0"/>
              <a:t>aligned</a:t>
            </a:r>
            <a:r>
              <a:rPr lang="es-ES" dirty="0" smtClean="0"/>
              <a:t> </a:t>
            </a:r>
            <a:r>
              <a:rPr lang="es-ES" dirty="0" err="1" smtClean="0"/>
              <a:t>thanks</a:t>
            </a:r>
            <a:r>
              <a:rPr lang="es-ES" dirty="0" smtClean="0"/>
              <a:t> to </a:t>
            </a:r>
            <a:r>
              <a:rPr lang="es-ES" dirty="0" err="1" smtClean="0"/>
              <a:t>four</a:t>
            </a:r>
            <a:r>
              <a:rPr lang="es-ES" dirty="0" smtClean="0"/>
              <a:t> </a:t>
            </a:r>
            <a:r>
              <a:rPr lang="es-ES" dirty="0" err="1" smtClean="0"/>
              <a:t>pairs</a:t>
            </a:r>
            <a:r>
              <a:rPr lang="es-ES" dirty="0" smtClean="0"/>
              <a:t> of Vernier </a:t>
            </a:r>
            <a:r>
              <a:rPr lang="es-ES" dirty="0" err="1" smtClean="0"/>
              <a:t>micrometers</a:t>
            </a:r>
            <a:r>
              <a:rPr lang="es-ES" dirty="0" smtClean="0"/>
              <a:t>, </a:t>
            </a:r>
            <a:r>
              <a:rPr lang="es-ES" dirty="0" err="1" smtClean="0"/>
              <a:t>for</a:t>
            </a:r>
            <a:r>
              <a:rPr lang="es-ES" dirty="0" smtClean="0"/>
              <a:t> vertical and horizontal </a:t>
            </a:r>
            <a:r>
              <a:rPr lang="es-ES" dirty="0" err="1" smtClean="0"/>
              <a:t>movements</a:t>
            </a:r>
            <a:r>
              <a:rPr lang="es-ES" dirty="0" smtClean="0"/>
              <a:t>.</a:t>
            </a:r>
          </a:p>
          <a:p>
            <a:pPr algn="just"/>
            <a:r>
              <a:rPr lang="es-ES" dirty="0" smtClean="0"/>
              <a:t>In </a:t>
            </a:r>
            <a:r>
              <a:rPr lang="es-ES" dirty="0" err="1" smtClean="0"/>
              <a:t>the</a:t>
            </a:r>
            <a:r>
              <a:rPr lang="es-ES" dirty="0" smtClean="0"/>
              <a:t> </a:t>
            </a:r>
            <a:r>
              <a:rPr lang="es-ES" dirty="0" err="1" smtClean="0"/>
              <a:t>section</a:t>
            </a:r>
            <a:r>
              <a:rPr lang="es-ES" dirty="0" smtClean="0"/>
              <a:t> </a:t>
            </a:r>
            <a:r>
              <a:rPr lang="es-ES" dirty="0" err="1" smtClean="0"/>
              <a:t>image</a:t>
            </a:r>
            <a:r>
              <a:rPr lang="es-ES" dirty="0" smtClean="0"/>
              <a:t>, </a:t>
            </a:r>
            <a:r>
              <a:rPr lang="es-ES" dirty="0" err="1" smtClean="0"/>
              <a:t>you</a:t>
            </a:r>
            <a:r>
              <a:rPr lang="es-ES" dirty="0" smtClean="0"/>
              <a:t> can </a:t>
            </a:r>
            <a:r>
              <a:rPr lang="es-ES" dirty="0" err="1" smtClean="0"/>
              <a:t>see</a:t>
            </a:r>
            <a:r>
              <a:rPr lang="es-ES" dirty="0" smtClean="0"/>
              <a:t> </a:t>
            </a:r>
            <a:r>
              <a:rPr lang="es-ES" dirty="0" err="1" smtClean="0"/>
              <a:t>the</a:t>
            </a:r>
            <a:r>
              <a:rPr lang="es-ES" dirty="0" smtClean="0"/>
              <a:t> </a:t>
            </a:r>
            <a:r>
              <a:rPr lang="es-ES" dirty="0" err="1" smtClean="0"/>
              <a:t>four</a:t>
            </a:r>
            <a:r>
              <a:rPr lang="es-ES" dirty="0" smtClean="0"/>
              <a:t> </a:t>
            </a:r>
            <a:r>
              <a:rPr lang="es-ES" dirty="0" err="1" smtClean="0"/>
              <a:t>apertures</a:t>
            </a:r>
            <a:r>
              <a:rPr lang="es-ES" dirty="0" smtClean="0"/>
              <a:t>, </a:t>
            </a:r>
            <a:r>
              <a:rPr lang="es-ES" dirty="0" err="1" smtClean="0"/>
              <a:t>which</a:t>
            </a:r>
            <a:r>
              <a:rPr lang="es-ES" dirty="0" smtClean="0"/>
              <a:t> </a:t>
            </a:r>
            <a:r>
              <a:rPr lang="es-ES" dirty="0" err="1" smtClean="0"/>
              <a:t>have</a:t>
            </a:r>
            <a:r>
              <a:rPr lang="es-ES" dirty="0" smtClean="0"/>
              <a:t> </a:t>
            </a:r>
            <a:r>
              <a:rPr lang="es-ES" dirty="0" err="1" smtClean="0"/>
              <a:t>different</a:t>
            </a:r>
            <a:r>
              <a:rPr lang="es-ES" dirty="0" smtClean="0"/>
              <a:t> </a:t>
            </a:r>
            <a:r>
              <a:rPr lang="es-ES" dirty="0" err="1" smtClean="0"/>
              <a:t>sizes</a:t>
            </a:r>
            <a:r>
              <a:rPr lang="es-ES" dirty="0" smtClean="0"/>
              <a:t>, </a:t>
            </a:r>
            <a:r>
              <a:rPr lang="es-ES" dirty="0" err="1" smtClean="0"/>
              <a:t>from</a:t>
            </a:r>
            <a:r>
              <a:rPr lang="es-ES" dirty="0" smtClean="0"/>
              <a:t> 0.3 </a:t>
            </a:r>
            <a:r>
              <a:rPr lang="es-ES" dirty="0" err="1" smtClean="0"/>
              <a:t>for</a:t>
            </a:r>
            <a:r>
              <a:rPr lang="es-ES" dirty="0" smtClean="0"/>
              <a:t> </a:t>
            </a:r>
            <a:r>
              <a:rPr lang="es-ES" dirty="0" err="1" smtClean="0"/>
              <a:t>the</a:t>
            </a:r>
            <a:r>
              <a:rPr lang="es-ES" dirty="0" smtClean="0"/>
              <a:t> </a:t>
            </a:r>
            <a:r>
              <a:rPr lang="es-ES" dirty="0" err="1" smtClean="0"/>
              <a:t>capillary</a:t>
            </a:r>
            <a:r>
              <a:rPr lang="es-ES" dirty="0" smtClean="0"/>
              <a:t>, up to 3mm </a:t>
            </a:r>
            <a:r>
              <a:rPr lang="es-ES" dirty="0" err="1" smtClean="0"/>
              <a:t>for</a:t>
            </a:r>
            <a:r>
              <a:rPr lang="es-ES" dirty="0" smtClean="0"/>
              <a:t> </a:t>
            </a:r>
            <a:r>
              <a:rPr lang="es-ES" dirty="0" err="1" smtClean="0"/>
              <a:t>the</a:t>
            </a:r>
            <a:r>
              <a:rPr lang="es-ES" dirty="0" smtClean="0"/>
              <a:t> </a:t>
            </a:r>
            <a:r>
              <a:rPr lang="es-ES" dirty="0" err="1" smtClean="0"/>
              <a:t>last</a:t>
            </a:r>
            <a:r>
              <a:rPr lang="es-ES" dirty="0" smtClean="0"/>
              <a:t> </a:t>
            </a:r>
            <a:r>
              <a:rPr lang="es-ES" dirty="0" err="1" smtClean="0"/>
              <a:t>aperture</a:t>
            </a:r>
            <a:r>
              <a:rPr lang="es-ES" dirty="0" smtClean="0"/>
              <a:t>, and </a:t>
            </a:r>
            <a:r>
              <a:rPr lang="es-ES" dirty="0" err="1" smtClean="0"/>
              <a:t>also</a:t>
            </a:r>
            <a:r>
              <a:rPr lang="es-ES" dirty="0" smtClean="0"/>
              <a:t> </a:t>
            </a:r>
            <a:r>
              <a:rPr lang="es-ES" dirty="0" err="1" smtClean="0"/>
              <a:t>the</a:t>
            </a:r>
            <a:r>
              <a:rPr lang="es-ES" dirty="0" smtClean="0"/>
              <a:t> </a:t>
            </a:r>
            <a:r>
              <a:rPr lang="es-ES" dirty="0" err="1" smtClean="0"/>
              <a:t>pressure</a:t>
            </a:r>
            <a:r>
              <a:rPr lang="es-ES" dirty="0" smtClean="0"/>
              <a:t> </a:t>
            </a:r>
            <a:r>
              <a:rPr lang="es-ES" dirty="0" err="1" smtClean="0"/>
              <a:t>difference</a:t>
            </a:r>
            <a:r>
              <a:rPr lang="es-ES" dirty="0" smtClean="0"/>
              <a:t> </a:t>
            </a:r>
            <a:r>
              <a:rPr lang="es-ES" dirty="0" err="1" smtClean="0"/>
              <a:t>about</a:t>
            </a:r>
            <a:r>
              <a:rPr lang="es-ES" dirty="0" smtClean="0"/>
              <a:t> 9 </a:t>
            </a:r>
            <a:r>
              <a:rPr lang="es-ES" dirty="0" err="1" smtClean="0"/>
              <a:t>orders</a:t>
            </a:r>
            <a:r>
              <a:rPr lang="es-ES" dirty="0" smtClean="0"/>
              <a:t> of </a:t>
            </a:r>
            <a:r>
              <a:rPr lang="es-ES" dirty="0" err="1" smtClean="0"/>
              <a:t>magnitude</a:t>
            </a:r>
            <a:r>
              <a:rPr lang="es-ES" dirty="0" smtClean="0"/>
              <a:t>.</a:t>
            </a:r>
          </a:p>
          <a:p>
            <a:pPr algn="just"/>
            <a:r>
              <a:rPr lang="es-ES" dirty="0" err="1" smtClean="0"/>
              <a:t>Regarding</a:t>
            </a:r>
            <a:r>
              <a:rPr lang="es-ES" dirty="0" smtClean="0"/>
              <a:t> to </a:t>
            </a:r>
            <a:r>
              <a:rPr lang="es-ES" dirty="0" err="1" smtClean="0"/>
              <a:t>the</a:t>
            </a:r>
            <a:r>
              <a:rPr lang="es-ES" dirty="0" smtClean="0"/>
              <a:t> </a:t>
            </a:r>
            <a:r>
              <a:rPr lang="es-ES" dirty="0" err="1" smtClean="0"/>
              <a:t>adjustable</a:t>
            </a:r>
            <a:r>
              <a:rPr lang="es-ES" dirty="0" smtClean="0"/>
              <a:t> </a:t>
            </a:r>
            <a:r>
              <a:rPr lang="es-ES" dirty="0" err="1" smtClean="0"/>
              <a:t>apertures</a:t>
            </a:r>
            <a:r>
              <a:rPr lang="es-ES" dirty="0" smtClean="0"/>
              <a:t>, </a:t>
            </a:r>
            <a:r>
              <a:rPr lang="es-ES" dirty="0" err="1" smtClean="0"/>
              <a:t>one</a:t>
            </a:r>
            <a:r>
              <a:rPr lang="es-ES" dirty="0" smtClean="0"/>
              <a:t> of </a:t>
            </a:r>
            <a:r>
              <a:rPr lang="es-ES" dirty="0" err="1" smtClean="0"/>
              <a:t>our</a:t>
            </a:r>
            <a:r>
              <a:rPr lang="es-ES" dirty="0" smtClean="0"/>
              <a:t> </a:t>
            </a:r>
            <a:r>
              <a:rPr lang="es-ES" dirty="0" err="1" smtClean="0"/>
              <a:t>main</a:t>
            </a:r>
            <a:r>
              <a:rPr lang="es-ES" dirty="0" smtClean="0"/>
              <a:t> targets, </a:t>
            </a:r>
            <a:r>
              <a:rPr lang="es-ES" dirty="0" err="1" smtClean="0"/>
              <a:t>will</a:t>
            </a:r>
            <a:r>
              <a:rPr lang="es-ES" dirty="0" smtClean="0"/>
              <a:t> be to </a:t>
            </a:r>
            <a:r>
              <a:rPr lang="es-ES" dirty="0" err="1" smtClean="0"/>
              <a:t>align</a:t>
            </a:r>
            <a:r>
              <a:rPr lang="es-ES" dirty="0" smtClean="0"/>
              <a:t> </a:t>
            </a:r>
            <a:r>
              <a:rPr lang="es-ES" dirty="0" err="1" smtClean="0"/>
              <a:t>this</a:t>
            </a:r>
            <a:r>
              <a:rPr lang="es-ES" dirty="0" smtClean="0"/>
              <a:t> </a:t>
            </a:r>
            <a:r>
              <a:rPr lang="es-ES" dirty="0" err="1" smtClean="0"/>
              <a:t>holes</a:t>
            </a:r>
            <a:r>
              <a:rPr lang="es-ES" dirty="0" smtClean="0"/>
              <a:t> </a:t>
            </a:r>
            <a:r>
              <a:rPr lang="es-ES" dirty="0" err="1" smtClean="0"/>
              <a:t>within</a:t>
            </a:r>
            <a:r>
              <a:rPr lang="es-ES" dirty="0" smtClean="0"/>
              <a:t> </a:t>
            </a:r>
            <a:r>
              <a:rPr lang="es-ES" dirty="0" err="1" smtClean="0"/>
              <a:t>the</a:t>
            </a:r>
            <a:r>
              <a:rPr lang="es-ES" dirty="0" smtClean="0"/>
              <a:t> </a:t>
            </a:r>
            <a:r>
              <a:rPr lang="es-ES" u="sng" dirty="0" smtClean="0"/>
              <a:t>+</a:t>
            </a:r>
            <a:r>
              <a:rPr lang="es-ES" dirty="0" smtClean="0"/>
              <a:t>0.1mm.</a:t>
            </a:r>
            <a:endParaRPr lang="en-US" dirty="0"/>
          </a:p>
        </p:txBody>
      </p:sp>
      <p:sp>
        <p:nvSpPr>
          <p:cNvPr id="4" name="Slide Number Placeholder 3"/>
          <p:cNvSpPr>
            <a:spLocks noGrp="1"/>
          </p:cNvSpPr>
          <p:nvPr>
            <p:ph type="sldNum" sz="quarter" idx="10"/>
          </p:nvPr>
        </p:nvSpPr>
        <p:spPr/>
        <p:txBody>
          <a:bodyPr/>
          <a:lstStyle/>
          <a:p>
            <a:fld id="{5FF4D05F-0845-432B-BBD0-32E47074A612}" type="slidenum">
              <a:rPr lang="en-US" smtClean="0"/>
              <a:t>7</a:t>
            </a:fld>
            <a:endParaRPr lang="en-US"/>
          </a:p>
        </p:txBody>
      </p:sp>
    </p:spTree>
    <p:extLst>
      <p:ext uri="{BB962C8B-B14F-4D97-AF65-F5344CB8AC3E}">
        <p14:creationId xmlns:p14="http://schemas.microsoft.com/office/powerpoint/2010/main" val="8318387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s-ES" dirty="0" err="1" smtClean="0"/>
              <a:t>The</a:t>
            </a:r>
            <a:r>
              <a:rPr lang="es-ES" dirty="0" smtClean="0"/>
              <a:t> </a:t>
            </a:r>
            <a:r>
              <a:rPr lang="es-ES" dirty="0" err="1" smtClean="0"/>
              <a:t>Photon</a:t>
            </a:r>
            <a:r>
              <a:rPr lang="es-ES" dirty="0" smtClean="0"/>
              <a:t> </a:t>
            </a:r>
            <a:r>
              <a:rPr lang="es-ES" dirty="0" err="1" smtClean="0"/>
              <a:t>Beam</a:t>
            </a:r>
            <a:r>
              <a:rPr lang="es-ES" dirty="0" smtClean="0"/>
              <a:t> </a:t>
            </a:r>
            <a:r>
              <a:rPr lang="es-ES" dirty="0" err="1" smtClean="0"/>
              <a:t>Entrance</a:t>
            </a:r>
            <a:r>
              <a:rPr lang="es-ES" dirty="0" smtClean="0"/>
              <a:t> </a:t>
            </a:r>
            <a:r>
              <a:rPr lang="es-ES" dirty="0" err="1" smtClean="0"/>
              <a:t>apertures</a:t>
            </a:r>
            <a:r>
              <a:rPr lang="es-ES" dirty="0" smtClean="0"/>
              <a:t>, as </a:t>
            </a:r>
            <a:r>
              <a:rPr lang="es-ES" dirty="0" err="1" smtClean="0"/>
              <a:t>we</a:t>
            </a:r>
            <a:r>
              <a:rPr lang="es-ES" dirty="0" smtClean="0"/>
              <a:t> </a:t>
            </a:r>
            <a:r>
              <a:rPr lang="es-ES" dirty="0" err="1" smtClean="0"/>
              <a:t>have</a:t>
            </a:r>
            <a:r>
              <a:rPr lang="es-ES" dirty="0" smtClean="0"/>
              <a:t> </a:t>
            </a:r>
            <a:r>
              <a:rPr lang="es-ES" dirty="0" err="1" smtClean="0"/>
              <a:t>seen</a:t>
            </a:r>
            <a:r>
              <a:rPr lang="es-ES" dirty="0" smtClean="0"/>
              <a:t>, </a:t>
            </a:r>
            <a:r>
              <a:rPr lang="es-ES" dirty="0" err="1" smtClean="0"/>
              <a:t>should</a:t>
            </a:r>
            <a:r>
              <a:rPr lang="es-ES" dirty="0" smtClean="0"/>
              <a:t> be </a:t>
            </a:r>
            <a:r>
              <a:rPr lang="es-ES" dirty="0" err="1" smtClean="0"/>
              <a:t>aligned</a:t>
            </a:r>
            <a:r>
              <a:rPr lang="es-ES" dirty="0" smtClean="0"/>
              <a:t>. And </a:t>
            </a:r>
            <a:r>
              <a:rPr lang="es-ES" dirty="0" err="1" smtClean="0"/>
              <a:t>the</a:t>
            </a:r>
            <a:r>
              <a:rPr lang="es-ES" dirty="0" smtClean="0"/>
              <a:t> </a:t>
            </a:r>
            <a:r>
              <a:rPr lang="es-ES" dirty="0" err="1" smtClean="0"/>
              <a:t>component</a:t>
            </a:r>
            <a:r>
              <a:rPr lang="es-ES" dirty="0" smtClean="0"/>
              <a:t> axis and </a:t>
            </a:r>
            <a:r>
              <a:rPr lang="es-ES" dirty="0" err="1" smtClean="0"/>
              <a:t>the</a:t>
            </a:r>
            <a:r>
              <a:rPr lang="es-ES" dirty="0" smtClean="0"/>
              <a:t> exterior </a:t>
            </a:r>
            <a:r>
              <a:rPr lang="es-ES" dirty="0" err="1" smtClean="0"/>
              <a:t>references</a:t>
            </a:r>
            <a:r>
              <a:rPr lang="es-ES" dirty="0" smtClean="0"/>
              <a:t> </a:t>
            </a:r>
            <a:r>
              <a:rPr lang="es-ES" dirty="0" err="1" smtClean="0"/>
              <a:t>should</a:t>
            </a:r>
            <a:r>
              <a:rPr lang="es-ES" dirty="0" smtClean="0"/>
              <a:t> be </a:t>
            </a:r>
            <a:r>
              <a:rPr lang="es-ES" dirty="0" err="1" smtClean="0"/>
              <a:t>put</a:t>
            </a:r>
            <a:r>
              <a:rPr lang="es-ES" dirty="0" smtClean="0"/>
              <a:t> in </a:t>
            </a:r>
            <a:r>
              <a:rPr lang="es-ES" dirty="0" err="1" smtClean="0"/>
              <a:t>relation</a:t>
            </a:r>
            <a:r>
              <a:rPr lang="es-ES" dirty="0" smtClean="0"/>
              <a:t>.  To </a:t>
            </a:r>
            <a:r>
              <a:rPr lang="es-ES" dirty="0" err="1" smtClean="0"/>
              <a:t>begin</a:t>
            </a:r>
            <a:r>
              <a:rPr lang="es-ES" dirty="0" smtClean="0"/>
              <a:t> </a:t>
            </a:r>
            <a:r>
              <a:rPr lang="es-ES" dirty="0" err="1" smtClean="0"/>
              <a:t>with</a:t>
            </a:r>
            <a:r>
              <a:rPr lang="es-ES" dirty="0" smtClean="0"/>
              <a:t> </a:t>
            </a:r>
            <a:r>
              <a:rPr lang="es-ES" dirty="0" err="1" smtClean="0"/>
              <a:t>the</a:t>
            </a:r>
            <a:r>
              <a:rPr lang="es-ES" dirty="0" smtClean="0"/>
              <a:t> </a:t>
            </a:r>
            <a:r>
              <a:rPr lang="es-ES" dirty="0" err="1" smtClean="0"/>
              <a:t>fiducialization</a:t>
            </a:r>
            <a:r>
              <a:rPr lang="es-ES" dirty="0" smtClean="0"/>
              <a:t> </a:t>
            </a:r>
            <a:r>
              <a:rPr lang="es-ES" dirty="0" err="1" smtClean="0"/>
              <a:t>process</a:t>
            </a:r>
            <a:r>
              <a:rPr lang="es-ES" dirty="0" smtClean="0"/>
              <a:t>, </a:t>
            </a:r>
            <a:r>
              <a:rPr lang="es-ES" dirty="0" err="1" smtClean="0"/>
              <a:t>we</a:t>
            </a:r>
            <a:r>
              <a:rPr lang="es-ES" dirty="0" smtClean="0"/>
              <a:t> show </a:t>
            </a:r>
            <a:r>
              <a:rPr lang="es-ES" dirty="0" err="1" smtClean="0"/>
              <a:t>you</a:t>
            </a:r>
            <a:r>
              <a:rPr lang="es-ES" dirty="0" smtClean="0"/>
              <a:t> </a:t>
            </a:r>
            <a:r>
              <a:rPr lang="es-ES" dirty="0" err="1" smtClean="0"/>
              <a:t>the</a:t>
            </a:r>
            <a:r>
              <a:rPr lang="es-ES" dirty="0" smtClean="0"/>
              <a:t> </a:t>
            </a:r>
            <a:r>
              <a:rPr lang="es-ES" dirty="0" err="1" smtClean="0"/>
              <a:t>chosen</a:t>
            </a:r>
            <a:r>
              <a:rPr lang="es-ES" dirty="0" smtClean="0"/>
              <a:t> </a:t>
            </a:r>
            <a:r>
              <a:rPr lang="es-ES" dirty="0" err="1" smtClean="0"/>
              <a:t>instrumentation</a:t>
            </a:r>
            <a:r>
              <a:rPr lang="es-ES" dirty="0"/>
              <a:t> </a:t>
            </a:r>
            <a:r>
              <a:rPr lang="es-ES" dirty="0" smtClean="0"/>
              <a:t>in </a:t>
            </a:r>
            <a:r>
              <a:rPr lang="es-ES" dirty="0" err="1" smtClean="0"/>
              <a:t>order</a:t>
            </a:r>
            <a:r>
              <a:rPr lang="es-ES" dirty="0" smtClean="0"/>
              <a:t> to </a:t>
            </a:r>
            <a:r>
              <a:rPr lang="es-ES" dirty="0" err="1" smtClean="0"/>
              <a:t>keep</a:t>
            </a:r>
            <a:r>
              <a:rPr lang="es-ES" dirty="0" smtClean="0"/>
              <a:t> </a:t>
            </a:r>
            <a:r>
              <a:rPr lang="es-ES" dirty="0" err="1" smtClean="0"/>
              <a:t>the</a:t>
            </a:r>
            <a:r>
              <a:rPr lang="es-ES" dirty="0" smtClean="0"/>
              <a:t> </a:t>
            </a:r>
            <a:r>
              <a:rPr lang="es-ES" dirty="0" err="1" smtClean="0"/>
              <a:t>requested</a:t>
            </a:r>
            <a:r>
              <a:rPr lang="es-ES" dirty="0" smtClean="0"/>
              <a:t> </a:t>
            </a:r>
            <a:r>
              <a:rPr lang="es-ES" dirty="0" err="1" smtClean="0"/>
              <a:t>tolerance</a:t>
            </a:r>
            <a:r>
              <a:rPr lang="es-ES" dirty="0" smtClean="0"/>
              <a:t>.</a:t>
            </a:r>
          </a:p>
          <a:p>
            <a:pPr algn="just"/>
            <a:r>
              <a:rPr lang="es-ES" dirty="0" err="1" smtClean="0"/>
              <a:t>First</a:t>
            </a:r>
            <a:r>
              <a:rPr lang="es-ES" dirty="0" smtClean="0"/>
              <a:t> of </a:t>
            </a:r>
            <a:r>
              <a:rPr lang="es-ES" dirty="0" err="1" smtClean="0"/>
              <a:t>all</a:t>
            </a:r>
            <a:r>
              <a:rPr lang="es-ES" dirty="0" smtClean="0"/>
              <a:t>, </a:t>
            </a:r>
            <a:r>
              <a:rPr lang="es-ES" dirty="0" err="1" smtClean="0"/>
              <a:t>the</a:t>
            </a:r>
            <a:r>
              <a:rPr lang="es-ES" dirty="0" smtClean="0"/>
              <a:t> FARO Xi Laser </a:t>
            </a:r>
            <a:r>
              <a:rPr lang="es-ES" dirty="0" err="1" smtClean="0"/>
              <a:t>tracker</a:t>
            </a:r>
            <a:r>
              <a:rPr lang="es-ES" dirty="0" smtClean="0"/>
              <a:t> </a:t>
            </a:r>
            <a:r>
              <a:rPr lang="es-ES" dirty="0" err="1" smtClean="0"/>
              <a:t>that</a:t>
            </a:r>
            <a:r>
              <a:rPr lang="es-ES" dirty="0" smtClean="0"/>
              <a:t> </a:t>
            </a:r>
            <a:r>
              <a:rPr lang="es-ES" dirty="0" err="1" smtClean="0"/>
              <a:t>will</a:t>
            </a:r>
            <a:r>
              <a:rPr lang="es-ES" dirty="0" smtClean="0"/>
              <a:t> be </a:t>
            </a:r>
            <a:r>
              <a:rPr lang="es-ES" dirty="0" err="1" smtClean="0"/>
              <a:t>used</a:t>
            </a:r>
            <a:r>
              <a:rPr lang="es-ES" dirty="0" smtClean="0"/>
              <a:t> </a:t>
            </a:r>
            <a:r>
              <a:rPr lang="es-ES" dirty="0" err="1" smtClean="0"/>
              <a:t>for</a:t>
            </a:r>
            <a:r>
              <a:rPr lang="es-ES" dirty="0" smtClean="0"/>
              <a:t> </a:t>
            </a:r>
            <a:r>
              <a:rPr lang="es-ES" dirty="0" err="1" smtClean="0"/>
              <a:t>the</a:t>
            </a:r>
            <a:r>
              <a:rPr lang="es-ES" dirty="0" smtClean="0"/>
              <a:t> </a:t>
            </a:r>
            <a:r>
              <a:rPr lang="es-ES" dirty="0" err="1" smtClean="0"/>
              <a:t>network</a:t>
            </a:r>
            <a:r>
              <a:rPr lang="es-ES" dirty="0" smtClean="0"/>
              <a:t> </a:t>
            </a:r>
            <a:r>
              <a:rPr lang="es-ES" dirty="0" err="1" smtClean="0"/>
              <a:t>measurement</a:t>
            </a:r>
            <a:r>
              <a:rPr lang="es-ES" dirty="0" smtClean="0"/>
              <a:t>, </a:t>
            </a:r>
            <a:r>
              <a:rPr lang="es-ES" dirty="0" err="1" smtClean="0"/>
              <a:t>the</a:t>
            </a:r>
            <a:r>
              <a:rPr lang="es-ES" dirty="0" smtClean="0"/>
              <a:t> </a:t>
            </a:r>
            <a:r>
              <a:rPr lang="es-ES" dirty="0" err="1" smtClean="0"/>
              <a:t>fiducialization</a:t>
            </a:r>
            <a:r>
              <a:rPr lang="es-ES" dirty="0" smtClean="0"/>
              <a:t> (</a:t>
            </a:r>
            <a:r>
              <a:rPr lang="es-ES" dirty="0" err="1" smtClean="0"/>
              <a:t>measure</a:t>
            </a:r>
            <a:r>
              <a:rPr lang="es-ES" dirty="0" smtClean="0"/>
              <a:t> </a:t>
            </a:r>
            <a:r>
              <a:rPr lang="es-ES" dirty="0" err="1" smtClean="0"/>
              <a:t>the</a:t>
            </a:r>
            <a:r>
              <a:rPr lang="es-ES" dirty="0" smtClean="0"/>
              <a:t> </a:t>
            </a:r>
            <a:r>
              <a:rPr lang="es-ES" dirty="0" err="1" smtClean="0"/>
              <a:t>mechanical</a:t>
            </a:r>
            <a:r>
              <a:rPr lang="es-ES" dirty="0" smtClean="0"/>
              <a:t> axis…), and </a:t>
            </a:r>
            <a:r>
              <a:rPr lang="es-ES" dirty="0" err="1" smtClean="0"/>
              <a:t>the</a:t>
            </a:r>
            <a:r>
              <a:rPr lang="es-ES" dirty="0" smtClean="0"/>
              <a:t> final </a:t>
            </a:r>
            <a:r>
              <a:rPr lang="es-ES" dirty="0" err="1" smtClean="0"/>
              <a:t>allignment</a:t>
            </a:r>
            <a:r>
              <a:rPr lang="es-ES" dirty="0"/>
              <a:t> </a:t>
            </a:r>
            <a:r>
              <a:rPr lang="es-ES" dirty="0" err="1" smtClean="0"/>
              <a:t>with</a:t>
            </a:r>
            <a:r>
              <a:rPr lang="es-ES" dirty="0" smtClean="0"/>
              <a:t> a </a:t>
            </a:r>
            <a:r>
              <a:rPr lang="es-ES" dirty="0" err="1" smtClean="0"/>
              <a:t>reproducibility</a:t>
            </a:r>
            <a:r>
              <a:rPr lang="es-ES" dirty="0" smtClean="0"/>
              <a:t> of a 3D </a:t>
            </a:r>
            <a:r>
              <a:rPr lang="es-ES" dirty="0" err="1" smtClean="0"/>
              <a:t>coordinate</a:t>
            </a:r>
            <a:r>
              <a:rPr lang="es-ES" dirty="0" smtClean="0"/>
              <a:t> (2sigma) of 12um in </a:t>
            </a:r>
            <a:r>
              <a:rPr lang="es-ES" dirty="0" err="1" smtClean="0"/>
              <a:t>the</a:t>
            </a:r>
            <a:r>
              <a:rPr lang="es-ES" dirty="0" smtClean="0"/>
              <a:t> </a:t>
            </a:r>
            <a:r>
              <a:rPr lang="es-ES" dirty="0" err="1" smtClean="0"/>
              <a:t>nearness</a:t>
            </a:r>
            <a:r>
              <a:rPr lang="es-ES" dirty="0" smtClean="0"/>
              <a:t> of </a:t>
            </a:r>
            <a:r>
              <a:rPr lang="es-ES" dirty="0" err="1" smtClean="0"/>
              <a:t>the</a:t>
            </a:r>
            <a:r>
              <a:rPr lang="es-ES" dirty="0" smtClean="0"/>
              <a:t> </a:t>
            </a:r>
            <a:r>
              <a:rPr lang="es-ES" dirty="0" err="1" smtClean="0"/>
              <a:t>instrument</a:t>
            </a:r>
            <a:r>
              <a:rPr lang="es-ES" dirty="0" smtClean="0"/>
              <a:t>.</a:t>
            </a:r>
          </a:p>
          <a:p>
            <a:pPr algn="just"/>
            <a:r>
              <a:rPr lang="es-ES" dirty="0" err="1" smtClean="0"/>
              <a:t>Secondly</a:t>
            </a:r>
            <a:r>
              <a:rPr lang="es-ES" dirty="0" smtClean="0"/>
              <a:t>, </a:t>
            </a:r>
            <a:r>
              <a:rPr lang="es-ES" dirty="0" err="1" smtClean="0"/>
              <a:t>the</a:t>
            </a:r>
            <a:r>
              <a:rPr lang="es-ES" dirty="0" smtClean="0"/>
              <a:t> </a:t>
            </a:r>
            <a:r>
              <a:rPr lang="es-ES" dirty="0" err="1" smtClean="0"/>
              <a:t>Theodolite</a:t>
            </a:r>
            <a:r>
              <a:rPr lang="es-ES" dirty="0" smtClean="0"/>
              <a:t>, </a:t>
            </a:r>
            <a:r>
              <a:rPr lang="es-ES" dirty="0" err="1" smtClean="0"/>
              <a:t>wchich</a:t>
            </a:r>
            <a:r>
              <a:rPr lang="es-ES" dirty="0" smtClean="0"/>
              <a:t> </a:t>
            </a:r>
            <a:r>
              <a:rPr lang="es-ES" dirty="0" err="1" smtClean="0"/>
              <a:t>will</a:t>
            </a:r>
            <a:r>
              <a:rPr lang="es-ES" dirty="0" smtClean="0"/>
              <a:t> be </a:t>
            </a:r>
            <a:r>
              <a:rPr lang="es-ES" dirty="0" err="1" smtClean="0"/>
              <a:t>used</a:t>
            </a:r>
            <a:r>
              <a:rPr lang="es-ES" dirty="0" smtClean="0"/>
              <a:t> </a:t>
            </a:r>
            <a:r>
              <a:rPr lang="es-ES" dirty="0" err="1" smtClean="0"/>
              <a:t>for</a:t>
            </a:r>
            <a:r>
              <a:rPr lang="es-ES" dirty="0" smtClean="0"/>
              <a:t> </a:t>
            </a:r>
            <a:r>
              <a:rPr lang="es-ES" dirty="0" err="1" smtClean="0"/>
              <a:t>the</a:t>
            </a:r>
            <a:r>
              <a:rPr lang="es-ES" dirty="0" smtClean="0"/>
              <a:t> PBE </a:t>
            </a:r>
            <a:r>
              <a:rPr lang="es-ES" dirty="0" err="1" smtClean="0"/>
              <a:t>apertures</a:t>
            </a:r>
            <a:r>
              <a:rPr lang="es-ES" dirty="0" smtClean="0"/>
              <a:t> </a:t>
            </a:r>
            <a:r>
              <a:rPr lang="es-ES" dirty="0" err="1" smtClean="0"/>
              <a:t>alignment</a:t>
            </a:r>
            <a:r>
              <a:rPr lang="es-ES" dirty="0" smtClean="0"/>
              <a:t> (</a:t>
            </a:r>
            <a:r>
              <a:rPr lang="es-ES" dirty="0" err="1" smtClean="0"/>
              <a:t>optically</a:t>
            </a:r>
            <a:r>
              <a:rPr lang="es-ES" dirty="0" smtClean="0"/>
              <a:t>).</a:t>
            </a:r>
          </a:p>
          <a:p>
            <a:pPr algn="just"/>
            <a:r>
              <a:rPr lang="es-ES" dirty="0" smtClean="0"/>
              <a:t>And </a:t>
            </a:r>
            <a:r>
              <a:rPr lang="es-ES" dirty="0" err="1" smtClean="0"/>
              <a:t>finally</a:t>
            </a:r>
            <a:r>
              <a:rPr lang="es-ES" dirty="0" smtClean="0"/>
              <a:t>, </a:t>
            </a:r>
            <a:r>
              <a:rPr lang="es-ES" dirty="0" err="1" smtClean="0"/>
              <a:t>the</a:t>
            </a:r>
            <a:r>
              <a:rPr lang="es-ES" dirty="0" smtClean="0"/>
              <a:t> </a:t>
            </a:r>
            <a:r>
              <a:rPr lang="es-ES" dirty="0" err="1" smtClean="0"/>
              <a:t>precision</a:t>
            </a:r>
            <a:r>
              <a:rPr lang="es-ES" dirty="0" smtClean="0"/>
              <a:t> </a:t>
            </a:r>
            <a:r>
              <a:rPr lang="es-ES" dirty="0" err="1" smtClean="0"/>
              <a:t>optical</a:t>
            </a:r>
            <a:r>
              <a:rPr lang="es-ES" dirty="0" smtClean="0"/>
              <a:t> </a:t>
            </a:r>
            <a:r>
              <a:rPr lang="es-ES" dirty="0" err="1" smtClean="0"/>
              <a:t>level</a:t>
            </a:r>
            <a:r>
              <a:rPr lang="es-ES" dirty="0" smtClean="0"/>
              <a:t>, WILD N3, </a:t>
            </a:r>
            <a:r>
              <a:rPr lang="es-ES" dirty="0" err="1" smtClean="0"/>
              <a:t>wchich</a:t>
            </a:r>
            <a:r>
              <a:rPr lang="es-ES" dirty="0" smtClean="0"/>
              <a:t> </a:t>
            </a:r>
            <a:r>
              <a:rPr lang="es-ES" dirty="0" err="1" smtClean="0"/>
              <a:t>will</a:t>
            </a:r>
            <a:r>
              <a:rPr lang="es-ES" dirty="0" smtClean="0"/>
              <a:t> </a:t>
            </a:r>
            <a:r>
              <a:rPr lang="es-ES" dirty="0" err="1" smtClean="0"/>
              <a:t>help</a:t>
            </a:r>
            <a:r>
              <a:rPr lang="es-ES" dirty="0" smtClean="0"/>
              <a:t> </a:t>
            </a:r>
            <a:r>
              <a:rPr lang="es-ES" dirty="0" err="1" smtClean="0"/>
              <a:t>us</a:t>
            </a:r>
            <a:r>
              <a:rPr lang="es-ES" dirty="0" smtClean="0"/>
              <a:t> to </a:t>
            </a:r>
            <a:r>
              <a:rPr lang="es-ES" dirty="0" err="1" smtClean="0"/>
              <a:t>check</a:t>
            </a:r>
            <a:r>
              <a:rPr lang="es-ES" dirty="0" smtClean="0"/>
              <a:t> </a:t>
            </a:r>
            <a:r>
              <a:rPr lang="es-ES" dirty="0" err="1" smtClean="0"/>
              <a:t>the</a:t>
            </a:r>
            <a:r>
              <a:rPr lang="es-ES" dirty="0" smtClean="0"/>
              <a:t> </a:t>
            </a:r>
            <a:r>
              <a:rPr lang="es-ES" dirty="0" err="1" smtClean="0"/>
              <a:t>apertures</a:t>
            </a:r>
            <a:r>
              <a:rPr lang="es-ES" dirty="0" smtClean="0"/>
              <a:t> positions and </a:t>
            </a:r>
            <a:r>
              <a:rPr lang="es-ES" dirty="0" err="1" smtClean="0"/>
              <a:t>measure</a:t>
            </a:r>
            <a:r>
              <a:rPr lang="es-ES" dirty="0" smtClean="0"/>
              <a:t> </a:t>
            </a:r>
            <a:r>
              <a:rPr lang="es-ES" dirty="0" err="1" smtClean="0"/>
              <a:t>the</a:t>
            </a:r>
            <a:r>
              <a:rPr lang="es-ES" dirty="0" smtClean="0"/>
              <a:t> </a:t>
            </a:r>
            <a:r>
              <a:rPr lang="es-ES" dirty="0" err="1" smtClean="0"/>
              <a:t>holes</a:t>
            </a:r>
            <a:r>
              <a:rPr lang="es-ES" dirty="0" smtClean="0"/>
              <a:t> </a:t>
            </a:r>
            <a:r>
              <a:rPr lang="es-ES" dirty="0" err="1" smtClean="0"/>
              <a:t>dimensions</a:t>
            </a:r>
            <a:r>
              <a:rPr lang="es-ES" dirty="0" smtClean="0"/>
              <a:t>. </a:t>
            </a:r>
            <a:endParaRPr lang="en-US" dirty="0"/>
          </a:p>
        </p:txBody>
      </p:sp>
      <p:sp>
        <p:nvSpPr>
          <p:cNvPr id="4" name="Slide Number Placeholder 3"/>
          <p:cNvSpPr>
            <a:spLocks noGrp="1"/>
          </p:cNvSpPr>
          <p:nvPr>
            <p:ph type="sldNum" sz="quarter" idx="10"/>
          </p:nvPr>
        </p:nvSpPr>
        <p:spPr/>
        <p:txBody>
          <a:bodyPr/>
          <a:lstStyle/>
          <a:p>
            <a:fld id="{5FF4D05F-0845-432B-BBD0-32E47074A612}" type="slidenum">
              <a:rPr lang="en-US" smtClean="0"/>
              <a:t>8</a:t>
            </a:fld>
            <a:endParaRPr lang="en-US"/>
          </a:p>
        </p:txBody>
      </p:sp>
    </p:spTree>
    <p:extLst>
      <p:ext uri="{BB962C8B-B14F-4D97-AF65-F5344CB8AC3E}">
        <p14:creationId xmlns:p14="http://schemas.microsoft.com/office/powerpoint/2010/main" val="21708747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err="1" smtClean="0"/>
              <a:t>For</a:t>
            </a:r>
            <a:r>
              <a:rPr lang="es-ES" dirty="0" smtClean="0"/>
              <a:t> </a:t>
            </a:r>
            <a:r>
              <a:rPr lang="es-ES" dirty="0" err="1" smtClean="0"/>
              <a:t>the</a:t>
            </a:r>
            <a:r>
              <a:rPr lang="es-ES" dirty="0" smtClean="0"/>
              <a:t> </a:t>
            </a:r>
            <a:r>
              <a:rPr lang="es-ES" dirty="0" err="1" smtClean="0"/>
              <a:t>instrument</a:t>
            </a:r>
            <a:r>
              <a:rPr lang="es-ES" dirty="0" smtClean="0"/>
              <a:t> </a:t>
            </a:r>
            <a:r>
              <a:rPr lang="es-ES" dirty="0" err="1" smtClean="0"/>
              <a:t>connection</a:t>
            </a:r>
            <a:r>
              <a:rPr lang="es-ES" dirty="0" smtClean="0"/>
              <a:t>, </a:t>
            </a:r>
            <a:r>
              <a:rPr lang="es-ES" dirty="0" err="1" smtClean="0"/>
              <a:t>the</a:t>
            </a:r>
            <a:r>
              <a:rPr lang="es-ES" dirty="0" smtClean="0"/>
              <a:t> </a:t>
            </a:r>
            <a:r>
              <a:rPr lang="es-ES" dirty="0" err="1" smtClean="0"/>
              <a:t>mesurements</a:t>
            </a:r>
            <a:r>
              <a:rPr lang="es-ES" dirty="0" smtClean="0"/>
              <a:t> </a:t>
            </a:r>
            <a:r>
              <a:rPr lang="es-ES" dirty="0" err="1" smtClean="0"/>
              <a:t>monitoring</a:t>
            </a:r>
            <a:r>
              <a:rPr lang="es-ES" dirty="0" smtClean="0"/>
              <a:t> and </a:t>
            </a:r>
            <a:r>
              <a:rPr lang="es-ES" dirty="0" err="1" smtClean="0"/>
              <a:t>the</a:t>
            </a:r>
            <a:r>
              <a:rPr lang="es-ES" dirty="0" smtClean="0"/>
              <a:t> </a:t>
            </a:r>
            <a:r>
              <a:rPr lang="es-ES" dirty="0" err="1" smtClean="0"/>
              <a:t>geometries</a:t>
            </a:r>
            <a:r>
              <a:rPr lang="es-ES" dirty="0" smtClean="0"/>
              <a:t> </a:t>
            </a:r>
            <a:r>
              <a:rPr lang="es-ES" dirty="0" err="1" smtClean="0"/>
              <a:t>calculus</a:t>
            </a:r>
            <a:r>
              <a:rPr lang="es-ES" dirty="0" smtClean="0"/>
              <a:t>, </a:t>
            </a:r>
            <a:r>
              <a:rPr lang="es-ES" dirty="0" err="1" smtClean="0"/>
              <a:t>we</a:t>
            </a:r>
            <a:r>
              <a:rPr lang="es-ES" dirty="0" smtClean="0"/>
              <a:t> </a:t>
            </a:r>
            <a:r>
              <a:rPr lang="es-ES" dirty="0" err="1" smtClean="0"/>
              <a:t>have</a:t>
            </a:r>
            <a:r>
              <a:rPr lang="es-ES" dirty="0" smtClean="0"/>
              <a:t> </a:t>
            </a:r>
            <a:r>
              <a:rPr lang="es-ES" dirty="0" err="1" smtClean="0"/>
              <a:t>used</a:t>
            </a:r>
            <a:r>
              <a:rPr lang="es-ES" dirty="0" smtClean="0"/>
              <a:t> </a:t>
            </a:r>
            <a:r>
              <a:rPr lang="es-ES" dirty="0" err="1" smtClean="0"/>
              <a:t>Spatial</a:t>
            </a:r>
            <a:r>
              <a:rPr lang="es-ES" dirty="0" smtClean="0"/>
              <a:t> </a:t>
            </a:r>
            <a:r>
              <a:rPr lang="es-ES" dirty="0" err="1" smtClean="0"/>
              <a:t>Analyzer</a:t>
            </a:r>
            <a:r>
              <a:rPr lang="es-ES" dirty="0" smtClean="0"/>
              <a:t>, </a:t>
            </a:r>
            <a:r>
              <a:rPr lang="es-ES" dirty="0" err="1" smtClean="0"/>
              <a:t>by</a:t>
            </a:r>
            <a:r>
              <a:rPr lang="es-ES" dirty="0" smtClean="0"/>
              <a:t> New </a:t>
            </a:r>
            <a:r>
              <a:rPr lang="es-ES" dirty="0" err="1" smtClean="0"/>
              <a:t>River</a:t>
            </a:r>
            <a:r>
              <a:rPr lang="es-ES" dirty="0" smtClean="0"/>
              <a:t> </a:t>
            </a:r>
            <a:r>
              <a:rPr lang="es-ES" dirty="0" err="1" smtClean="0"/>
              <a:t>Kinematics</a:t>
            </a:r>
            <a:r>
              <a:rPr lang="es-ES" dirty="0" smtClean="0"/>
              <a:t>.</a:t>
            </a:r>
            <a:endParaRPr lang="en-US" dirty="0"/>
          </a:p>
        </p:txBody>
      </p:sp>
      <p:sp>
        <p:nvSpPr>
          <p:cNvPr id="4" name="Slide Number Placeholder 3"/>
          <p:cNvSpPr>
            <a:spLocks noGrp="1"/>
          </p:cNvSpPr>
          <p:nvPr>
            <p:ph type="sldNum" sz="quarter" idx="10"/>
          </p:nvPr>
        </p:nvSpPr>
        <p:spPr/>
        <p:txBody>
          <a:bodyPr/>
          <a:lstStyle/>
          <a:p>
            <a:fld id="{5FF4D05F-0845-432B-BBD0-32E47074A612}" type="slidenum">
              <a:rPr lang="en-US" smtClean="0"/>
              <a:t>9</a:t>
            </a:fld>
            <a:endParaRPr lang="en-US"/>
          </a:p>
        </p:txBody>
      </p:sp>
    </p:spTree>
    <p:extLst>
      <p:ext uri="{BB962C8B-B14F-4D97-AF65-F5344CB8AC3E}">
        <p14:creationId xmlns:p14="http://schemas.microsoft.com/office/powerpoint/2010/main" val="9528998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57200" y="3060161"/>
            <a:ext cx="4495800" cy="2523703"/>
          </a:xfrm>
        </p:spPr>
        <p:txBody>
          <a:bodyPr/>
          <a:lstStyle>
            <a:lvl1pPr marL="0" indent="0" algn="l">
              <a:buNone/>
              <a:defRPr b="1">
                <a:solidFill>
                  <a:schemeClr val="bg1">
                    <a:lumMod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10" name="Title 9"/>
          <p:cNvSpPr>
            <a:spLocks noGrp="1"/>
          </p:cNvSpPr>
          <p:nvPr>
            <p:ph type="title"/>
          </p:nvPr>
        </p:nvSpPr>
        <p:spPr>
          <a:xfrm>
            <a:off x="457200" y="1143000"/>
            <a:ext cx="4495800" cy="1728446"/>
          </a:xfrm>
        </p:spPr>
        <p:txBody>
          <a:bodyPr/>
          <a:lstStyle>
            <a:lvl1pPr algn="l">
              <a:defRPr>
                <a:solidFill>
                  <a:srgbClr val="112E50"/>
                </a:solidFill>
              </a:defRPr>
            </a:lvl1pPr>
          </a:lstStyle>
          <a:p>
            <a:r>
              <a:rPr lang="en-US" smtClean="0"/>
              <a:t>Click to edit Master title style</a:t>
            </a:r>
            <a:endParaRPr lang="en-US"/>
          </a:p>
        </p:txBody>
      </p:sp>
      <p:sp>
        <p:nvSpPr>
          <p:cNvPr id="12" name="Picture Placeholder 11"/>
          <p:cNvSpPr>
            <a:spLocks noGrp="1"/>
          </p:cNvSpPr>
          <p:nvPr>
            <p:ph type="pic" sz="quarter" idx="12"/>
          </p:nvPr>
        </p:nvSpPr>
        <p:spPr>
          <a:xfrm>
            <a:off x="5181600" y="1149172"/>
            <a:ext cx="3581400" cy="4718228"/>
          </a:xfrm>
        </p:spPr>
        <p:txBody>
          <a:bodyPr/>
          <a:lstStyle>
            <a:lvl1pPr marL="0" indent="0">
              <a:buNone/>
              <a:defRPr/>
            </a:lvl1pPr>
          </a:lstStyle>
          <a:p>
            <a:r>
              <a:rPr lang="en-US" smtClean="0"/>
              <a:t>Click icon to add picture</a:t>
            </a:r>
            <a:endParaRPr lang="en-US"/>
          </a:p>
        </p:txBody>
      </p:sp>
      <p:sp>
        <p:nvSpPr>
          <p:cNvPr id="2" name="Rectangle 1"/>
          <p:cNvSpPr/>
          <p:nvPr userDrawn="1"/>
        </p:nvSpPr>
        <p:spPr>
          <a:xfrm>
            <a:off x="8610600" y="304800"/>
            <a:ext cx="402674" cy="307777"/>
          </a:xfrm>
          <a:prstGeom prst="rect">
            <a:avLst/>
          </a:prstGeom>
          <a:noFill/>
          <a:ln>
            <a:noFill/>
          </a:ln>
        </p:spPr>
        <p:txBody>
          <a:bodyPr wrap="square" rtlCol="0">
            <a:spAutoFit/>
          </a:bodyPr>
          <a:lstStyle/>
          <a:p>
            <a:pPr lvl="0" algn="r"/>
            <a:fld id="{393CF724-F9E0-44B8-95BD-D38D8B22F53D}" type="slidenum">
              <a:rPr lang="es-ES" sz="1400" b="1" smtClean="0">
                <a:solidFill>
                  <a:schemeClr val="bg1"/>
                </a:solidFill>
                <a:latin typeface="Arial" pitchFamily="34" charset="0"/>
                <a:cs typeface="Arial" pitchFamily="34" charset="0"/>
              </a:rPr>
              <a:pPr lvl="0" algn="r"/>
              <a:t>‹#›</a:t>
            </a:fld>
            <a:endParaRPr lang="es-ES" sz="1400" b="1"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1112552660"/>
      </p:ext>
    </p:extLst>
  </p:cSld>
  <p:clrMapOvr>
    <a:masterClrMapping/>
  </p:clrMapOvr>
  <p:timing>
    <p:tnLst>
      <p:par>
        <p:cTn id="1" dur="indefinite" restart="never" nodeType="tmRoot"/>
      </p:par>
    </p:tnLst>
  </p:timing>
  <p:hf hdr="0" ftr="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a:p>
        </p:txBody>
      </p:sp>
      <p:sp>
        <p:nvSpPr>
          <p:cNvPr id="11" name="Slide Number Placeholder 10"/>
          <p:cNvSpPr>
            <a:spLocks noGrp="1"/>
          </p:cNvSpPr>
          <p:nvPr>
            <p:ph type="sldNum" sz="quarter" idx="12"/>
          </p:nvPr>
        </p:nvSpPr>
        <p:spPr/>
        <p:txBody>
          <a:bodyPr/>
          <a:lstStyle/>
          <a:p>
            <a:pPr algn="r"/>
            <a:fld id="{393CF724-F9E0-44B8-95BD-D38D8B22F53D}" type="slidenum">
              <a:rPr lang="en-US" smtClean="0"/>
              <a:pPr algn="r"/>
              <a:t>‹#›</a:t>
            </a:fld>
            <a:endParaRPr lang="en-US" dirty="0"/>
          </a:p>
        </p:txBody>
      </p:sp>
    </p:spTree>
    <p:extLst>
      <p:ext uri="{BB962C8B-B14F-4D97-AF65-F5344CB8AC3E}">
        <p14:creationId xmlns:p14="http://schemas.microsoft.com/office/powerpoint/2010/main" val="2431966992"/>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smtClean="0"/>
              <a:t>Click to edit Master title style</a:t>
            </a:r>
            <a:endParaRPr lang="en-US"/>
          </a:p>
        </p:txBody>
      </p:sp>
      <p:sp>
        <p:nvSpPr>
          <p:cNvPr id="3" name="Content Placeholder 2"/>
          <p:cNvSpPr>
            <a:spLocks noGrp="1"/>
          </p:cNvSpPr>
          <p:nvPr>
            <p:ph idx="1"/>
          </p:nvPr>
        </p:nvSpPr>
        <p:spPr>
          <a:xfrm>
            <a:off x="609600" y="1295400"/>
            <a:ext cx="4076818" cy="2215662"/>
          </a:xfrm>
          <a:solidFill>
            <a:srgbClr val="DEDFE6"/>
          </a:solidFill>
        </p:spPr>
        <p:txBody>
          <a:bodyPr/>
          <a:lstStyle>
            <a:lvl1pPr marL="0" indent="0">
              <a:buFont typeface="+mj-lt"/>
              <a:buNone/>
              <a:defRPr>
                <a:solidFill>
                  <a:srgbClr val="112E50"/>
                </a:solidFill>
              </a:defRPr>
            </a:lvl1pPr>
          </a:lstStyle>
          <a:p>
            <a:pPr lvl="0"/>
            <a:r>
              <a:rPr lang="en-US" smtClean="0"/>
              <a:t>Click to edit Master text styles</a:t>
            </a:r>
          </a:p>
        </p:txBody>
      </p:sp>
      <p:sp>
        <p:nvSpPr>
          <p:cNvPr id="6" name="Slide Number Placeholder 5"/>
          <p:cNvSpPr>
            <a:spLocks noGrp="1"/>
          </p:cNvSpPr>
          <p:nvPr>
            <p:ph type="sldNum" sz="quarter" idx="12"/>
          </p:nvPr>
        </p:nvSpPr>
        <p:spPr/>
        <p:txBody>
          <a:bodyPr/>
          <a:lstStyle>
            <a:lvl1pPr algn="r">
              <a:defRPr/>
            </a:lvl1pPr>
          </a:lstStyle>
          <a:p>
            <a:fld id="{393CF724-F9E0-44B8-95BD-D38D8B22F53D}" type="slidenum">
              <a:rPr lang="en-US" smtClean="0"/>
              <a:pPr/>
              <a:t>‹#›</a:t>
            </a:fld>
            <a:endParaRPr lang="en-US"/>
          </a:p>
        </p:txBody>
      </p:sp>
      <p:sp>
        <p:nvSpPr>
          <p:cNvPr id="5" name="Content Placeholder 2"/>
          <p:cNvSpPr>
            <a:spLocks noGrp="1"/>
          </p:cNvSpPr>
          <p:nvPr>
            <p:ph idx="13"/>
          </p:nvPr>
        </p:nvSpPr>
        <p:spPr>
          <a:xfrm>
            <a:off x="609600" y="3505200"/>
            <a:ext cx="4076818" cy="2215662"/>
          </a:xfrm>
          <a:solidFill>
            <a:srgbClr val="979F07"/>
          </a:solidFill>
        </p:spPr>
        <p:txBody>
          <a:bodyPr/>
          <a:lstStyle>
            <a:lvl1pPr marL="0" indent="0">
              <a:buFont typeface="+mj-lt"/>
              <a:buNone/>
              <a:defRPr>
                <a:solidFill>
                  <a:schemeClr val="bg1"/>
                </a:solidFill>
              </a:defRPr>
            </a:lvl1pPr>
          </a:lstStyle>
          <a:p>
            <a:pPr lvl="0"/>
            <a:r>
              <a:rPr lang="en-US" smtClean="0"/>
              <a:t>Click to edit Master text styles</a:t>
            </a:r>
          </a:p>
        </p:txBody>
      </p:sp>
      <p:sp>
        <p:nvSpPr>
          <p:cNvPr id="7" name="Content Placeholder 2"/>
          <p:cNvSpPr>
            <a:spLocks noGrp="1"/>
          </p:cNvSpPr>
          <p:nvPr>
            <p:ph idx="14"/>
          </p:nvPr>
        </p:nvSpPr>
        <p:spPr>
          <a:xfrm>
            <a:off x="4686182" y="1295400"/>
            <a:ext cx="4076818" cy="2215662"/>
          </a:xfrm>
          <a:solidFill>
            <a:srgbClr val="88A0B8"/>
          </a:solidFill>
        </p:spPr>
        <p:txBody>
          <a:bodyPr/>
          <a:lstStyle>
            <a:lvl1pPr marL="0" indent="0">
              <a:buFont typeface="+mj-lt"/>
              <a:buNone/>
              <a:defRPr>
                <a:solidFill>
                  <a:schemeClr val="bg1"/>
                </a:solidFill>
              </a:defRPr>
            </a:lvl1pPr>
          </a:lstStyle>
          <a:p>
            <a:pPr lvl="0"/>
            <a:r>
              <a:rPr lang="en-US" smtClean="0"/>
              <a:t>Click to edit Master text styles</a:t>
            </a:r>
          </a:p>
        </p:txBody>
      </p:sp>
      <p:sp>
        <p:nvSpPr>
          <p:cNvPr id="8" name="Content Placeholder 2"/>
          <p:cNvSpPr>
            <a:spLocks noGrp="1"/>
          </p:cNvSpPr>
          <p:nvPr>
            <p:ph idx="15"/>
          </p:nvPr>
        </p:nvSpPr>
        <p:spPr>
          <a:xfrm>
            <a:off x="4686182" y="3505200"/>
            <a:ext cx="4076818" cy="2215662"/>
          </a:xfrm>
          <a:solidFill>
            <a:srgbClr val="125E9F"/>
          </a:solidFill>
        </p:spPr>
        <p:txBody>
          <a:bodyPr/>
          <a:lstStyle>
            <a:lvl1pPr marL="0" indent="0">
              <a:buFont typeface="+mj-lt"/>
              <a:buNone/>
              <a:defRPr>
                <a:solidFill>
                  <a:schemeClr val="bg1"/>
                </a:solidFill>
              </a:defRPr>
            </a:lvl1pPr>
          </a:lstStyle>
          <a:p>
            <a:pPr lvl="0"/>
            <a:r>
              <a:rPr lang="en-US" smtClean="0"/>
              <a:t>Click to edit Master text styles</a:t>
            </a:r>
          </a:p>
        </p:txBody>
      </p:sp>
    </p:spTree>
    <p:extLst>
      <p:ext uri="{BB962C8B-B14F-4D97-AF65-F5344CB8AC3E}">
        <p14:creationId xmlns:p14="http://schemas.microsoft.com/office/powerpoint/2010/main" val="27130450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smtClean="0"/>
              <a:t>Click to edit Master title style</a:t>
            </a:r>
            <a:endParaRPr lang="en-US"/>
          </a:p>
        </p:txBody>
      </p:sp>
      <p:sp>
        <p:nvSpPr>
          <p:cNvPr id="3" name="Content Placeholder 2"/>
          <p:cNvSpPr>
            <a:spLocks noGrp="1"/>
          </p:cNvSpPr>
          <p:nvPr>
            <p:ph idx="1"/>
          </p:nvPr>
        </p:nvSpPr>
        <p:spPr>
          <a:xfrm>
            <a:off x="609600" y="1676400"/>
            <a:ext cx="2037471" cy="1107322"/>
          </a:xfrm>
          <a:solidFill>
            <a:srgbClr val="DEDFE6"/>
          </a:solidFill>
        </p:spPr>
        <p:txBody>
          <a:bodyPr>
            <a:noAutofit/>
          </a:bodyPr>
          <a:lstStyle>
            <a:lvl1pPr marL="0" indent="0">
              <a:buFont typeface="+mj-lt"/>
              <a:buNone/>
              <a:defRPr sz="2000">
                <a:solidFill>
                  <a:srgbClr val="112E50"/>
                </a:solidFill>
              </a:defRPr>
            </a:lvl1pPr>
          </a:lstStyle>
          <a:p>
            <a:pPr lvl="0"/>
            <a:r>
              <a:rPr lang="en-US" smtClean="0"/>
              <a:t>Click to edit Master text styles</a:t>
            </a:r>
          </a:p>
        </p:txBody>
      </p:sp>
      <p:sp>
        <p:nvSpPr>
          <p:cNvPr id="6" name="Slide Number Placeholder 5"/>
          <p:cNvSpPr>
            <a:spLocks noGrp="1"/>
          </p:cNvSpPr>
          <p:nvPr>
            <p:ph type="sldNum" sz="quarter" idx="12"/>
          </p:nvPr>
        </p:nvSpPr>
        <p:spPr/>
        <p:txBody>
          <a:bodyPr/>
          <a:lstStyle>
            <a:lvl1pPr algn="r">
              <a:defRPr/>
            </a:lvl1pPr>
          </a:lstStyle>
          <a:p>
            <a:fld id="{393CF724-F9E0-44B8-95BD-D38D8B22F53D}" type="slidenum">
              <a:rPr lang="en-US" smtClean="0"/>
              <a:pPr/>
              <a:t>‹#›</a:t>
            </a:fld>
            <a:endParaRPr lang="en-US"/>
          </a:p>
        </p:txBody>
      </p:sp>
      <p:sp>
        <p:nvSpPr>
          <p:cNvPr id="5" name="Content Placeholder 2"/>
          <p:cNvSpPr>
            <a:spLocks noGrp="1"/>
          </p:cNvSpPr>
          <p:nvPr>
            <p:ph idx="13"/>
          </p:nvPr>
        </p:nvSpPr>
        <p:spPr>
          <a:xfrm>
            <a:off x="2667000" y="1676400"/>
            <a:ext cx="2037471" cy="1107322"/>
          </a:xfrm>
          <a:solidFill>
            <a:srgbClr val="979F07"/>
          </a:solidFill>
        </p:spPr>
        <p:txBody>
          <a:bodyPr>
            <a:noAutofit/>
          </a:bodyPr>
          <a:lstStyle>
            <a:lvl1pPr marL="0" indent="0">
              <a:buFont typeface="+mj-lt"/>
              <a:buNone/>
              <a:defRPr sz="2000">
                <a:solidFill>
                  <a:schemeClr val="bg1"/>
                </a:solidFill>
              </a:defRPr>
            </a:lvl1pPr>
          </a:lstStyle>
          <a:p>
            <a:pPr lvl="0"/>
            <a:r>
              <a:rPr lang="en-US" smtClean="0"/>
              <a:t>Click to edit Master text styles</a:t>
            </a:r>
          </a:p>
        </p:txBody>
      </p:sp>
      <p:sp>
        <p:nvSpPr>
          <p:cNvPr id="7" name="Content Placeholder 2"/>
          <p:cNvSpPr>
            <a:spLocks noGrp="1"/>
          </p:cNvSpPr>
          <p:nvPr>
            <p:ph idx="14"/>
          </p:nvPr>
        </p:nvSpPr>
        <p:spPr>
          <a:xfrm>
            <a:off x="4724400" y="1676400"/>
            <a:ext cx="2037471" cy="1107322"/>
          </a:xfrm>
          <a:solidFill>
            <a:srgbClr val="88A0B8"/>
          </a:solidFill>
        </p:spPr>
        <p:txBody>
          <a:bodyPr>
            <a:noAutofit/>
          </a:bodyPr>
          <a:lstStyle>
            <a:lvl1pPr marL="0" indent="0">
              <a:buFont typeface="+mj-lt"/>
              <a:buNone/>
              <a:defRPr sz="2000">
                <a:solidFill>
                  <a:schemeClr val="bg1"/>
                </a:solidFill>
              </a:defRPr>
            </a:lvl1pPr>
          </a:lstStyle>
          <a:p>
            <a:pPr lvl="0"/>
            <a:r>
              <a:rPr lang="en-US" smtClean="0"/>
              <a:t>Click to edit Master text styles</a:t>
            </a:r>
          </a:p>
        </p:txBody>
      </p:sp>
      <p:sp>
        <p:nvSpPr>
          <p:cNvPr id="8" name="Content Placeholder 2"/>
          <p:cNvSpPr>
            <a:spLocks noGrp="1"/>
          </p:cNvSpPr>
          <p:nvPr>
            <p:ph idx="15"/>
          </p:nvPr>
        </p:nvSpPr>
        <p:spPr>
          <a:xfrm>
            <a:off x="6781800" y="1676400"/>
            <a:ext cx="2049194" cy="1113693"/>
          </a:xfrm>
          <a:solidFill>
            <a:srgbClr val="125E9F"/>
          </a:solidFill>
        </p:spPr>
        <p:txBody>
          <a:bodyPr>
            <a:noAutofit/>
          </a:bodyPr>
          <a:lstStyle>
            <a:lvl1pPr marL="0" indent="0">
              <a:buFont typeface="+mj-lt"/>
              <a:buNone/>
              <a:defRPr sz="2000">
                <a:solidFill>
                  <a:schemeClr val="bg1"/>
                </a:solidFill>
              </a:defRPr>
            </a:lvl1pPr>
          </a:lstStyle>
          <a:p>
            <a:pPr lvl="0"/>
            <a:r>
              <a:rPr lang="en-US" smtClean="0"/>
              <a:t>Click to edit Master text styles</a:t>
            </a:r>
          </a:p>
        </p:txBody>
      </p:sp>
      <p:sp>
        <p:nvSpPr>
          <p:cNvPr id="9" name="Content Placeholder 2"/>
          <p:cNvSpPr>
            <a:spLocks noGrp="1"/>
          </p:cNvSpPr>
          <p:nvPr>
            <p:ph idx="16"/>
          </p:nvPr>
        </p:nvSpPr>
        <p:spPr>
          <a:xfrm>
            <a:off x="6781800" y="2819400"/>
            <a:ext cx="2037471" cy="1107322"/>
          </a:xfrm>
          <a:solidFill>
            <a:srgbClr val="DEDFE6"/>
          </a:solidFill>
        </p:spPr>
        <p:txBody>
          <a:bodyPr>
            <a:noAutofit/>
          </a:bodyPr>
          <a:lstStyle>
            <a:lvl1pPr marL="0" indent="0">
              <a:buFont typeface="+mj-lt"/>
              <a:buNone/>
              <a:defRPr sz="2000">
                <a:solidFill>
                  <a:srgbClr val="112E50"/>
                </a:solidFill>
              </a:defRPr>
            </a:lvl1pPr>
          </a:lstStyle>
          <a:p>
            <a:pPr lvl="0"/>
            <a:r>
              <a:rPr lang="en-US" smtClean="0"/>
              <a:t>Click to edit Master text styles</a:t>
            </a:r>
          </a:p>
        </p:txBody>
      </p:sp>
      <p:sp>
        <p:nvSpPr>
          <p:cNvPr id="10" name="Content Placeholder 2"/>
          <p:cNvSpPr>
            <a:spLocks noGrp="1"/>
          </p:cNvSpPr>
          <p:nvPr>
            <p:ph idx="17"/>
          </p:nvPr>
        </p:nvSpPr>
        <p:spPr>
          <a:xfrm>
            <a:off x="609600" y="2819400"/>
            <a:ext cx="2037471" cy="1107322"/>
          </a:xfrm>
          <a:solidFill>
            <a:srgbClr val="979F07"/>
          </a:solidFill>
        </p:spPr>
        <p:txBody>
          <a:bodyPr>
            <a:noAutofit/>
          </a:bodyPr>
          <a:lstStyle>
            <a:lvl1pPr marL="0" indent="0">
              <a:buFont typeface="+mj-lt"/>
              <a:buNone/>
              <a:defRPr sz="2000">
                <a:solidFill>
                  <a:schemeClr val="bg1"/>
                </a:solidFill>
              </a:defRPr>
            </a:lvl1pPr>
          </a:lstStyle>
          <a:p>
            <a:pPr lvl="0"/>
            <a:r>
              <a:rPr lang="en-US" smtClean="0"/>
              <a:t>Click to edit Master text styles</a:t>
            </a:r>
          </a:p>
        </p:txBody>
      </p:sp>
      <p:sp>
        <p:nvSpPr>
          <p:cNvPr id="11" name="Content Placeholder 2"/>
          <p:cNvSpPr>
            <a:spLocks noGrp="1"/>
          </p:cNvSpPr>
          <p:nvPr>
            <p:ph idx="18"/>
          </p:nvPr>
        </p:nvSpPr>
        <p:spPr>
          <a:xfrm>
            <a:off x="2667000" y="2819400"/>
            <a:ext cx="2037471" cy="1107322"/>
          </a:xfrm>
          <a:solidFill>
            <a:srgbClr val="88A0B8"/>
          </a:solidFill>
        </p:spPr>
        <p:txBody>
          <a:bodyPr>
            <a:noAutofit/>
          </a:bodyPr>
          <a:lstStyle>
            <a:lvl1pPr marL="0" indent="0">
              <a:buFont typeface="+mj-lt"/>
              <a:buNone/>
              <a:defRPr sz="2000">
                <a:solidFill>
                  <a:schemeClr val="bg1"/>
                </a:solidFill>
              </a:defRPr>
            </a:lvl1pPr>
          </a:lstStyle>
          <a:p>
            <a:pPr lvl="0"/>
            <a:r>
              <a:rPr lang="en-US" smtClean="0"/>
              <a:t>Click to edit Master text styles</a:t>
            </a:r>
          </a:p>
        </p:txBody>
      </p:sp>
      <p:sp>
        <p:nvSpPr>
          <p:cNvPr id="12" name="Content Placeholder 2"/>
          <p:cNvSpPr>
            <a:spLocks noGrp="1"/>
          </p:cNvSpPr>
          <p:nvPr>
            <p:ph idx="19"/>
          </p:nvPr>
        </p:nvSpPr>
        <p:spPr>
          <a:xfrm>
            <a:off x="4724400" y="2819400"/>
            <a:ext cx="2049194" cy="1113693"/>
          </a:xfrm>
          <a:solidFill>
            <a:srgbClr val="125E9F"/>
          </a:solidFill>
        </p:spPr>
        <p:txBody>
          <a:bodyPr>
            <a:noAutofit/>
          </a:bodyPr>
          <a:lstStyle>
            <a:lvl1pPr marL="0" indent="0">
              <a:buFont typeface="+mj-lt"/>
              <a:buNone/>
              <a:defRPr sz="2000">
                <a:solidFill>
                  <a:schemeClr val="bg1"/>
                </a:solidFill>
              </a:defRPr>
            </a:lvl1pPr>
          </a:lstStyle>
          <a:p>
            <a:pPr lvl="0"/>
            <a:r>
              <a:rPr lang="en-US" smtClean="0"/>
              <a:t>Click to edit Master text styles</a:t>
            </a:r>
          </a:p>
        </p:txBody>
      </p:sp>
      <p:sp>
        <p:nvSpPr>
          <p:cNvPr id="13" name="Content Placeholder 2"/>
          <p:cNvSpPr>
            <a:spLocks noGrp="1"/>
          </p:cNvSpPr>
          <p:nvPr>
            <p:ph idx="20"/>
          </p:nvPr>
        </p:nvSpPr>
        <p:spPr>
          <a:xfrm>
            <a:off x="4724400" y="3962400"/>
            <a:ext cx="2037471" cy="1107322"/>
          </a:xfrm>
          <a:solidFill>
            <a:srgbClr val="DEDFE6"/>
          </a:solidFill>
        </p:spPr>
        <p:txBody>
          <a:bodyPr>
            <a:noAutofit/>
          </a:bodyPr>
          <a:lstStyle>
            <a:lvl1pPr marL="0" indent="0">
              <a:buFont typeface="+mj-lt"/>
              <a:buNone/>
              <a:defRPr sz="2000">
                <a:solidFill>
                  <a:srgbClr val="112E50"/>
                </a:solidFill>
              </a:defRPr>
            </a:lvl1pPr>
          </a:lstStyle>
          <a:p>
            <a:pPr lvl="0"/>
            <a:r>
              <a:rPr lang="en-US" smtClean="0"/>
              <a:t>Click to edit Master text styles</a:t>
            </a:r>
          </a:p>
        </p:txBody>
      </p:sp>
      <p:sp>
        <p:nvSpPr>
          <p:cNvPr id="14" name="Content Placeholder 2"/>
          <p:cNvSpPr>
            <a:spLocks noGrp="1"/>
          </p:cNvSpPr>
          <p:nvPr>
            <p:ph idx="21"/>
          </p:nvPr>
        </p:nvSpPr>
        <p:spPr>
          <a:xfrm>
            <a:off x="609600" y="3962400"/>
            <a:ext cx="2037471" cy="1107322"/>
          </a:xfrm>
          <a:solidFill>
            <a:srgbClr val="88A0B8"/>
          </a:solidFill>
        </p:spPr>
        <p:txBody>
          <a:bodyPr>
            <a:noAutofit/>
          </a:bodyPr>
          <a:lstStyle>
            <a:lvl1pPr marL="0" indent="0">
              <a:buFont typeface="+mj-lt"/>
              <a:buNone/>
              <a:defRPr sz="2000">
                <a:solidFill>
                  <a:schemeClr val="bg1"/>
                </a:solidFill>
              </a:defRPr>
            </a:lvl1pPr>
          </a:lstStyle>
          <a:p>
            <a:pPr lvl="0"/>
            <a:r>
              <a:rPr lang="en-US" smtClean="0"/>
              <a:t>Click to edit Master text styles</a:t>
            </a:r>
          </a:p>
        </p:txBody>
      </p:sp>
      <p:sp>
        <p:nvSpPr>
          <p:cNvPr id="15" name="Content Placeholder 2"/>
          <p:cNvSpPr>
            <a:spLocks noGrp="1"/>
          </p:cNvSpPr>
          <p:nvPr>
            <p:ph idx="22"/>
          </p:nvPr>
        </p:nvSpPr>
        <p:spPr>
          <a:xfrm>
            <a:off x="2667000" y="3962400"/>
            <a:ext cx="2049194" cy="1113693"/>
          </a:xfrm>
          <a:solidFill>
            <a:srgbClr val="125E9F"/>
          </a:solidFill>
        </p:spPr>
        <p:txBody>
          <a:bodyPr>
            <a:noAutofit/>
          </a:bodyPr>
          <a:lstStyle>
            <a:lvl1pPr marL="0" indent="0">
              <a:buFont typeface="+mj-lt"/>
              <a:buNone/>
              <a:defRPr sz="2000">
                <a:solidFill>
                  <a:schemeClr val="bg1"/>
                </a:solidFill>
              </a:defRPr>
            </a:lvl1pPr>
          </a:lstStyle>
          <a:p>
            <a:pPr lvl="0"/>
            <a:r>
              <a:rPr lang="en-US" smtClean="0"/>
              <a:t>Click to edit Master text styles</a:t>
            </a:r>
          </a:p>
        </p:txBody>
      </p:sp>
      <p:sp>
        <p:nvSpPr>
          <p:cNvPr id="16" name="Content Placeholder 2"/>
          <p:cNvSpPr>
            <a:spLocks noGrp="1"/>
          </p:cNvSpPr>
          <p:nvPr>
            <p:ph idx="23"/>
          </p:nvPr>
        </p:nvSpPr>
        <p:spPr>
          <a:xfrm>
            <a:off x="6781800" y="3962400"/>
            <a:ext cx="2037471" cy="1107322"/>
          </a:xfrm>
          <a:solidFill>
            <a:srgbClr val="979F07"/>
          </a:solidFill>
        </p:spPr>
        <p:txBody>
          <a:bodyPr>
            <a:noAutofit/>
          </a:bodyPr>
          <a:lstStyle>
            <a:lvl1pPr marL="0" indent="0">
              <a:buFont typeface="+mj-lt"/>
              <a:buNone/>
              <a:defRPr sz="2000">
                <a:solidFill>
                  <a:schemeClr val="bg1"/>
                </a:solidFill>
              </a:defRPr>
            </a:lvl1pPr>
          </a:lstStyle>
          <a:p>
            <a:pPr lvl="0"/>
            <a:r>
              <a:rPr lang="en-US" smtClean="0"/>
              <a:t>Click to edit Master text styles</a:t>
            </a:r>
          </a:p>
        </p:txBody>
      </p:sp>
    </p:spTree>
    <p:extLst>
      <p:ext uri="{BB962C8B-B14F-4D97-AF65-F5344CB8AC3E}">
        <p14:creationId xmlns:p14="http://schemas.microsoft.com/office/powerpoint/2010/main" val="2231459223"/>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2"/>
          </p:nvPr>
        </p:nvSpPr>
        <p:spPr/>
        <p:txBody>
          <a:bodyPr/>
          <a:lstStyle>
            <a:lvl1pPr algn="r">
              <a:defRPr/>
            </a:lvl1pPr>
          </a:lstStyle>
          <a:p>
            <a:fld id="{393CF724-F9E0-44B8-95BD-D38D8B22F53D}" type="slidenum">
              <a:rPr lang="en-US" smtClean="0"/>
              <a:pPr/>
              <a:t>‹#›</a:t>
            </a:fld>
            <a:endParaRPr lang="en-US"/>
          </a:p>
        </p:txBody>
      </p:sp>
    </p:spTree>
    <p:extLst>
      <p:ext uri="{BB962C8B-B14F-4D97-AF65-F5344CB8AC3E}">
        <p14:creationId xmlns:p14="http://schemas.microsoft.com/office/powerpoint/2010/main" val="810404087"/>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smtClean="0"/>
              <a:t>Click to edit Master title style</a:t>
            </a:r>
            <a:endParaRPr lang="en-US"/>
          </a:p>
        </p:txBody>
      </p:sp>
      <p:sp>
        <p:nvSpPr>
          <p:cNvPr id="3" name="Content Placeholder 2"/>
          <p:cNvSpPr>
            <a:spLocks noGrp="1"/>
          </p:cNvSpPr>
          <p:nvPr>
            <p:ph sz="half" idx="1"/>
          </p:nvPr>
        </p:nvSpPr>
        <p:spPr>
          <a:xfrm>
            <a:off x="457200" y="1219201"/>
            <a:ext cx="4038600" cy="49069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19201"/>
            <a:ext cx="4038600" cy="49069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2"/>
          </p:nvPr>
        </p:nvSpPr>
        <p:spPr/>
        <p:txBody>
          <a:bodyPr/>
          <a:lstStyle>
            <a:lvl1pPr algn="r">
              <a:defRPr/>
            </a:lvl1pPr>
          </a:lstStyle>
          <a:p>
            <a:fld id="{393CF724-F9E0-44B8-95BD-D38D8B22F53D}" type="slidenum">
              <a:rPr lang="en-US" smtClean="0"/>
              <a:pPr/>
              <a:t>‹#›</a:t>
            </a:fld>
            <a:endParaRPr lang="en-US"/>
          </a:p>
        </p:txBody>
      </p:sp>
    </p:spTree>
    <p:extLst>
      <p:ext uri="{BB962C8B-B14F-4D97-AF65-F5344CB8AC3E}">
        <p14:creationId xmlns:p14="http://schemas.microsoft.com/office/powerpoint/2010/main" val="3807945119"/>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smtClean="0"/>
              <a:t>Click to edit Master title style</a:t>
            </a:r>
            <a:endParaRPr lang="en-US"/>
          </a:p>
        </p:txBody>
      </p:sp>
      <p:sp>
        <p:nvSpPr>
          <p:cNvPr id="3" name="Text Placeholder 2"/>
          <p:cNvSpPr>
            <a:spLocks noGrp="1"/>
          </p:cNvSpPr>
          <p:nvPr>
            <p:ph type="body" idx="1"/>
          </p:nvPr>
        </p:nvSpPr>
        <p:spPr>
          <a:xfrm>
            <a:off x="457201" y="1219200"/>
            <a:ext cx="4040188" cy="9556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219200"/>
            <a:ext cx="4041775" cy="9556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Slide Number Placeholder 11"/>
          <p:cNvSpPr>
            <a:spLocks noGrp="1"/>
          </p:cNvSpPr>
          <p:nvPr>
            <p:ph type="sldNum" sz="quarter" idx="12"/>
          </p:nvPr>
        </p:nvSpPr>
        <p:spPr/>
        <p:txBody>
          <a:bodyPr/>
          <a:lstStyle/>
          <a:p>
            <a:pPr algn="r"/>
            <a:fld id="{393CF724-F9E0-44B8-95BD-D38D8B22F53D}" type="slidenum">
              <a:rPr lang="en-US" smtClean="0"/>
              <a:pPr algn="r"/>
              <a:t>‹#›</a:t>
            </a:fld>
            <a:endParaRPr lang="en-US" dirty="0"/>
          </a:p>
        </p:txBody>
      </p:sp>
    </p:spTree>
    <p:extLst>
      <p:ext uri="{BB962C8B-B14F-4D97-AF65-F5344CB8AC3E}">
        <p14:creationId xmlns:p14="http://schemas.microsoft.com/office/powerpoint/2010/main" val="1747852980"/>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pPr algn="r"/>
            <a:fld id="{393CF724-F9E0-44B8-95BD-D38D8B22F53D}" type="slidenum">
              <a:rPr lang="en-US" smtClean="0"/>
              <a:pPr algn="r"/>
              <a:t>‹#›</a:t>
            </a:fld>
            <a:endParaRPr lang="en-US" dirty="0"/>
          </a:p>
        </p:txBody>
      </p:sp>
      <p:sp>
        <p:nvSpPr>
          <p:cNvPr id="10" name="Title 9"/>
          <p:cNvSpPr>
            <a:spLocks noGrp="1"/>
          </p:cNvSpPr>
          <p:nvPr>
            <p:ph type="title"/>
          </p:nvPr>
        </p:nvSpPr>
        <p:spPr/>
        <p:txBody>
          <a:bodyPr/>
          <a:lstStyle>
            <a:lvl1pPr algn="l">
              <a:defRPr/>
            </a:lvl1pPr>
          </a:lstStyle>
          <a:p>
            <a:r>
              <a:rPr lang="en-US" smtClean="0"/>
              <a:t>Click to edit Master title style</a:t>
            </a:r>
            <a:endParaRPr lang="en-US" dirty="0"/>
          </a:p>
        </p:txBody>
      </p:sp>
    </p:spTree>
    <p:extLst>
      <p:ext uri="{BB962C8B-B14F-4D97-AF65-F5344CB8AC3E}">
        <p14:creationId xmlns:p14="http://schemas.microsoft.com/office/powerpoint/2010/main" val="397075511"/>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81200" y="-309265"/>
            <a:ext cx="6477000" cy="1169551"/>
          </a:xfrm>
        </p:spPr>
        <p:txBody>
          <a:bodyPr anchor="b"/>
          <a:lstStyle>
            <a:lvl1pPr algn="l">
              <a:defRPr sz="3500" b="1"/>
            </a:lvl1pPr>
          </a:lstStyle>
          <a:p>
            <a:r>
              <a:rPr lang="en-US" smtClean="0"/>
              <a:t>Click to edit Master title style</a:t>
            </a:r>
            <a:endParaRPr lang="en-US"/>
          </a:p>
        </p:txBody>
      </p:sp>
      <p:sp>
        <p:nvSpPr>
          <p:cNvPr id="3" name="Content Placeholder 2"/>
          <p:cNvSpPr>
            <a:spLocks noGrp="1"/>
          </p:cNvSpPr>
          <p:nvPr>
            <p:ph idx="1"/>
          </p:nvPr>
        </p:nvSpPr>
        <p:spPr>
          <a:xfrm>
            <a:off x="3575050" y="1219200"/>
            <a:ext cx="5111751" cy="464820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1" y="1205843"/>
            <a:ext cx="3008313" cy="466155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Slide Number Placeholder 6"/>
          <p:cNvSpPr>
            <a:spLocks noGrp="1"/>
          </p:cNvSpPr>
          <p:nvPr>
            <p:ph type="sldNum" sz="quarter" idx="12"/>
          </p:nvPr>
        </p:nvSpPr>
        <p:spPr/>
        <p:txBody>
          <a:bodyPr/>
          <a:lstStyle>
            <a:lvl1pPr algn="r">
              <a:defRPr/>
            </a:lvl1pPr>
          </a:lstStyle>
          <a:p>
            <a:fld id="{393CF724-F9E0-44B8-95BD-D38D8B22F53D}" type="slidenum">
              <a:rPr lang="en-US" smtClean="0"/>
              <a:pPr/>
              <a:t>‹#›</a:t>
            </a:fld>
            <a:endParaRPr lang="en-US"/>
          </a:p>
        </p:txBody>
      </p:sp>
    </p:spTree>
    <p:extLst>
      <p:ext uri="{BB962C8B-B14F-4D97-AF65-F5344CB8AC3E}">
        <p14:creationId xmlns:p14="http://schemas.microsoft.com/office/powerpoint/2010/main" val="697937991"/>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24000" y="4861510"/>
            <a:ext cx="6019800" cy="415400"/>
          </a:xfrm>
        </p:spPr>
        <p:txBody>
          <a:bodyPr anchor="b"/>
          <a:lstStyle>
            <a:lvl1pPr algn="l">
              <a:defRPr sz="2000" b="1"/>
            </a:lvl1pPr>
          </a:lstStyle>
          <a:p>
            <a:r>
              <a:rPr lang="en-US" smtClean="0"/>
              <a:t>Click to edit Master title style</a:t>
            </a:r>
            <a:endParaRPr lang="en-US" dirty="0"/>
          </a:p>
        </p:txBody>
      </p:sp>
      <p:sp>
        <p:nvSpPr>
          <p:cNvPr id="3" name="Picture Placeholder 2"/>
          <p:cNvSpPr>
            <a:spLocks noGrp="1"/>
          </p:cNvSpPr>
          <p:nvPr>
            <p:ph type="pic" idx="1"/>
          </p:nvPr>
        </p:nvSpPr>
        <p:spPr>
          <a:xfrm>
            <a:off x="1487488" y="990600"/>
            <a:ext cx="6056312" cy="37369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524000" y="5257800"/>
            <a:ext cx="6019800" cy="51917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Slide Number Placeholder 6"/>
          <p:cNvSpPr>
            <a:spLocks noGrp="1"/>
          </p:cNvSpPr>
          <p:nvPr>
            <p:ph type="sldNum" sz="quarter" idx="12"/>
          </p:nvPr>
        </p:nvSpPr>
        <p:spPr/>
        <p:txBody>
          <a:bodyPr/>
          <a:lstStyle>
            <a:lvl1pPr algn="r">
              <a:defRPr/>
            </a:lvl1pPr>
          </a:lstStyle>
          <a:p>
            <a:fld id="{393CF724-F9E0-44B8-95BD-D38D8B22F53D}" type="slidenum">
              <a:rPr lang="en-US" smtClean="0"/>
              <a:pPr/>
              <a:t>‹#›</a:t>
            </a:fld>
            <a:endParaRPr lang="en-US"/>
          </a:p>
        </p:txBody>
      </p:sp>
    </p:spTree>
    <p:extLst>
      <p:ext uri="{BB962C8B-B14F-4D97-AF65-F5344CB8AC3E}">
        <p14:creationId xmlns:p14="http://schemas.microsoft.com/office/powerpoint/2010/main" val="3761122530"/>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04800" y="76199"/>
            <a:ext cx="1524000" cy="838711"/>
          </a:xfrm>
          <a:prstGeom prst="rect">
            <a:avLst/>
          </a:prstGeom>
        </p:spPr>
      </p:pic>
      <p:sp>
        <p:nvSpPr>
          <p:cNvPr id="5" name="Snip Diagonal Corner Rectangle 4"/>
          <p:cNvSpPr/>
          <p:nvPr/>
        </p:nvSpPr>
        <p:spPr>
          <a:xfrm>
            <a:off x="8458200" y="304800"/>
            <a:ext cx="609600" cy="381000"/>
          </a:xfrm>
          <a:prstGeom prst="snip2DiagRect">
            <a:avLst/>
          </a:prstGeom>
          <a:solidFill>
            <a:srgbClr val="125E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Rectangle 6"/>
          <p:cNvSpPr/>
          <p:nvPr/>
        </p:nvSpPr>
        <p:spPr>
          <a:xfrm>
            <a:off x="0" y="6400800"/>
            <a:ext cx="3200400" cy="457200"/>
          </a:xfrm>
          <a:prstGeom prst="rect">
            <a:avLst/>
          </a:prstGeom>
          <a:solidFill>
            <a:srgbClr val="DEDF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Rectangle 12"/>
          <p:cNvSpPr/>
          <p:nvPr/>
        </p:nvSpPr>
        <p:spPr>
          <a:xfrm>
            <a:off x="2971800" y="6400800"/>
            <a:ext cx="3200400" cy="457200"/>
          </a:xfrm>
          <a:prstGeom prst="rect">
            <a:avLst/>
          </a:prstGeom>
          <a:solidFill>
            <a:srgbClr val="979F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Rectangle 13"/>
          <p:cNvSpPr/>
          <p:nvPr/>
        </p:nvSpPr>
        <p:spPr>
          <a:xfrm>
            <a:off x="6172200" y="6400800"/>
            <a:ext cx="2971800" cy="457200"/>
          </a:xfrm>
          <a:prstGeom prst="rect">
            <a:avLst/>
          </a:prstGeom>
          <a:solidFill>
            <a:srgbClr val="88A0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Title Placeholder 1"/>
          <p:cNvSpPr>
            <a:spLocks noGrp="1"/>
          </p:cNvSpPr>
          <p:nvPr>
            <p:ph type="title"/>
          </p:nvPr>
        </p:nvSpPr>
        <p:spPr>
          <a:xfrm>
            <a:off x="1828800" y="304800"/>
            <a:ext cx="6553200" cy="630942"/>
          </a:xfrm>
          <a:prstGeom prst="rect">
            <a:avLst/>
          </a:prstGeom>
          <a:noFill/>
          <a:ln>
            <a:noFill/>
          </a:ln>
        </p:spPr>
        <p:txBody>
          <a:bodyPr wrap="square" rtlCol="0">
            <a:spAutoFit/>
          </a:bodyPr>
          <a:lstStyle/>
          <a:p>
            <a:pPr marL="0" lvl="0" algn="l"/>
            <a:r>
              <a:rPr lang="en-US" smtClean="0"/>
              <a:t>Click to edit Master title style</a:t>
            </a:r>
            <a:endParaRPr lang="en-US" dirty="0"/>
          </a:p>
        </p:txBody>
      </p:sp>
      <p:sp>
        <p:nvSpPr>
          <p:cNvPr id="3" name="Text Placeholder 2"/>
          <p:cNvSpPr>
            <a:spLocks noGrp="1"/>
          </p:cNvSpPr>
          <p:nvPr>
            <p:ph type="body" idx="1"/>
          </p:nvPr>
        </p:nvSpPr>
        <p:spPr>
          <a:xfrm>
            <a:off x="457200" y="1143001"/>
            <a:ext cx="8229600" cy="47244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4"/>
          </p:nvPr>
        </p:nvSpPr>
        <p:spPr>
          <a:xfrm>
            <a:off x="8534400" y="304800"/>
            <a:ext cx="457200" cy="307777"/>
          </a:xfrm>
          <a:prstGeom prst="rect">
            <a:avLst/>
          </a:prstGeom>
          <a:noFill/>
          <a:ln>
            <a:noFill/>
          </a:ln>
        </p:spPr>
        <p:txBody>
          <a:bodyPr wrap="square" rtlCol="0">
            <a:spAutoFit/>
          </a:bodyPr>
          <a:lstStyle>
            <a:lvl1pPr>
              <a:defRPr lang="en-US" sz="1400" b="1" smtClean="0">
                <a:solidFill>
                  <a:schemeClr val="bg1"/>
                </a:solidFill>
                <a:latin typeface="Arial" pitchFamily="34" charset="0"/>
                <a:cs typeface="Arial" pitchFamily="34" charset="0"/>
              </a:defRPr>
            </a:lvl1pPr>
          </a:lstStyle>
          <a:p>
            <a:pPr algn="r"/>
            <a:fld id="{393CF724-F9E0-44B8-95BD-D38D8B22F53D}" type="slidenum">
              <a:rPr lang="es-ES" smtClean="0"/>
              <a:pPr algn="r"/>
              <a:t>‹#›</a:t>
            </a:fld>
            <a:endParaRPr lang="es-ES" dirty="0"/>
          </a:p>
        </p:txBody>
      </p:sp>
      <p:sp>
        <p:nvSpPr>
          <p:cNvPr id="24" name="Footer Placeholder 4"/>
          <p:cNvSpPr txBox="1">
            <a:spLocks/>
          </p:cNvSpPr>
          <p:nvPr/>
        </p:nvSpPr>
        <p:spPr>
          <a:xfrm>
            <a:off x="0" y="6550223"/>
            <a:ext cx="2971800" cy="307777"/>
          </a:xfrm>
          <a:prstGeom prst="rect">
            <a:avLst/>
          </a:prstGeom>
          <a:noFill/>
          <a:ln>
            <a:noFill/>
          </a:ln>
        </p:spPr>
        <p:txBody>
          <a:bodyPr wrap="square" rtlCol="0">
            <a:spAutoFit/>
          </a:bodyPr>
          <a:lstStyle>
            <a:defPPr>
              <a:defRPr lang="en-US"/>
            </a:defPPr>
            <a:lvl1pPr marL="0" algn="ctr" defTabSz="914400" rtl="0" eaLnBrk="1" latinLnBrk="0" hangingPunct="1">
              <a:defRPr lang="en-US" sz="1400" b="0" kern="1200">
                <a:solidFill>
                  <a:srgbClr val="112E50"/>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dirty="0" err="1" smtClean="0">
                <a:solidFill>
                  <a:srgbClr val="112E50"/>
                </a:solidFill>
              </a:rPr>
              <a:t>Author</a:t>
            </a:r>
            <a:endParaRPr lang="es-ES" dirty="0">
              <a:solidFill>
                <a:srgbClr val="112E50"/>
              </a:solidFill>
            </a:endParaRPr>
          </a:p>
        </p:txBody>
      </p:sp>
      <p:sp>
        <p:nvSpPr>
          <p:cNvPr id="12" name="Footer Placeholder 4"/>
          <p:cNvSpPr txBox="1">
            <a:spLocks/>
          </p:cNvSpPr>
          <p:nvPr/>
        </p:nvSpPr>
        <p:spPr>
          <a:xfrm>
            <a:off x="2971799" y="6545757"/>
            <a:ext cx="3180471" cy="307777"/>
          </a:xfrm>
          <a:prstGeom prst="rect">
            <a:avLst/>
          </a:prstGeom>
          <a:noFill/>
          <a:ln>
            <a:noFill/>
          </a:ln>
        </p:spPr>
        <p:txBody>
          <a:bodyPr wrap="square" rtlCol="0">
            <a:spAutoFit/>
          </a:bodyPr>
          <a:lstStyle>
            <a:defPPr>
              <a:defRPr lang="en-US"/>
            </a:defPPr>
            <a:lvl1pPr marL="0" algn="ctr" defTabSz="914400" rtl="0" eaLnBrk="1" latinLnBrk="0" hangingPunct="1">
              <a:defRPr lang="en-US" sz="1400" b="0" kern="1200">
                <a:solidFill>
                  <a:srgbClr val="112E50"/>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dirty="0" err="1" smtClean="0">
                <a:solidFill>
                  <a:schemeClr val="bg1"/>
                </a:solidFill>
              </a:rPr>
              <a:t>Title</a:t>
            </a:r>
            <a:endParaRPr lang="es-ES" dirty="0">
              <a:solidFill>
                <a:schemeClr val="bg1"/>
              </a:solidFill>
            </a:endParaRPr>
          </a:p>
        </p:txBody>
      </p:sp>
      <p:sp>
        <p:nvSpPr>
          <p:cNvPr id="15" name="Footer Placeholder 4"/>
          <p:cNvSpPr txBox="1">
            <a:spLocks/>
          </p:cNvSpPr>
          <p:nvPr/>
        </p:nvSpPr>
        <p:spPr>
          <a:xfrm>
            <a:off x="6152271" y="6544267"/>
            <a:ext cx="2971800" cy="307777"/>
          </a:xfrm>
          <a:prstGeom prst="rect">
            <a:avLst/>
          </a:prstGeom>
          <a:noFill/>
          <a:ln>
            <a:noFill/>
          </a:ln>
        </p:spPr>
        <p:txBody>
          <a:bodyPr wrap="square" rtlCol="0">
            <a:spAutoFit/>
          </a:bodyPr>
          <a:lstStyle>
            <a:defPPr>
              <a:defRPr lang="en-US"/>
            </a:defPPr>
            <a:lvl1pPr marL="0" algn="ctr" defTabSz="914400" rtl="0" eaLnBrk="1" latinLnBrk="0" hangingPunct="1">
              <a:defRPr lang="en-US" sz="1400" b="0" kern="1200">
                <a:solidFill>
                  <a:srgbClr val="112E50"/>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dirty="0" smtClean="0">
                <a:solidFill>
                  <a:schemeClr val="bg1"/>
                </a:solidFill>
              </a:rPr>
              <a:t>30/04/2014</a:t>
            </a:r>
            <a:endParaRPr lang="es-ES" dirty="0">
              <a:solidFill>
                <a:schemeClr val="bg1"/>
              </a:solidFill>
            </a:endParaRPr>
          </a:p>
        </p:txBody>
      </p:sp>
    </p:spTree>
    <p:extLst>
      <p:ext uri="{BB962C8B-B14F-4D97-AF65-F5344CB8AC3E}">
        <p14:creationId xmlns:p14="http://schemas.microsoft.com/office/powerpoint/2010/main" val="41104305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1" r:id="rId3"/>
    <p:sldLayoutId id="2147483660" r:id="rId4"/>
    <p:sldLayoutId id="2147483652" r:id="rId5"/>
    <p:sldLayoutId id="2147483653" r:id="rId6"/>
    <p:sldLayoutId id="2147483655" r:id="rId7"/>
    <p:sldLayoutId id="2147483656" r:id="rId8"/>
    <p:sldLayoutId id="2147483657" r:id="rId9"/>
    <p:sldLayoutId id="2147483659" r:id="rId10"/>
  </p:sldLayoutIdLst>
  <p:timing>
    <p:tnLst>
      <p:par>
        <p:cTn id="1" dur="indefinite" restart="never" nodeType="tmRoot"/>
      </p:par>
    </p:tnLst>
  </p:timing>
  <p:txStyles>
    <p:titleStyle>
      <a:lvl1pPr algn="ctr" defTabSz="914400" rtl="0" eaLnBrk="1" latinLnBrk="0" hangingPunct="1">
        <a:spcBef>
          <a:spcPct val="0"/>
        </a:spcBef>
        <a:buNone/>
        <a:defRPr lang="en-US" sz="3500" b="1" kern="1200" smtClean="0">
          <a:solidFill>
            <a:srgbClr val="112E50"/>
          </a:solidFill>
          <a:latin typeface="Arial" pitchFamily="34" charset="0"/>
          <a:ea typeface="+mn-ea"/>
          <a:cs typeface="Arial" pitchFamily="34" charset="0"/>
        </a:defRPr>
      </a:lvl1pPr>
    </p:titleStyle>
    <p:bodyStyle>
      <a:lvl1pPr marL="342900" indent="-342900" algn="l" defTabSz="914400" rtl="0" eaLnBrk="1" latinLnBrk="0" hangingPunct="1">
        <a:spcBef>
          <a:spcPct val="20000"/>
        </a:spcBef>
        <a:buClr>
          <a:srgbClr val="959F38"/>
        </a:buClr>
        <a:buFont typeface="Arial" pitchFamily="34" charset="0"/>
        <a:buChar char="•"/>
        <a:defRPr sz="32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Clr>
          <a:srgbClr val="112E50"/>
        </a:buClr>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Clr>
          <a:srgbClr val="959F38"/>
        </a:buClr>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Clr>
          <a:srgbClr val="112E50"/>
        </a:buClr>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Clr>
          <a:srgbClr val="88A0B8"/>
        </a:buClr>
        <a:buFont typeface="Wingdings" pitchFamily="2" charset="2"/>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9.xml"/><Relationship Id="rId6" Type="http://schemas.openxmlformats.org/officeDocument/2006/relationships/image" Target="../media/image28.jpeg"/><Relationship Id="rId5" Type="http://schemas.openxmlformats.org/officeDocument/2006/relationships/image" Target="../media/image27.jpe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8" Type="http://schemas.openxmlformats.org/officeDocument/2006/relationships/image" Target="../media/image7.wmf"/><Relationship Id="rId13" Type="http://schemas.openxmlformats.org/officeDocument/2006/relationships/image" Target="../media/image33.png"/><Relationship Id="rId3" Type="http://schemas.openxmlformats.org/officeDocument/2006/relationships/notesSlide" Target="../notesSlides/notesSlide11.xml"/><Relationship Id="rId7" Type="http://schemas.openxmlformats.org/officeDocument/2006/relationships/oleObject" Target="../embeddings/oleObject3.bin"/><Relationship Id="rId12" Type="http://schemas.microsoft.com/office/2007/relationships/hdphoto" Target="../media/hdphoto2.wdp"/><Relationship Id="rId2" Type="http://schemas.openxmlformats.org/officeDocument/2006/relationships/slideLayout" Target="../slideLayouts/slideLayout9.xml"/><Relationship Id="rId1" Type="http://schemas.openxmlformats.org/officeDocument/2006/relationships/vmlDrawing" Target="../drawings/vmlDrawing2.vml"/><Relationship Id="rId6" Type="http://schemas.openxmlformats.org/officeDocument/2006/relationships/image" Target="../media/image29.wmf"/><Relationship Id="rId11" Type="http://schemas.openxmlformats.org/officeDocument/2006/relationships/image" Target="../media/image32.png"/><Relationship Id="rId5" Type="http://schemas.openxmlformats.org/officeDocument/2006/relationships/oleObject" Target="../embeddings/oleObject2.bin"/><Relationship Id="rId10" Type="http://schemas.openxmlformats.org/officeDocument/2006/relationships/image" Target="../media/image30.wmf"/><Relationship Id="rId4" Type="http://schemas.openxmlformats.org/officeDocument/2006/relationships/image" Target="../media/image31.jpeg"/><Relationship Id="rId9" Type="http://schemas.openxmlformats.org/officeDocument/2006/relationships/oleObject" Target="../embeddings/oleObject4.bin"/></Relationships>
</file>

<file path=ppt/slides/_rels/slide1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9.xml"/><Relationship Id="rId5" Type="http://schemas.openxmlformats.org/officeDocument/2006/relationships/image" Target="../media/image37.jpeg"/><Relationship Id="rId4" Type="http://schemas.openxmlformats.org/officeDocument/2006/relationships/image" Target="../media/image36.jpeg"/></Relationships>
</file>

<file path=ppt/slides/_rels/slide1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4.xml"/><Relationship Id="rId1" Type="http://schemas.openxmlformats.org/officeDocument/2006/relationships/slideLayout" Target="../slideLayouts/slideLayout9.xml"/><Relationship Id="rId6" Type="http://schemas.openxmlformats.org/officeDocument/2006/relationships/image" Target="../media/image41.png"/><Relationship Id="rId5" Type="http://schemas.openxmlformats.org/officeDocument/2006/relationships/image" Target="../media/image40.jpeg"/><Relationship Id="rId4" Type="http://schemas.openxmlformats.org/officeDocument/2006/relationships/image" Target="../media/image39.emf"/></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6.gif"/><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15.tiff"/><Relationship Id="rId3" Type="http://schemas.openxmlformats.org/officeDocument/2006/relationships/notesSlide" Target="../notesSlides/notesSlide4.xml"/><Relationship Id="rId7" Type="http://schemas.openxmlformats.org/officeDocument/2006/relationships/image" Target="../media/image9.tiff"/><Relationship Id="rId12" Type="http://schemas.openxmlformats.org/officeDocument/2006/relationships/image" Target="../media/image14.tiff"/><Relationship Id="rId2" Type="http://schemas.openxmlformats.org/officeDocument/2006/relationships/slideLayout" Target="../slideLayouts/slideLayout5.xml"/><Relationship Id="rId1" Type="http://schemas.openxmlformats.org/officeDocument/2006/relationships/vmlDrawing" Target="../drawings/vmlDrawing1.vml"/><Relationship Id="rId6" Type="http://schemas.openxmlformats.org/officeDocument/2006/relationships/image" Target="../media/image8.png"/><Relationship Id="rId11" Type="http://schemas.openxmlformats.org/officeDocument/2006/relationships/image" Target="../media/image13.jpeg"/><Relationship Id="rId5" Type="http://schemas.openxmlformats.org/officeDocument/2006/relationships/image" Target="../media/image7.wmf"/><Relationship Id="rId10" Type="http://schemas.openxmlformats.org/officeDocument/2006/relationships/image" Target="../media/image12.tiff"/><Relationship Id="rId4" Type="http://schemas.openxmlformats.org/officeDocument/2006/relationships/oleObject" Target="../embeddings/oleObject1.bin"/><Relationship Id="rId9" Type="http://schemas.openxmlformats.org/officeDocument/2006/relationships/image" Target="../media/image11.tiff"/></Relationships>
</file>

<file path=ppt/slides/_rels/slide5.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7.jpe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9.xml"/><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8.xml"/><Relationship Id="rId1" Type="http://schemas.openxmlformats.org/officeDocument/2006/relationships/slideLayout" Target="../slideLayouts/slideLayout9.xml"/><Relationship Id="rId5" Type="http://schemas.openxmlformats.org/officeDocument/2006/relationships/image" Target="../media/image23.jpeg"/><Relationship Id="rId4" Type="http://schemas.openxmlformats.org/officeDocument/2006/relationships/image" Target="../media/image22.jpe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9.xml"/><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861447" y="6509594"/>
            <a:ext cx="8130153" cy="309661"/>
            <a:chOff x="861447" y="6509594"/>
            <a:chExt cx="8130153" cy="309661"/>
          </a:xfrm>
        </p:grpSpPr>
        <p:sp>
          <p:nvSpPr>
            <p:cNvPr id="3" name="TextBox 2"/>
            <p:cNvSpPr txBox="1"/>
            <p:nvPr/>
          </p:nvSpPr>
          <p:spPr>
            <a:xfrm>
              <a:off x="861447" y="6511478"/>
              <a:ext cx="1218603" cy="307777"/>
            </a:xfrm>
            <a:prstGeom prst="rect">
              <a:avLst/>
            </a:prstGeom>
            <a:solidFill>
              <a:srgbClr val="DEDFE6"/>
            </a:solidFill>
            <a:ln>
              <a:noFill/>
            </a:ln>
          </p:spPr>
          <p:txBody>
            <a:bodyPr wrap="none" rtlCol="0">
              <a:spAutoFit/>
            </a:bodyPr>
            <a:lstStyle/>
            <a:p>
              <a:r>
                <a:rPr lang="en-US" sz="1400" dirty="0" smtClean="0">
                  <a:latin typeface="Arial" panose="020B0604020202020204" pitchFamily="34" charset="0"/>
                  <a:cs typeface="Arial" panose="020B0604020202020204" pitchFamily="34" charset="0"/>
                </a:rPr>
                <a:t>Marta </a:t>
              </a:r>
              <a:r>
                <a:rPr lang="en-US" sz="1400" dirty="0" err="1" smtClean="0">
                  <a:latin typeface="Arial" panose="020B0604020202020204" pitchFamily="34" charset="0"/>
                  <a:cs typeface="Arial" panose="020B0604020202020204" pitchFamily="34" charset="0"/>
                </a:rPr>
                <a:t>Llonch</a:t>
              </a:r>
              <a:endParaRPr lang="en-US" sz="1400" dirty="0" smtClean="0">
                <a:latin typeface="Arial" panose="020B0604020202020204" pitchFamily="34" charset="0"/>
                <a:cs typeface="Arial" panose="020B0604020202020204" pitchFamily="34" charset="0"/>
              </a:endParaRPr>
            </a:p>
          </p:txBody>
        </p:sp>
        <p:sp>
          <p:nvSpPr>
            <p:cNvPr id="5" name="TextBox 4"/>
            <p:cNvSpPr txBox="1"/>
            <p:nvPr/>
          </p:nvSpPr>
          <p:spPr>
            <a:xfrm>
              <a:off x="3858594" y="6511477"/>
              <a:ext cx="1211935" cy="307777"/>
            </a:xfrm>
            <a:prstGeom prst="rect">
              <a:avLst/>
            </a:prstGeom>
            <a:solidFill>
              <a:srgbClr val="979F07"/>
            </a:solidFill>
            <a:ln>
              <a:noFill/>
            </a:ln>
          </p:spPr>
          <p:txBody>
            <a:bodyPr wrap="none" rtlCol="0">
              <a:spAutoFit/>
            </a:bodyPr>
            <a:lstStyle/>
            <a:p>
              <a:r>
                <a:rPr lang="en-US" sz="1400" dirty="0" smtClean="0">
                  <a:solidFill>
                    <a:schemeClr val="bg1"/>
                  </a:solidFill>
                  <a:latin typeface="Arial" panose="020B0604020202020204" pitchFamily="34" charset="0"/>
                  <a:cs typeface="Arial" panose="020B0604020202020204" pitchFamily="34" charset="0"/>
                </a:rPr>
                <a:t>www.cells.es</a:t>
              </a:r>
            </a:p>
          </p:txBody>
        </p:sp>
        <p:sp>
          <p:nvSpPr>
            <p:cNvPr id="7" name="TextBox 6"/>
            <p:cNvSpPr txBox="1"/>
            <p:nvPr/>
          </p:nvSpPr>
          <p:spPr>
            <a:xfrm>
              <a:off x="7049146" y="6509594"/>
              <a:ext cx="1942454" cy="307777"/>
            </a:xfrm>
            <a:prstGeom prst="rect">
              <a:avLst/>
            </a:prstGeom>
            <a:solidFill>
              <a:srgbClr val="88A0B8"/>
            </a:solidFill>
            <a:ln>
              <a:noFill/>
            </a:ln>
          </p:spPr>
          <p:txBody>
            <a:bodyPr wrap="square" rtlCol="0">
              <a:spAutoFit/>
            </a:bodyPr>
            <a:lstStyle/>
            <a:p>
              <a:r>
                <a:rPr lang="en-US" sz="1400" dirty="0" smtClean="0">
                  <a:solidFill>
                    <a:schemeClr val="bg1"/>
                  </a:solidFill>
                  <a:latin typeface="Arial" panose="020B0604020202020204" pitchFamily="34" charset="0"/>
                  <a:cs typeface="Arial" panose="020B0604020202020204" pitchFamily="34" charset="0"/>
                </a:rPr>
                <a:t>2014 October </a:t>
              </a:r>
            </a:p>
          </p:txBody>
        </p:sp>
      </p:grpSp>
      <p:sp>
        <p:nvSpPr>
          <p:cNvPr id="13" name="Subtitle 1"/>
          <p:cNvSpPr txBox="1">
            <a:spLocks/>
          </p:cNvSpPr>
          <p:nvPr/>
        </p:nvSpPr>
        <p:spPr>
          <a:xfrm>
            <a:off x="565204" y="3105329"/>
            <a:ext cx="4495800" cy="1926264"/>
          </a:xfrm>
          <a:prstGeom prst="rect">
            <a:avLst/>
          </a:prstGeom>
        </p:spPr>
        <p:txBody>
          <a:bodyPr vert="horz" lIns="91440" tIns="45720" rIns="91440" bIns="45720" rtlCol="0">
            <a:normAutofit/>
          </a:bodyPr>
          <a:lstStyle>
            <a:lvl1pPr marL="0" indent="0" algn="l" defTabSz="914400" rtl="0" eaLnBrk="1" latinLnBrk="0" hangingPunct="1">
              <a:spcBef>
                <a:spcPct val="20000"/>
              </a:spcBef>
              <a:buClr>
                <a:srgbClr val="959F38"/>
              </a:buClr>
              <a:buFont typeface="Arial" pitchFamily="34" charset="0"/>
              <a:buNone/>
              <a:defRPr sz="3200" b="1" kern="1200">
                <a:solidFill>
                  <a:schemeClr val="bg1">
                    <a:lumMod val="50000"/>
                  </a:schemeClr>
                </a:solidFill>
                <a:latin typeface="Arial" pitchFamily="34" charset="0"/>
                <a:ea typeface="+mn-ea"/>
                <a:cs typeface="Arial" pitchFamily="34" charset="0"/>
              </a:defRPr>
            </a:lvl1pPr>
            <a:lvl2pPr marL="457200" indent="0" algn="ctr" defTabSz="914400" rtl="0" eaLnBrk="1" latinLnBrk="0" hangingPunct="1">
              <a:spcBef>
                <a:spcPct val="20000"/>
              </a:spcBef>
              <a:buClr>
                <a:srgbClr val="112E50"/>
              </a:buClr>
              <a:buFont typeface="Arial" pitchFamily="34" charset="0"/>
              <a:buNone/>
              <a:defRPr sz="2800" kern="1200">
                <a:solidFill>
                  <a:schemeClr val="tx1">
                    <a:tint val="75000"/>
                  </a:schemeClr>
                </a:solidFill>
                <a:latin typeface="Arial" pitchFamily="34" charset="0"/>
                <a:ea typeface="+mn-ea"/>
                <a:cs typeface="Arial" pitchFamily="34" charset="0"/>
              </a:defRPr>
            </a:lvl2pPr>
            <a:lvl3pPr marL="914400" indent="0" algn="ctr" defTabSz="914400" rtl="0" eaLnBrk="1" latinLnBrk="0" hangingPunct="1">
              <a:spcBef>
                <a:spcPct val="20000"/>
              </a:spcBef>
              <a:buClr>
                <a:srgbClr val="959F38"/>
              </a:buClr>
              <a:buFont typeface="Arial" pitchFamily="34" charset="0"/>
              <a:buNone/>
              <a:defRPr sz="2400" kern="1200">
                <a:solidFill>
                  <a:schemeClr val="tx1">
                    <a:tint val="75000"/>
                  </a:schemeClr>
                </a:solidFill>
                <a:latin typeface="Arial" pitchFamily="34" charset="0"/>
                <a:ea typeface="+mn-ea"/>
                <a:cs typeface="Arial" pitchFamily="34" charset="0"/>
              </a:defRPr>
            </a:lvl3pPr>
            <a:lvl4pPr marL="1371600" indent="0" algn="ctr" defTabSz="914400" rtl="0" eaLnBrk="1" latinLnBrk="0" hangingPunct="1">
              <a:spcBef>
                <a:spcPct val="20000"/>
              </a:spcBef>
              <a:buClr>
                <a:srgbClr val="112E50"/>
              </a:buClr>
              <a:buFont typeface="Arial" pitchFamily="34" charset="0"/>
              <a:buNone/>
              <a:defRPr sz="2000" kern="1200">
                <a:solidFill>
                  <a:schemeClr val="tx1">
                    <a:tint val="75000"/>
                  </a:schemeClr>
                </a:solidFill>
                <a:latin typeface="Arial" pitchFamily="34" charset="0"/>
                <a:ea typeface="+mn-ea"/>
                <a:cs typeface="Arial" pitchFamily="34" charset="0"/>
              </a:defRPr>
            </a:lvl4pPr>
            <a:lvl5pPr marL="1828800" indent="0" algn="ctr" defTabSz="914400" rtl="0" eaLnBrk="1" latinLnBrk="0" hangingPunct="1">
              <a:spcBef>
                <a:spcPct val="20000"/>
              </a:spcBef>
              <a:buClr>
                <a:srgbClr val="88A0B8"/>
              </a:buClr>
              <a:buFont typeface="Wingdings" pitchFamily="2" charset="2"/>
              <a:buNone/>
              <a:defRPr sz="2000" kern="1200">
                <a:solidFill>
                  <a:schemeClr val="tx1">
                    <a:tint val="75000"/>
                  </a:schemeClr>
                </a:solidFill>
                <a:latin typeface="Arial" pitchFamily="34" charset="0"/>
                <a:ea typeface="+mn-ea"/>
                <a:cs typeface="Arial" pitchFamily="34"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s-ES_tradnl" sz="2400" dirty="0" smtClean="0">
                <a:latin typeface="Arial Narrow" panose="020B0606020202030204" pitchFamily="34" charset="0"/>
              </a:rPr>
              <a:t>Marta </a:t>
            </a:r>
            <a:r>
              <a:rPr lang="es-ES_tradnl" sz="2400" dirty="0" err="1" smtClean="0">
                <a:latin typeface="Arial Narrow" panose="020B0606020202030204" pitchFamily="34" charset="0"/>
              </a:rPr>
              <a:t>Llonch</a:t>
            </a:r>
            <a:endParaRPr lang="es-ES_tradnl" sz="2400" baseline="30000" dirty="0">
              <a:latin typeface="Arial Narrow" panose="020B0606020202030204" pitchFamily="34" charset="0"/>
            </a:endParaRPr>
          </a:p>
          <a:p>
            <a:r>
              <a:rPr lang="es-ES_tradnl" sz="2400" b="0" dirty="0" smtClean="0">
                <a:latin typeface="Arial Narrow" panose="020B0606020202030204" pitchFamily="34" charset="0"/>
              </a:rPr>
              <a:t>IHEP, 2014 </a:t>
            </a:r>
            <a:r>
              <a:rPr lang="es-ES_tradnl" sz="2400" b="0" dirty="0" err="1" smtClean="0">
                <a:latin typeface="Arial Narrow" panose="020B0606020202030204" pitchFamily="34" charset="0"/>
              </a:rPr>
              <a:t>October</a:t>
            </a:r>
            <a:endParaRPr lang="es-ES_tradnl" sz="2400" b="0" dirty="0" smtClean="0">
              <a:latin typeface="Arial Narrow" panose="020B0606020202030204" pitchFamily="34" charset="0"/>
            </a:endParaRPr>
          </a:p>
          <a:p>
            <a:endParaRPr lang="es-ES_tradnl" sz="2400" b="0" dirty="0" smtClean="0"/>
          </a:p>
          <a:p>
            <a:pPr defTabSz="3986213"/>
            <a:r>
              <a:rPr lang="en-US" sz="1400" b="0" dirty="0" smtClean="0">
                <a:latin typeface="Arial Narrow" panose="020B0606020202030204" pitchFamily="34" charset="0"/>
              </a:rPr>
              <a:t>CELLS-ALBA</a:t>
            </a:r>
            <a:r>
              <a:rPr lang="en-US" sz="1400" b="0" dirty="0">
                <a:latin typeface="Arial Narrow" panose="020B0606020202030204" pitchFamily="34" charset="0"/>
              </a:rPr>
              <a:t>, 08290 </a:t>
            </a:r>
            <a:r>
              <a:rPr lang="en-US" sz="1400" b="0" dirty="0" err="1">
                <a:latin typeface="Arial Narrow" panose="020B0606020202030204" pitchFamily="34" charset="0"/>
              </a:rPr>
              <a:t>Cerdanyola</a:t>
            </a:r>
            <a:r>
              <a:rPr lang="en-US" sz="1400" b="0" dirty="0">
                <a:latin typeface="Arial Narrow" panose="020B0606020202030204" pitchFamily="34" charset="0"/>
              </a:rPr>
              <a:t> del </a:t>
            </a:r>
            <a:r>
              <a:rPr lang="en-US" sz="1400" b="0" dirty="0" err="1">
                <a:latin typeface="Arial Narrow" panose="020B0606020202030204" pitchFamily="34" charset="0"/>
              </a:rPr>
              <a:t>Vallès</a:t>
            </a:r>
            <a:r>
              <a:rPr lang="en-US" sz="1400" b="0" dirty="0">
                <a:latin typeface="Arial Narrow" panose="020B0606020202030204" pitchFamily="34" charset="0"/>
              </a:rPr>
              <a:t>, Spain</a:t>
            </a:r>
          </a:p>
          <a:p>
            <a:endParaRPr lang="es-ES_tradnl" sz="2400" b="0" dirty="0"/>
          </a:p>
        </p:txBody>
      </p:sp>
      <p:sp>
        <p:nvSpPr>
          <p:cNvPr id="14" name="Title 3"/>
          <p:cNvSpPr txBox="1">
            <a:spLocks/>
          </p:cNvSpPr>
          <p:nvPr/>
        </p:nvSpPr>
        <p:spPr>
          <a:xfrm>
            <a:off x="565204" y="1895654"/>
            <a:ext cx="4495800" cy="1200329"/>
          </a:xfrm>
          <a:prstGeom prst="rect">
            <a:avLst/>
          </a:prstGeom>
          <a:noFill/>
          <a:ln>
            <a:noFill/>
          </a:ln>
        </p:spPr>
        <p:txBody>
          <a:bodyPr wrap="square" rtlCol="0">
            <a:spAutoFit/>
          </a:bodyPr>
          <a:lstStyle>
            <a:lvl1pPr algn="l" defTabSz="914400" rtl="0" eaLnBrk="1" latinLnBrk="0" hangingPunct="1">
              <a:spcBef>
                <a:spcPct val="0"/>
              </a:spcBef>
              <a:buNone/>
              <a:defRPr lang="en-US" sz="3500" b="1" kern="1200">
                <a:solidFill>
                  <a:srgbClr val="112E50"/>
                </a:solidFill>
                <a:latin typeface="Arial" pitchFamily="34" charset="0"/>
                <a:ea typeface="+mn-ea"/>
                <a:cs typeface="Arial" pitchFamily="34" charset="0"/>
              </a:defRPr>
            </a:lvl1pPr>
          </a:lstStyle>
          <a:p>
            <a:r>
              <a:rPr lang="ca-ES" altLang="en-US" sz="3600" b="0" dirty="0" smtClean="0">
                <a:solidFill>
                  <a:srgbClr val="012D52"/>
                </a:solidFill>
                <a:latin typeface="Arial Narrow" panose="020B0606020202030204" pitchFamily="34" charset="0"/>
              </a:rPr>
              <a:t>NAPP Photon Beam Entrance Alignment</a:t>
            </a:r>
            <a:endParaRPr lang="ca-ES" altLang="en-US" sz="3600" b="0" dirty="0">
              <a:solidFill>
                <a:srgbClr val="012D52"/>
              </a:solidFill>
              <a:latin typeface="Arial Narrow" panose="020B0606020202030204" pitchFamily="34" charset="0"/>
            </a:endParaRPr>
          </a:p>
        </p:txBody>
      </p:sp>
      <p:pic>
        <p:nvPicPr>
          <p:cNvPr id="16" name="Picture 181" descr="\\storage\AllDivisions\CommunicationAndOutreach\03 PHOTOS\03 BEAMLINES\2014\Low\Sincrotró ALBA-53.jpg"/>
          <p:cNvPicPr>
            <a:picLocks noChangeAspect="1" noChangeArrowheads="1"/>
          </p:cNvPicPr>
          <p:nvPr/>
        </p:nvPicPr>
        <p:blipFill rotWithShape="1">
          <a:blip r:embed="rId3">
            <a:extLst>
              <a:ext uri="{28A0092B-C50C-407E-A947-70E740481C1C}">
                <a14:useLocalDpi xmlns:a14="http://schemas.microsoft.com/office/drawing/2010/main" val="0"/>
              </a:ext>
            </a:extLst>
          </a:blip>
          <a:srcRect l="12913" r="9983"/>
          <a:stretch/>
        </p:blipFill>
        <p:spPr bwMode="auto">
          <a:xfrm>
            <a:off x="4948177" y="1905000"/>
            <a:ext cx="348996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8" name="Picture 4" descr="International Workshop on Accelerator Alignmen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81747" y="5791200"/>
            <a:ext cx="1938439" cy="4979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756626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txBox="1">
            <a:spLocks/>
          </p:cNvSpPr>
          <p:nvPr/>
        </p:nvSpPr>
        <p:spPr>
          <a:xfrm>
            <a:off x="8305800" y="462954"/>
            <a:ext cx="609600" cy="307777"/>
          </a:xfrm>
          <a:prstGeom prst="rect">
            <a:avLst/>
          </a:prstGeom>
        </p:spPr>
        <p:txBody>
          <a:bodyPr vert="horz" lIns="91440" tIns="45720" rIns="91440" bIns="45720" rtlCol="0">
            <a:normAutofit fontScale="47500" lnSpcReduction="20000"/>
          </a:bodyPr>
          <a:lstStyle>
            <a:lvl1pPr marL="0" indent="0" algn="r" defTabSz="914400" rtl="0" eaLnBrk="1" latinLnBrk="0" hangingPunct="1">
              <a:spcBef>
                <a:spcPct val="20000"/>
              </a:spcBef>
              <a:buClr>
                <a:srgbClr val="959F38"/>
              </a:buClr>
              <a:buFontTx/>
              <a:buNone/>
              <a:defRPr sz="32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Clr>
                <a:srgbClr val="112E50"/>
              </a:buClr>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Clr>
                <a:srgbClr val="959F38"/>
              </a:buClr>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Clr>
                <a:srgbClr val="112E50"/>
              </a:buClr>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Clr>
                <a:srgbClr val="0099FF"/>
              </a:buClr>
              <a:buFont typeface="Wingdings" pitchFamily="2" charset="2"/>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fld id="{393CF724-F9E0-44B8-95BD-D38D8B22F53D}" type="slidenum">
              <a:rPr lang="en-US" smtClean="0">
                <a:solidFill>
                  <a:schemeClr val="bg1"/>
                </a:solidFill>
              </a:rPr>
              <a:pPr/>
              <a:t>10</a:t>
            </a:fld>
            <a:endParaRPr lang="en-US" dirty="0">
              <a:solidFill>
                <a:schemeClr val="bg1"/>
              </a:solidFill>
            </a:endParaRPr>
          </a:p>
        </p:txBody>
      </p:sp>
      <p:grpSp>
        <p:nvGrpSpPr>
          <p:cNvPr id="6" name="Group 5"/>
          <p:cNvGrpSpPr/>
          <p:nvPr/>
        </p:nvGrpSpPr>
        <p:grpSpPr>
          <a:xfrm>
            <a:off x="861447" y="6509594"/>
            <a:ext cx="7266841" cy="309661"/>
            <a:chOff x="861447" y="6509594"/>
            <a:chExt cx="7266841" cy="309661"/>
          </a:xfrm>
        </p:grpSpPr>
        <p:sp>
          <p:nvSpPr>
            <p:cNvPr id="8" name="TextBox 7"/>
            <p:cNvSpPr txBox="1"/>
            <p:nvPr/>
          </p:nvSpPr>
          <p:spPr>
            <a:xfrm>
              <a:off x="861447" y="6511478"/>
              <a:ext cx="1218603" cy="307777"/>
            </a:xfrm>
            <a:prstGeom prst="rect">
              <a:avLst/>
            </a:prstGeom>
            <a:solidFill>
              <a:srgbClr val="DEDFE6"/>
            </a:solidFill>
            <a:ln>
              <a:noFill/>
            </a:ln>
          </p:spPr>
          <p:txBody>
            <a:bodyPr wrap="none" rtlCol="0">
              <a:spAutoFit/>
            </a:bodyPr>
            <a:lstStyle/>
            <a:p>
              <a:r>
                <a:rPr lang="en-US" sz="1400" dirty="0" smtClean="0">
                  <a:latin typeface="Arial" panose="020B0604020202020204" pitchFamily="34" charset="0"/>
                  <a:cs typeface="Arial" panose="020B0604020202020204" pitchFamily="34" charset="0"/>
                </a:rPr>
                <a:t>Marta </a:t>
              </a:r>
              <a:r>
                <a:rPr lang="en-US" sz="1400" dirty="0" err="1" smtClean="0">
                  <a:latin typeface="Arial" panose="020B0604020202020204" pitchFamily="34" charset="0"/>
                  <a:cs typeface="Arial" panose="020B0604020202020204" pitchFamily="34" charset="0"/>
                </a:rPr>
                <a:t>Llonch</a:t>
              </a:r>
              <a:endParaRPr lang="en-US" sz="1400" dirty="0" smtClean="0">
                <a:latin typeface="Arial" panose="020B0604020202020204" pitchFamily="34" charset="0"/>
                <a:cs typeface="Arial" panose="020B0604020202020204" pitchFamily="34" charset="0"/>
              </a:endParaRPr>
            </a:p>
          </p:txBody>
        </p:sp>
        <p:sp>
          <p:nvSpPr>
            <p:cNvPr id="9" name="TextBox 8"/>
            <p:cNvSpPr txBox="1"/>
            <p:nvPr/>
          </p:nvSpPr>
          <p:spPr>
            <a:xfrm>
              <a:off x="3858594" y="6511477"/>
              <a:ext cx="1211935" cy="307777"/>
            </a:xfrm>
            <a:prstGeom prst="rect">
              <a:avLst/>
            </a:prstGeom>
            <a:solidFill>
              <a:srgbClr val="979F07"/>
            </a:solidFill>
            <a:ln>
              <a:noFill/>
            </a:ln>
          </p:spPr>
          <p:txBody>
            <a:bodyPr wrap="none" rtlCol="0">
              <a:spAutoFit/>
            </a:bodyPr>
            <a:lstStyle/>
            <a:p>
              <a:r>
                <a:rPr lang="en-US" sz="1400" dirty="0" smtClean="0">
                  <a:solidFill>
                    <a:schemeClr val="bg1"/>
                  </a:solidFill>
                  <a:latin typeface="Arial" panose="020B0604020202020204" pitchFamily="34" charset="0"/>
                  <a:cs typeface="Arial" panose="020B0604020202020204" pitchFamily="34" charset="0"/>
                </a:rPr>
                <a:t>www.cells.es</a:t>
              </a:r>
            </a:p>
          </p:txBody>
        </p:sp>
        <p:sp>
          <p:nvSpPr>
            <p:cNvPr id="10" name="TextBox 9"/>
            <p:cNvSpPr txBox="1"/>
            <p:nvPr/>
          </p:nvSpPr>
          <p:spPr>
            <a:xfrm>
              <a:off x="7049146" y="6509594"/>
              <a:ext cx="1079142" cy="307777"/>
            </a:xfrm>
            <a:prstGeom prst="rect">
              <a:avLst/>
            </a:prstGeom>
            <a:solidFill>
              <a:srgbClr val="88A0B8"/>
            </a:solidFill>
            <a:ln>
              <a:noFill/>
            </a:ln>
          </p:spPr>
          <p:txBody>
            <a:bodyPr wrap="none" rtlCol="0">
              <a:spAutoFit/>
            </a:bodyPr>
            <a:lstStyle/>
            <a:p>
              <a:r>
                <a:rPr lang="en-US" sz="1400" dirty="0" smtClean="0">
                  <a:solidFill>
                    <a:schemeClr val="bg1"/>
                  </a:solidFill>
                  <a:latin typeface="Arial" panose="020B0604020202020204" pitchFamily="34" charset="0"/>
                  <a:cs typeface="Arial" panose="020B0604020202020204" pitchFamily="34" charset="0"/>
                </a:rPr>
                <a:t>14/05/2014</a:t>
              </a:r>
            </a:p>
          </p:txBody>
        </p:sp>
      </p:grpSp>
      <p:grpSp>
        <p:nvGrpSpPr>
          <p:cNvPr id="12" name="Group 11"/>
          <p:cNvGrpSpPr/>
          <p:nvPr/>
        </p:nvGrpSpPr>
        <p:grpSpPr>
          <a:xfrm>
            <a:off x="861447" y="6509594"/>
            <a:ext cx="7455995" cy="309661"/>
            <a:chOff x="861447" y="6509594"/>
            <a:chExt cx="7455995" cy="309661"/>
          </a:xfrm>
        </p:grpSpPr>
        <p:sp>
          <p:nvSpPr>
            <p:cNvPr id="13" name="TextBox 12"/>
            <p:cNvSpPr txBox="1"/>
            <p:nvPr/>
          </p:nvSpPr>
          <p:spPr>
            <a:xfrm>
              <a:off x="861447" y="6511478"/>
              <a:ext cx="1218603" cy="307777"/>
            </a:xfrm>
            <a:prstGeom prst="rect">
              <a:avLst/>
            </a:prstGeom>
            <a:solidFill>
              <a:srgbClr val="DEDFE6"/>
            </a:solidFill>
            <a:ln>
              <a:noFill/>
            </a:ln>
          </p:spPr>
          <p:txBody>
            <a:bodyPr wrap="none" rtlCol="0">
              <a:spAutoFit/>
            </a:bodyPr>
            <a:lstStyle/>
            <a:p>
              <a:r>
                <a:rPr lang="en-US" sz="1400" dirty="0" smtClean="0">
                  <a:latin typeface="Arial" panose="020B0604020202020204" pitchFamily="34" charset="0"/>
                  <a:cs typeface="Arial" panose="020B0604020202020204" pitchFamily="34" charset="0"/>
                </a:rPr>
                <a:t>Marta </a:t>
              </a:r>
              <a:r>
                <a:rPr lang="en-US" sz="1400" dirty="0" err="1" smtClean="0">
                  <a:latin typeface="Arial" panose="020B0604020202020204" pitchFamily="34" charset="0"/>
                  <a:cs typeface="Arial" panose="020B0604020202020204" pitchFamily="34" charset="0"/>
                </a:rPr>
                <a:t>Llonch</a:t>
              </a:r>
              <a:endParaRPr lang="en-US" sz="1400" dirty="0" smtClean="0">
                <a:latin typeface="Arial" panose="020B0604020202020204" pitchFamily="34" charset="0"/>
                <a:cs typeface="Arial" panose="020B0604020202020204" pitchFamily="34" charset="0"/>
              </a:endParaRPr>
            </a:p>
          </p:txBody>
        </p:sp>
        <p:sp>
          <p:nvSpPr>
            <p:cNvPr id="14" name="TextBox 13"/>
            <p:cNvSpPr txBox="1"/>
            <p:nvPr/>
          </p:nvSpPr>
          <p:spPr>
            <a:xfrm>
              <a:off x="3858594" y="6511477"/>
              <a:ext cx="1211935" cy="307777"/>
            </a:xfrm>
            <a:prstGeom prst="rect">
              <a:avLst/>
            </a:prstGeom>
            <a:solidFill>
              <a:srgbClr val="979F07"/>
            </a:solidFill>
            <a:ln>
              <a:noFill/>
            </a:ln>
          </p:spPr>
          <p:txBody>
            <a:bodyPr wrap="none" rtlCol="0">
              <a:spAutoFit/>
            </a:bodyPr>
            <a:lstStyle/>
            <a:p>
              <a:r>
                <a:rPr lang="en-US" sz="1400" dirty="0" smtClean="0">
                  <a:solidFill>
                    <a:schemeClr val="bg1"/>
                  </a:solidFill>
                  <a:latin typeface="Arial" panose="020B0604020202020204" pitchFamily="34" charset="0"/>
                  <a:cs typeface="Arial" panose="020B0604020202020204" pitchFamily="34" charset="0"/>
                </a:rPr>
                <a:t>www.cells.es</a:t>
              </a:r>
            </a:p>
          </p:txBody>
        </p:sp>
        <p:sp>
          <p:nvSpPr>
            <p:cNvPr id="15" name="TextBox 14"/>
            <p:cNvSpPr txBox="1"/>
            <p:nvPr/>
          </p:nvSpPr>
          <p:spPr>
            <a:xfrm>
              <a:off x="7049146" y="6509594"/>
              <a:ext cx="1268296" cy="307777"/>
            </a:xfrm>
            <a:prstGeom prst="rect">
              <a:avLst/>
            </a:prstGeom>
            <a:solidFill>
              <a:srgbClr val="88A0B8"/>
            </a:solidFill>
            <a:ln>
              <a:noFill/>
            </a:ln>
          </p:spPr>
          <p:txBody>
            <a:bodyPr wrap="none" rtlCol="0">
              <a:spAutoFit/>
            </a:bodyPr>
            <a:lstStyle/>
            <a:p>
              <a:r>
                <a:rPr lang="en-US" sz="1400" dirty="0" smtClean="0">
                  <a:solidFill>
                    <a:schemeClr val="bg1"/>
                  </a:solidFill>
                  <a:latin typeface="Arial" panose="020B0604020202020204" pitchFamily="34" charset="0"/>
                  <a:cs typeface="Arial" panose="020B0604020202020204" pitchFamily="34" charset="0"/>
                </a:rPr>
                <a:t>2014 October</a:t>
              </a:r>
            </a:p>
          </p:txBody>
        </p:sp>
      </p:grpSp>
      <p:sp>
        <p:nvSpPr>
          <p:cNvPr id="16" name="Content Placeholder 2"/>
          <p:cNvSpPr txBox="1">
            <a:spLocks/>
          </p:cNvSpPr>
          <p:nvPr/>
        </p:nvSpPr>
        <p:spPr>
          <a:xfrm>
            <a:off x="1926159" y="228600"/>
            <a:ext cx="6288739" cy="990600"/>
          </a:xfrm>
          <a:prstGeom prst="rect">
            <a:avLst/>
          </a:prstGeom>
        </p:spPr>
        <p:txBody>
          <a:bodyPr vert="horz" lIns="91440" tIns="45720" rIns="91440" bIns="45720" rtlCol="0" anchor="ctr">
            <a:normAutofit/>
          </a:bodyPr>
          <a:lstStyle>
            <a:lvl1pPr marL="0" indent="0" algn="l" defTabSz="914400" rtl="0" eaLnBrk="1" latinLnBrk="0" hangingPunct="1">
              <a:spcBef>
                <a:spcPct val="20000"/>
              </a:spcBef>
              <a:buClr>
                <a:srgbClr val="959F38"/>
              </a:buClr>
              <a:buFont typeface="Arial" pitchFamily="34" charset="0"/>
              <a:buNone/>
              <a:defRPr sz="3200" kern="1200">
                <a:solidFill>
                  <a:schemeClr val="tx1"/>
                </a:solidFill>
                <a:latin typeface="Arial" pitchFamily="34" charset="0"/>
                <a:ea typeface="+mn-ea"/>
                <a:cs typeface="Arial" pitchFamily="34" charset="0"/>
              </a:defRPr>
            </a:lvl1pPr>
            <a:lvl2pPr marL="457200" indent="0" algn="l" defTabSz="914400" rtl="0" eaLnBrk="1" latinLnBrk="0" hangingPunct="1">
              <a:spcBef>
                <a:spcPct val="20000"/>
              </a:spcBef>
              <a:buClr>
                <a:srgbClr val="112E50"/>
              </a:buClr>
              <a:buFont typeface="Arial" pitchFamily="34" charset="0"/>
              <a:buNone/>
              <a:defRPr sz="2800" kern="1200">
                <a:solidFill>
                  <a:schemeClr val="tx1"/>
                </a:solidFill>
                <a:latin typeface="Arial" pitchFamily="34" charset="0"/>
                <a:ea typeface="+mn-ea"/>
                <a:cs typeface="Arial" pitchFamily="34" charset="0"/>
              </a:defRPr>
            </a:lvl2pPr>
            <a:lvl3pPr marL="914400" indent="0" algn="l" defTabSz="914400" rtl="0" eaLnBrk="1" latinLnBrk="0" hangingPunct="1">
              <a:spcBef>
                <a:spcPct val="20000"/>
              </a:spcBef>
              <a:buClr>
                <a:srgbClr val="959F38"/>
              </a:buClr>
              <a:buFont typeface="Arial" pitchFamily="34" charset="0"/>
              <a:buNone/>
              <a:defRPr sz="2400" kern="1200">
                <a:solidFill>
                  <a:schemeClr val="tx1"/>
                </a:solidFill>
                <a:latin typeface="Arial" pitchFamily="34" charset="0"/>
                <a:ea typeface="+mn-ea"/>
                <a:cs typeface="Arial" pitchFamily="34" charset="0"/>
              </a:defRPr>
            </a:lvl3pPr>
            <a:lvl4pPr marL="1371600" indent="0" algn="l" defTabSz="914400" rtl="0" eaLnBrk="1" latinLnBrk="0" hangingPunct="1">
              <a:spcBef>
                <a:spcPct val="20000"/>
              </a:spcBef>
              <a:buClr>
                <a:srgbClr val="112E50"/>
              </a:buClr>
              <a:buFont typeface="Arial" pitchFamily="34" charset="0"/>
              <a:buNone/>
              <a:defRPr sz="2000" kern="1200">
                <a:solidFill>
                  <a:schemeClr val="tx1"/>
                </a:solidFill>
                <a:latin typeface="Arial" pitchFamily="34" charset="0"/>
                <a:ea typeface="+mn-ea"/>
                <a:cs typeface="Arial" pitchFamily="34" charset="0"/>
              </a:defRPr>
            </a:lvl4pPr>
            <a:lvl5pPr marL="1828800" indent="0" algn="l" defTabSz="914400" rtl="0" eaLnBrk="1" latinLnBrk="0" hangingPunct="1">
              <a:spcBef>
                <a:spcPct val="20000"/>
              </a:spcBef>
              <a:buClr>
                <a:srgbClr val="88A0B8"/>
              </a:buClr>
              <a:buFont typeface="Wingdings" pitchFamily="2" charset="2"/>
              <a:buNone/>
              <a:defRPr sz="2000" kern="1200">
                <a:solidFill>
                  <a:schemeClr val="tx1"/>
                </a:solidFill>
                <a:latin typeface="Arial" pitchFamily="34" charset="0"/>
                <a:ea typeface="+mn-ea"/>
                <a:cs typeface="Arial" pitchFamily="34" charset="0"/>
              </a:defRPr>
            </a:lvl5pPr>
            <a:lvl6pPr marL="22860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9pPr>
          </a:lstStyle>
          <a:p>
            <a:r>
              <a:rPr lang="en-US" sz="3900" b="1" dirty="0" smtClean="0">
                <a:solidFill>
                  <a:srgbClr val="112E50"/>
                </a:solidFill>
                <a:latin typeface="Arial Narrow" panose="020B0606020202030204" pitchFamily="34" charset="0"/>
              </a:rPr>
              <a:t>4. PBE Fiducialization</a:t>
            </a:r>
            <a:endParaRPr lang="en-US" sz="2600" dirty="0">
              <a:solidFill>
                <a:schemeClr val="bg1">
                  <a:lumMod val="50000"/>
                </a:schemeClr>
              </a:solidFill>
              <a:latin typeface="Arial Narrow" panose="020B0606020202030204" pitchFamily="34" charset="0"/>
            </a:endParaRPr>
          </a:p>
        </p:txBody>
      </p:sp>
      <p:grpSp>
        <p:nvGrpSpPr>
          <p:cNvPr id="28" name="Group 27"/>
          <p:cNvGrpSpPr/>
          <p:nvPr/>
        </p:nvGrpSpPr>
        <p:grpSpPr>
          <a:xfrm>
            <a:off x="2200458" y="3199672"/>
            <a:ext cx="4785382" cy="1791399"/>
            <a:chOff x="15758170" y="21444380"/>
            <a:chExt cx="13956989" cy="5366588"/>
          </a:xfrm>
        </p:grpSpPr>
        <p:grpSp>
          <p:nvGrpSpPr>
            <p:cNvPr id="59" name="Group 58"/>
            <p:cNvGrpSpPr/>
            <p:nvPr/>
          </p:nvGrpSpPr>
          <p:grpSpPr>
            <a:xfrm>
              <a:off x="15758170" y="21444380"/>
              <a:ext cx="13956989" cy="5366588"/>
              <a:chOff x="15758170" y="21444380"/>
              <a:chExt cx="13956989" cy="5366588"/>
            </a:xfrm>
          </p:grpSpPr>
          <p:grpSp>
            <p:nvGrpSpPr>
              <p:cNvPr id="62" name="Group 61"/>
              <p:cNvGrpSpPr/>
              <p:nvPr/>
            </p:nvGrpSpPr>
            <p:grpSpPr>
              <a:xfrm>
                <a:off x="15758170" y="21444380"/>
                <a:ext cx="13956989" cy="5366588"/>
                <a:chOff x="15758170" y="21444380"/>
                <a:chExt cx="13956989" cy="5366588"/>
              </a:xfrm>
            </p:grpSpPr>
            <p:grpSp>
              <p:nvGrpSpPr>
                <p:cNvPr id="68" name="Group 67"/>
                <p:cNvGrpSpPr/>
                <p:nvPr/>
              </p:nvGrpSpPr>
              <p:grpSpPr>
                <a:xfrm>
                  <a:off x="15758170" y="21444380"/>
                  <a:ext cx="13956989" cy="5366588"/>
                  <a:chOff x="7380716" y="23731375"/>
                  <a:chExt cx="13956989" cy="5366588"/>
                </a:xfrm>
              </p:grpSpPr>
              <p:grpSp>
                <p:nvGrpSpPr>
                  <p:cNvPr id="73" name="Group 72"/>
                  <p:cNvGrpSpPr/>
                  <p:nvPr/>
                </p:nvGrpSpPr>
                <p:grpSpPr>
                  <a:xfrm>
                    <a:off x="7704176" y="24163664"/>
                    <a:ext cx="12144326" cy="1379902"/>
                    <a:chOff x="33125" y="24569735"/>
                    <a:chExt cx="23104251" cy="3243262"/>
                  </a:xfrm>
                </p:grpSpPr>
                <p:grpSp>
                  <p:nvGrpSpPr>
                    <p:cNvPr id="134" name="Group 133"/>
                    <p:cNvGrpSpPr/>
                    <p:nvPr/>
                  </p:nvGrpSpPr>
                  <p:grpSpPr>
                    <a:xfrm>
                      <a:off x="33125" y="24569735"/>
                      <a:ext cx="23104251" cy="3243262"/>
                      <a:chOff x="33125" y="24569735"/>
                      <a:chExt cx="23104251" cy="3243262"/>
                    </a:xfrm>
                  </p:grpSpPr>
                  <p:cxnSp>
                    <p:nvCxnSpPr>
                      <p:cNvPr id="141" name="Straight Connector 140"/>
                      <p:cNvCxnSpPr/>
                      <p:nvPr/>
                    </p:nvCxnSpPr>
                    <p:spPr>
                      <a:xfrm>
                        <a:off x="33125" y="26156443"/>
                        <a:ext cx="23104251" cy="794"/>
                      </a:xfrm>
                      <a:prstGeom prst="line">
                        <a:avLst/>
                      </a:prstGeom>
                      <a:ln>
                        <a:solidFill>
                          <a:srgbClr val="4AA1A8"/>
                        </a:solidFill>
                      </a:ln>
                    </p:spPr>
                    <p:style>
                      <a:lnRef idx="1">
                        <a:schemeClr val="accent1"/>
                      </a:lnRef>
                      <a:fillRef idx="0">
                        <a:schemeClr val="accent1"/>
                      </a:fillRef>
                      <a:effectRef idx="0">
                        <a:schemeClr val="accent1"/>
                      </a:effectRef>
                      <a:fontRef idx="minor">
                        <a:schemeClr val="tx1"/>
                      </a:fontRef>
                    </p:style>
                  </p:cxnSp>
                  <p:grpSp>
                    <p:nvGrpSpPr>
                      <p:cNvPr id="142" name="Group 141"/>
                      <p:cNvGrpSpPr/>
                      <p:nvPr/>
                    </p:nvGrpSpPr>
                    <p:grpSpPr>
                      <a:xfrm>
                        <a:off x="7556783" y="24569735"/>
                        <a:ext cx="9316599" cy="3243262"/>
                        <a:chOff x="7556783" y="24569735"/>
                        <a:chExt cx="9316599" cy="3243262"/>
                      </a:xfrm>
                    </p:grpSpPr>
                    <p:grpSp>
                      <p:nvGrpSpPr>
                        <p:cNvPr id="143" name="Group 142"/>
                        <p:cNvGrpSpPr/>
                        <p:nvPr/>
                      </p:nvGrpSpPr>
                      <p:grpSpPr>
                        <a:xfrm>
                          <a:off x="7556783" y="25342056"/>
                          <a:ext cx="2404780" cy="1644650"/>
                          <a:chOff x="7556783" y="25342056"/>
                          <a:chExt cx="2404780" cy="1644650"/>
                        </a:xfrm>
                      </p:grpSpPr>
                      <p:grpSp>
                        <p:nvGrpSpPr>
                          <p:cNvPr id="177" name="Group 176"/>
                          <p:cNvGrpSpPr/>
                          <p:nvPr/>
                        </p:nvGrpSpPr>
                        <p:grpSpPr>
                          <a:xfrm>
                            <a:off x="7556783" y="26053443"/>
                            <a:ext cx="1411005" cy="205994"/>
                            <a:chOff x="7573477" y="26052652"/>
                            <a:chExt cx="1411005" cy="205994"/>
                          </a:xfrm>
                        </p:grpSpPr>
                        <p:sp>
                          <p:nvSpPr>
                            <p:cNvPr id="194" name="Snip Same Side Corner Rectangle 193"/>
                            <p:cNvSpPr/>
                            <p:nvPr/>
                          </p:nvSpPr>
                          <p:spPr>
                            <a:xfrm rot="16200000">
                              <a:off x="8341060" y="25615221"/>
                              <a:ext cx="205992" cy="1080853"/>
                            </a:xfrm>
                            <a:prstGeom prst="snip2SameRect">
                              <a:avLst>
                                <a:gd name="adj1" fmla="val 43064"/>
                                <a:gd name="adj2" fmla="val 0"/>
                              </a:avLst>
                            </a:prstGeom>
                            <a:gradFill flip="none" rotWithShape="1">
                              <a:gsLst>
                                <a:gs pos="48000">
                                  <a:schemeClr val="bg1">
                                    <a:lumMod val="95000"/>
                                    <a:alpha val="80000"/>
                                  </a:schemeClr>
                                </a:gs>
                                <a:gs pos="0">
                                  <a:schemeClr val="bg1">
                                    <a:lumMod val="65000"/>
                                    <a:alpha val="80000"/>
                                  </a:schemeClr>
                                </a:gs>
                                <a:gs pos="5000">
                                  <a:schemeClr val="bg1">
                                    <a:lumMod val="75000"/>
                                    <a:alpha val="80000"/>
                                  </a:schemeClr>
                                </a:gs>
                                <a:gs pos="18000">
                                  <a:schemeClr val="bg1">
                                    <a:lumMod val="85000"/>
                                    <a:alpha val="80000"/>
                                  </a:schemeClr>
                                </a:gs>
                                <a:gs pos="76000">
                                  <a:schemeClr val="bg1">
                                    <a:lumMod val="85000"/>
                                    <a:alpha val="80000"/>
                                  </a:schemeClr>
                                </a:gs>
                                <a:gs pos="37000">
                                  <a:schemeClr val="bg1">
                                    <a:lumMod val="95000"/>
                                    <a:alpha val="80000"/>
                                  </a:schemeClr>
                                </a:gs>
                                <a:gs pos="96000">
                                  <a:schemeClr val="bg1">
                                    <a:lumMod val="75000"/>
                                    <a:alpha val="80000"/>
                                  </a:schemeClr>
                                </a:gs>
                                <a:gs pos="82000">
                                  <a:schemeClr val="bg1">
                                    <a:lumMod val="85000"/>
                                    <a:alpha val="80000"/>
                                  </a:schemeClr>
                                </a:gs>
                                <a:gs pos="100000">
                                  <a:schemeClr val="bg1">
                                    <a:lumMod val="65000"/>
                                    <a:alpha val="80000"/>
                                  </a:schemeClr>
                                </a:gs>
                              </a:gsLst>
                              <a:lin ang="0" scaled="0"/>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ca-ES" sz="1200"/>
                            </a:p>
                          </p:txBody>
                        </p:sp>
                        <p:sp>
                          <p:nvSpPr>
                            <p:cNvPr id="195" name="Flowchart: Extract 194"/>
                            <p:cNvSpPr/>
                            <p:nvPr/>
                          </p:nvSpPr>
                          <p:spPr>
                            <a:xfrm rot="16200000">
                              <a:off x="7686381" y="25939750"/>
                              <a:ext cx="205992" cy="431800"/>
                            </a:xfrm>
                            <a:prstGeom prst="flowChartExtract">
                              <a:avLst/>
                            </a:prstGeom>
                            <a:gradFill flip="none" rotWithShape="1">
                              <a:gsLst>
                                <a:gs pos="48000">
                                  <a:schemeClr val="bg1">
                                    <a:lumMod val="95000"/>
                                    <a:alpha val="80000"/>
                                  </a:schemeClr>
                                </a:gs>
                                <a:gs pos="0">
                                  <a:schemeClr val="bg1">
                                    <a:lumMod val="65000"/>
                                    <a:alpha val="80000"/>
                                  </a:schemeClr>
                                </a:gs>
                                <a:gs pos="5000">
                                  <a:schemeClr val="bg1">
                                    <a:lumMod val="75000"/>
                                    <a:alpha val="80000"/>
                                  </a:schemeClr>
                                </a:gs>
                                <a:gs pos="18000">
                                  <a:schemeClr val="bg1">
                                    <a:lumMod val="85000"/>
                                    <a:alpha val="80000"/>
                                  </a:schemeClr>
                                </a:gs>
                                <a:gs pos="76000">
                                  <a:schemeClr val="bg1">
                                    <a:lumMod val="85000"/>
                                    <a:alpha val="80000"/>
                                  </a:schemeClr>
                                </a:gs>
                                <a:gs pos="37000">
                                  <a:schemeClr val="bg1">
                                    <a:lumMod val="95000"/>
                                    <a:alpha val="80000"/>
                                  </a:schemeClr>
                                </a:gs>
                                <a:gs pos="96000">
                                  <a:schemeClr val="bg1">
                                    <a:lumMod val="75000"/>
                                    <a:alpha val="80000"/>
                                  </a:schemeClr>
                                </a:gs>
                                <a:gs pos="82000">
                                  <a:schemeClr val="bg1">
                                    <a:lumMod val="85000"/>
                                    <a:alpha val="80000"/>
                                  </a:schemeClr>
                                </a:gs>
                                <a:gs pos="100000">
                                  <a:schemeClr val="bg1">
                                    <a:lumMod val="65000"/>
                                    <a:alpha val="80000"/>
                                  </a:schemeClr>
                                </a:gs>
                              </a:gsLst>
                              <a:lin ang="0" scaled="0"/>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ca-ES" sz="1200"/>
                            </a:p>
                          </p:txBody>
                        </p:sp>
                      </p:grpSp>
                      <p:grpSp>
                        <p:nvGrpSpPr>
                          <p:cNvPr id="178" name="Group 177"/>
                          <p:cNvGrpSpPr/>
                          <p:nvPr/>
                        </p:nvGrpSpPr>
                        <p:grpSpPr>
                          <a:xfrm>
                            <a:off x="8945563" y="25342056"/>
                            <a:ext cx="1016000" cy="1644650"/>
                            <a:chOff x="8945563" y="25333325"/>
                            <a:chExt cx="1016000" cy="1644650"/>
                          </a:xfrm>
                        </p:grpSpPr>
                        <p:grpSp>
                          <p:nvGrpSpPr>
                            <p:cNvPr id="179" name="Group 22"/>
                            <p:cNvGrpSpPr>
                              <a:grpSpLocks/>
                            </p:cNvGrpSpPr>
                            <p:nvPr/>
                          </p:nvGrpSpPr>
                          <p:grpSpPr bwMode="auto">
                            <a:xfrm>
                              <a:off x="9682163" y="25333325"/>
                              <a:ext cx="279400" cy="1644650"/>
                              <a:chOff x="9681739" y="25333420"/>
                              <a:chExt cx="280002" cy="1644868"/>
                            </a:xfrm>
                          </p:grpSpPr>
                          <p:sp>
                            <p:nvSpPr>
                              <p:cNvPr id="192" name="Rectangle 191"/>
                              <p:cNvSpPr/>
                              <p:nvPr/>
                            </p:nvSpPr>
                            <p:spPr>
                              <a:xfrm>
                                <a:off x="9681739" y="25333420"/>
                                <a:ext cx="128864" cy="1644868"/>
                              </a:xfrm>
                              <a:prstGeom prst="rect">
                                <a:avLst/>
                              </a:prstGeom>
                              <a:gradFill flip="none" rotWithShape="1">
                                <a:gsLst>
                                  <a:gs pos="25000">
                                    <a:srgbClr val="E4E69A">
                                      <a:alpha val="80000"/>
                                    </a:srgbClr>
                                  </a:gs>
                                  <a:gs pos="0">
                                    <a:srgbClr val="F3F4D4">
                                      <a:alpha val="80000"/>
                                    </a:srgbClr>
                                  </a:gs>
                                  <a:gs pos="100000">
                                    <a:srgbClr val="DCDE7C">
                                      <a:alpha val="80000"/>
                                    </a:srgbClr>
                                  </a:gs>
                                </a:gsLst>
                                <a:lin ang="0" scaled="0"/>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a-ES" sz="1200"/>
                              </a:p>
                            </p:txBody>
                          </p:sp>
                          <p:sp>
                            <p:nvSpPr>
                              <p:cNvPr id="193" name="Rectangle 192"/>
                              <p:cNvSpPr/>
                              <p:nvPr/>
                            </p:nvSpPr>
                            <p:spPr>
                              <a:xfrm>
                                <a:off x="9810603" y="25697006"/>
                                <a:ext cx="151138" cy="935161"/>
                              </a:xfrm>
                              <a:prstGeom prst="rect">
                                <a:avLst/>
                              </a:prstGeom>
                              <a:pattFill prst="dkVert">
                                <a:fgClr>
                                  <a:schemeClr val="bg1">
                                    <a:lumMod val="50000"/>
                                  </a:schemeClr>
                                </a:fgClr>
                                <a:bgClr>
                                  <a:schemeClr val="bg1">
                                    <a:lumMod val="85000"/>
                                  </a:schemeClr>
                                </a:bgClr>
                              </a:patt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a-ES" sz="1200"/>
                              </a:p>
                            </p:txBody>
                          </p:sp>
                        </p:grpSp>
                        <p:sp>
                          <p:nvSpPr>
                            <p:cNvPr id="180" name="Rectangle 179"/>
                            <p:cNvSpPr/>
                            <p:nvPr/>
                          </p:nvSpPr>
                          <p:spPr>
                            <a:xfrm rot="16200000">
                              <a:off x="9131301" y="26111200"/>
                              <a:ext cx="1028700" cy="73025"/>
                            </a:xfrm>
                            <a:prstGeom prst="rect">
                              <a:avLst/>
                            </a:prstGeom>
                            <a:gradFill flip="none" rotWithShape="1">
                              <a:gsLst>
                                <a:gs pos="100000">
                                  <a:schemeClr val="tx2">
                                    <a:lumMod val="60000"/>
                                    <a:lumOff val="40000"/>
                                    <a:alpha val="80000"/>
                                  </a:schemeClr>
                                </a:gs>
                                <a:gs pos="0">
                                  <a:schemeClr val="tx2">
                                    <a:lumMod val="60000"/>
                                    <a:lumOff val="40000"/>
                                    <a:alpha val="80000"/>
                                  </a:schemeClr>
                                </a:gs>
                                <a:gs pos="71000">
                                  <a:schemeClr val="tx2">
                                    <a:lumMod val="40000"/>
                                    <a:lumOff val="60000"/>
                                    <a:alpha val="80000"/>
                                  </a:schemeClr>
                                </a:gs>
                                <a:gs pos="32000">
                                  <a:schemeClr val="tx2">
                                    <a:lumMod val="40000"/>
                                    <a:lumOff val="60000"/>
                                    <a:alpha val="80000"/>
                                  </a:schemeClr>
                                </a:gs>
                              </a:gsLst>
                              <a:lin ang="0" scaled="0"/>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a-ES" sz="1200"/>
                            </a:p>
                          </p:txBody>
                        </p:sp>
                        <p:sp>
                          <p:nvSpPr>
                            <p:cNvPr id="181" name="Rectangle 180"/>
                            <p:cNvSpPr/>
                            <p:nvPr/>
                          </p:nvSpPr>
                          <p:spPr>
                            <a:xfrm>
                              <a:off x="9102725" y="25534938"/>
                              <a:ext cx="447675" cy="1243012"/>
                            </a:xfrm>
                            <a:prstGeom prst="rect">
                              <a:avLst/>
                            </a:prstGeom>
                            <a:pattFill prst="dkVert">
                              <a:fgClr>
                                <a:schemeClr val="bg1">
                                  <a:lumMod val="50000"/>
                                </a:schemeClr>
                              </a:fgClr>
                              <a:bgClr>
                                <a:schemeClr val="bg1">
                                  <a:lumMod val="85000"/>
                                </a:schemeClr>
                              </a:bgClr>
                            </a:patt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a-ES" sz="1200"/>
                            </a:p>
                          </p:txBody>
                        </p:sp>
                        <p:sp>
                          <p:nvSpPr>
                            <p:cNvPr id="182" name="Rectangle 181"/>
                            <p:cNvSpPr/>
                            <p:nvPr/>
                          </p:nvSpPr>
                          <p:spPr>
                            <a:xfrm>
                              <a:off x="9037638" y="25766713"/>
                              <a:ext cx="65087" cy="777875"/>
                            </a:xfrm>
                            <a:prstGeom prst="rect">
                              <a:avLst/>
                            </a:prstGeom>
                            <a:gradFill flip="none" rotWithShape="1">
                              <a:gsLst>
                                <a:gs pos="48000">
                                  <a:schemeClr val="bg1">
                                    <a:lumMod val="95000"/>
                                    <a:alpha val="80000"/>
                                  </a:schemeClr>
                                </a:gs>
                                <a:gs pos="0">
                                  <a:schemeClr val="bg1">
                                    <a:lumMod val="65000"/>
                                    <a:alpha val="80000"/>
                                  </a:schemeClr>
                                </a:gs>
                                <a:gs pos="5000">
                                  <a:schemeClr val="bg1">
                                    <a:lumMod val="75000"/>
                                    <a:alpha val="80000"/>
                                  </a:schemeClr>
                                </a:gs>
                                <a:gs pos="18000">
                                  <a:schemeClr val="bg1">
                                    <a:lumMod val="85000"/>
                                    <a:alpha val="80000"/>
                                  </a:schemeClr>
                                </a:gs>
                                <a:gs pos="76000">
                                  <a:schemeClr val="bg1">
                                    <a:lumMod val="85000"/>
                                    <a:alpha val="80000"/>
                                  </a:schemeClr>
                                </a:gs>
                                <a:gs pos="37000">
                                  <a:schemeClr val="bg1">
                                    <a:lumMod val="95000"/>
                                    <a:alpha val="80000"/>
                                  </a:schemeClr>
                                </a:gs>
                                <a:gs pos="96000">
                                  <a:schemeClr val="bg1">
                                    <a:lumMod val="75000"/>
                                    <a:alpha val="80000"/>
                                  </a:schemeClr>
                                </a:gs>
                                <a:gs pos="82000">
                                  <a:schemeClr val="bg1">
                                    <a:lumMod val="85000"/>
                                    <a:alpha val="80000"/>
                                  </a:schemeClr>
                                </a:gs>
                                <a:gs pos="100000">
                                  <a:schemeClr val="bg1">
                                    <a:lumMod val="65000"/>
                                    <a:alpha val="80000"/>
                                  </a:schemeClr>
                                </a:gs>
                              </a:gsLst>
                              <a:lin ang="5400000" scaled="0"/>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a-ES" sz="1200"/>
                            </a:p>
                          </p:txBody>
                        </p:sp>
                        <p:sp>
                          <p:nvSpPr>
                            <p:cNvPr id="183" name="Rectangle 182"/>
                            <p:cNvSpPr/>
                            <p:nvPr/>
                          </p:nvSpPr>
                          <p:spPr>
                            <a:xfrm>
                              <a:off x="9550400" y="25758775"/>
                              <a:ext cx="65088" cy="777875"/>
                            </a:xfrm>
                            <a:prstGeom prst="rect">
                              <a:avLst/>
                            </a:prstGeom>
                            <a:gradFill flip="none" rotWithShape="1">
                              <a:gsLst>
                                <a:gs pos="48000">
                                  <a:schemeClr val="bg1">
                                    <a:lumMod val="95000"/>
                                    <a:alpha val="80000"/>
                                  </a:schemeClr>
                                </a:gs>
                                <a:gs pos="0">
                                  <a:schemeClr val="bg1">
                                    <a:lumMod val="65000"/>
                                    <a:alpha val="80000"/>
                                  </a:schemeClr>
                                </a:gs>
                                <a:gs pos="5000">
                                  <a:schemeClr val="bg1">
                                    <a:lumMod val="75000"/>
                                    <a:alpha val="80000"/>
                                  </a:schemeClr>
                                </a:gs>
                                <a:gs pos="18000">
                                  <a:schemeClr val="bg1">
                                    <a:lumMod val="85000"/>
                                    <a:alpha val="80000"/>
                                  </a:schemeClr>
                                </a:gs>
                                <a:gs pos="76000">
                                  <a:schemeClr val="bg1">
                                    <a:lumMod val="85000"/>
                                    <a:alpha val="80000"/>
                                  </a:schemeClr>
                                </a:gs>
                                <a:gs pos="37000">
                                  <a:schemeClr val="bg1">
                                    <a:lumMod val="95000"/>
                                    <a:alpha val="80000"/>
                                  </a:schemeClr>
                                </a:gs>
                                <a:gs pos="96000">
                                  <a:schemeClr val="bg1">
                                    <a:lumMod val="75000"/>
                                    <a:alpha val="80000"/>
                                  </a:schemeClr>
                                </a:gs>
                                <a:gs pos="82000">
                                  <a:schemeClr val="bg1">
                                    <a:lumMod val="85000"/>
                                    <a:alpha val="80000"/>
                                  </a:schemeClr>
                                </a:gs>
                                <a:gs pos="100000">
                                  <a:schemeClr val="bg1">
                                    <a:lumMod val="65000"/>
                                    <a:alpha val="80000"/>
                                  </a:schemeClr>
                                </a:gs>
                              </a:gsLst>
                              <a:lin ang="5400000" scaled="0"/>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a-ES" sz="1200"/>
                            </a:p>
                          </p:txBody>
                        </p:sp>
                        <p:grpSp>
                          <p:nvGrpSpPr>
                            <p:cNvPr id="184" name="Group 183"/>
                            <p:cNvGrpSpPr/>
                            <p:nvPr/>
                          </p:nvGrpSpPr>
                          <p:grpSpPr>
                            <a:xfrm>
                              <a:off x="8945563" y="25642888"/>
                              <a:ext cx="114300" cy="1027112"/>
                              <a:chOff x="8945563" y="25642888"/>
                              <a:chExt cx="114300" cy="1027112"/>
                            </a:xfrm>
                          </p:grpSpPr>
                          <p:grpSp>
                            <p:nvGrpSpPr>
                              <p:cNvPr id="185" name="Group 184"/>
                              <p:cNvGrpSpPr/>
                              <p:nvPr/>
                            </p:nvGrpSpPr>
                            <p:grpSpPr>
                              <a:xfrm>
                                <a:off x="8945563" y="25696863"/>
                                <a:ext cx="114300" cy="936625"/>
                                <a:chOff x="8945563" y="25696863"/>
                                <a:chExt cx="114300" cy="936625"/>
                              </a:xfrm>
                            </p:grpSpPr>
                            <p:sp>
                              <p:nvSpPr>
                                <p:cNvPr id="187" name="Rectangle 186"/>
                                <p:cNvSpPr/>
                                <p:nvPr/>
                              </p:nvSpPr>
                              <p:spPr>
                                <a:xfrm>
                                  <a:off x="8947150" y="25696863"/>
                                  <a:ext cx="112713" cy="61912"/>
                                </a:xfrm>
                                <a:prstGeom prst="rect">
                                  <a:avLst/>
                                </a:prstGeom>
                                <a:gradFill flip="none" rotWithShape="1">
                                  <a:gsLst>
                                    <a:gs pos="100000">
                                      <a:schemeClr val="tx2">
                                        <a:lumMod val="60000"/>
                                        <a:lumOff val="40000"/>
                                      </a:schemeClr>
                                    </a:gs>
                                    <a:gs pos="0">
                                      <a:schemeClr val="tx2">
                                        <a:lumMod val="60000"/>
                                        <a:lumOff val="40000"/>
                                      </a:schemeClr>
                                    </a:gs>
                                    <a:gs pos="71000">
                                      <a:schemeClr val="tx2">
                                        <a:lumMod val="40000"/>
                                        <a:lumOff val="60000"/>
                                      </a:schemeClr>
                                    </a:gs>
                                    <a:gs pos="32000">
                                      <a:schemeClr val="tx2">
                                        <a:lumMod val="40000"/>
                                        <a:lumOff val="60000"/>
                                      </a:schemeClr>
                                    </a:gs>
                                  </a:gsLst>
                                  <a:lin ang="0" scaled="0"/>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a-ES" sz="1200"/>
                                </a:p>
                              </p:txBody>
                            </p:sp>
                            <p:sp>
                              <p:nvSpPr>
                                <p:cNvPr id="188" name="Rectangle 187"/>
                                <p:cNvSpPr/>
                                <p:nvPr/>
                              </p:nvSpPr>
                              <p:spPr>
                                <a:xfrm>
                                  <a:off x="8947150" y="25913556"/>
                                  <a:ext cx="112713" cy="61913"/>
                                </a:xfrm>
                                <a:prstGeom prst="rect">
                                  <a:avLst/>
                                </a:prstGeom>
                                <a:gradFill flip="none" rotWithShape="1">
                                  <a:gsLst>
                                    <a:gs pos="100000">
                                      <a:schemeClr val="tx2">
                                        <a:lumMod val="60000"/>
                                        <a:lumOff val="40000"/>
                                      </a:schemeClr>
                                    </a:gs>
                                    <a:gs pos="0">
                                      <a:schemeClr val="tx2">
                                        <a:lumMod val="60000"/>
                                        <a:lumOff val="40000"/>
                                      </a:schemeClr>
                                    </a:gs>
                                    <a:gs pos="71000">
                                      <a:schemeClr val="tx2">
                                        <a:lumMod val="40000"/>
                                        <a:lumOff val="60000"/>
                                      </a:schemeClr>
                                    </a:gs>
                                    <a:gs pos="32000">
                                      <a:schemeClr val="tx2">
                                        <a:lumMod val="40000"/>
                                        <a:lumOff val="60000"/>
                                      </a:schemeClr>
                                    </a:gs>
                                  </a:gsLst>
                                  <a:lin ang="0" scaled="0"/>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a-ES" sz="1200"/>
                                </a:p>
                              </p:txBody>
                            </p:sp>
                            <p:sp>
                              <p:nvSpPr>
                                <p:cNvPr id="189" name="Rectangle 188"/>
                                <p:cNvSpPr/>
                                <p:nvPr/>
                              </p:nvSpPr>
                              <p:spPr>
                                <a:xfrm>
                                  <a:off x="8945563" y="26373138"/>
                                  <a:ext cx="114300" cy="61912"/>
                                </a:xfrm>
                                <a:prstGeom prst="rect">
                                  <a:avLst/>
                                </a:prstGeom>
                                <a:gradFill flip="none" rotWithShape="1">
                                  <a:gsLst>
                                    <a:gs pos="100000">
                                      <a:schemeClr val="tx2">
                                        <a:lumMod val="60000"/>
                                        <a:lumOff val="40000"/>
                                      </a:schemeClr>
                                    </a:gs>
                                    <a:gs pos="0">
                                      <a:schemeClr val="tx2">
                                        <a:lumMod val="60000"/>
                                        <a:lumOff val="40000"/>
                                      </a:schemeClr>
                                    </a:gs>
                                    <a:gs pos="71000">
                                      <a:schemeClr val="tx2">
                                        <a:lumMod val="40000"/>
                                        <a:lumOff val="60000"/>
                                      </a:schemeClr>
                                    </a:gs>
                                    <a:gs pos="32000">
                                      <a:schemeClr val="tx2">
                                        <a:lumMod val="40000"/>
                                        <a:lumOff val="60000"/>
                                      </a:schemeClr>
                                    </a:gs>
                                  </a:gsLst>
                                  <a:lin ang="0" scaled="0"/>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a-ES" sz="1200"/>
                                </a:p>
                              </p:txBody>
                            </p:sp>
                            <p:sp>
                              <p:nvSpPr>
                                <p:cNvPr id="190" name="Rectangle 189"/>
                                <p:cNvSpPr/>
                                <p:nvPr/>
                              </p:nvSpPr>
                              <p:spPr>
                                <a:xfrm>
                                  <a:off x="8947150" y="26571575"/>
                                  <a:ext cx="112713" cy="61913"/>
                                </a:xfrm>
                                <a:prstGeom prst="rect">
                                  <a:avLst/>
                                </a:prstGeom>
                                <a:gradFill flip="none" rotWithShape="1">
                                  <a:gsLst>
                                    <a:gs pos="100000">
                                      <a:schemeClr val="tx2">
                                        <a:lumMod val="60000"/>
                                        <a:lumOff val="40000"/>
                                      </a:schemeClr>
                                    </a:gs>
                                    <a:gs pos="0">
                                      <a:schemeClr val="tx2">
                                        <a:lumMod val="60000"/>
                                        <a:lumOff val="40000"/>
                                      </a:schemeClr>
                                    </a:gs>
                                    <a:gs pos="71000">
                                      <a:schemeClr val="tx2">
                                        <a:lumMod val="40000"/>
                                        <a:lumOff val="60000"/>
                                      </a:schemeClr>
                                    </a:gs>
                                    <a:gs pos="32000">
                                      <a:schemeClr val="tx2">
                                        <a:lumMod val="40000"/>
                                        <a:lumOff val="60000"/>
                                      </a:schemeClr>
                                    </a:gs>
                                  </a:gsLst>
                                  <a:lin ang="0" scaled="0"/>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a-ES" sz="1200"/>
                                </a:p>
                              </p:txBody>
                            </p:sp>
                            <p:sp>
                              <p:nvSpPr>
                                <p:cNvPr id="191" name="Rectangle 190"/>
                                <p:cNvSpPr/>
                                <p:nvPr/>
                              </p:nvSpPr>
                              <p:spPr>
                                <a:xfrm>
                                  <a:off x="8947150" y="26117550"/>
                                  <a:ext cx="112713" cy="61913"/>
                                </a:xfrm>
                                <a:prstGeom prst="rect">
                                  <a:avLst/>
                                </a:prstGeom>
                                <a:gradFill flip="none" rotWithShape="1">
                                  <a:gsLst>
                                    <a:gs pos="100000">
                                      <a:schemeClr val="tx2">
                                        <a:lumMod val="60000"/>
                                        <a:lumOff val="40000"/>
                                        <a:alpha val="80000"/>
                                      </a:schemeClr>
                                    </a:gs>
                                    <a:gs pos="0">
                                      <a:schemeClr val="tx2">
                                        <a:lumMod val="60000"/>
                                        <a:lumOff val="40000"/>
                                        <a:alpha val="80000"/>
                                      </a:schemeClr>
                                    </a:gs>
                                    <a:gs pos="71000">
                                      <a:schemeClr val="tx2">
                                        <a:lumMod val="40000"/>
                                        <a:lumOff val="60000"/>
                                        <a:alpha val="80000"/>
                                      </a:schemeClr>
                                    </a:gs>
                                    <a:gs pos="32000">
                                      <a:schemeClr val="tx2">
                                        <a:lumMod val="40000"/>
                                        <a:lumOff val="60000"/>
                                        <a:alpha val="80000"/>
                                      </a:schemeClr>
                                    </a:gs>
                                  </a:gsLst>
                                  <a:lin ang="0" scaled="0"/>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a-ES" sz="1200"/>
                                </a:p>
                              </p:txBody>
                            </p:sp>
                          </p:grpSp>
                          <p:sp>
                            <p:nvSpPr>
                              <p:cNvPr id="186" name="Rectangle 185"/>
                              <p:cNvSpPr/>
                              <p:nvPr/>
                            </p:nvSpPr>
                            <p:spPr>
                              <a:xfrm rot="16200000">
                                <a:off x="8490745" y="26119931"/>
                                <a:ext cx="1027112" cy="73025"/>
                              </a:xfrm>
                              <a:prstGeom prst="rect">
                                <a:avLst/>
                              </a:prstGeom>
                              <a:gradFill flip="none" rotWithShape="1">
                                <a:gsLst>
                                  <a:gs pos="100000">
                                    <a:srgbClr val="F39921">
                                      <a:alpha val="80000"/>
                                    </a:srgbClr>
                                  </a:gs>
                                  <a:gs pos="0">
                                    <a:srgbClr val="F5A439">
                                      <a:alpha val="80000"/>
                                    </a:srgbClr>
                                  </a:gs>
                                  <a:gs pos="82000">
                                    <a:srgbClr val="F8B834">
                                      <a:alpha val="80000"/>
                                    </a:srgbClr>
                                  </a:gs>
                                  <a:gs pos="25000">
                                    <a:srgbClr val="F7BC6D">
                                      <a:alpha val="80000"/>
                                    </a:srgbClr>
                                  </a:gs>
                                </a:gsLst>
                                <a:lin ang="0" scaled="0"/>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a-ES" sz="1200"/>
                              </a:p>
                            </p:txBody>
                          </p:sp>
                        </p:grpSp>
                      </p:grpSp>
                    </p:grpSp>
                    <p:grpSp>
                      <p:nvGrpSpPr>
                        <p:cNvPr id="144" name="Group 143"/>
                        <p:cNvGrpSpPr/>
                        <p:nvPr/>
                      </p:nvGrpSpPr>
                      <p:grpSpPr>
                        <a:xfrm>
                          <a:off x="9955213" y="24569735"/>
                          <a:ext cx="6918169" cy="3243262"/>
                          <a:chOff x="9955213" y="24569735"/>
                          <a:chExt cx="6918169" cy="3243262"/>
                        </a:xfrm>
                      </p:grpSpPr>
                      <p:grpSp>
                        <p:nvGrpSpPr>
                          <p:cNvPr id="145" name="Group 19"/>
                          <p:cNvGrpSpPr>
                            <a:grpSpLocks/>
                          </p:cNvGrpSpPr>
                          <p:nvPr/>
                        </p:nvGrpSpPr>
                        <p:grpSpPr bwMode="auto">
                          <a:xfrm>
                            <a:off x="9955213" y="24569735"/>
                            <a:ext cx="5832475" cy="3243262"/>
                            <a:chOff x="9955411" y="24569145"/>
                            <a:chExt cx="5832648" cy="3243829"/>
                          </a:xfrm>
                        </p:grpSpPr>
                        <p:grpSp>
                          <p:nvGrpSpPr>
                            <p:cNvPr id="151" name="Group 14"/>
                            <p:cNvGrpSpPr>
                              <a:grpSpLocks/>
                            </p:cNvGrpSpPr>
                            <p:nvPr/>
                          </p:nvGrpSpPr>
                          <p:grpSpPr bwMode="auto">
                            <a:xfrm>
                              <a:off x="9955411" y="24569145"/>
                              <a:ext cx="5832648" cy="3243829"/>
                              <a:chOff x="9955411" y="24569145"/>
                              <a:chExt cx="5832648" cy="3243829"/>
                            </a:xfrm>
                          </p:grpSpPr>
                          <p:grpSp>
                            <p:nvGrpSpPr>
                              <p:cNvPr id="162" name="Group 12"/>
                              <p:cNvGrpSpPr>
                                <a:grpSpLocks/>
                              </p:cNvGrpSpPr>
                              <p:nvPr/>
                            </p:nvGrpSpPr>
                            <p:grpSpPr bwMode="auto">
                              <a:xfrm>
                                <a:off x="9955411" y="24608841"/>
                                <a:ext cx="5832648" cy="3132684"/>
                                <a:chOff x="9955411" y="24608841"/>
                                <a:chExt cx="5832648" cy="3132684"/>
                              </a:xfrm>
                            </p:grpSpPr>
                            <p:sp>
                              <p:nvSpPr>
                                <p:cNvPr id="170" name="Rectangle 169"/>
                                <p:cNvSpPr/>
                                <p:nvPr/>
                              </p:nvSpPr>
                              <p:spPr>
                                <a:xfrm>
                                  <a:off x="9955411" y="25632955"/>
                                  <a:ext cx="5832648" cy="1100330"/>
                                </a:xfrm>
                                <a:prstGeom prst="rect">
                                  <a:avLst/>
                                </a:prstGeom>
                                <a:gradFill flip="none" rotWithShape="1">
                                  <a:gsLst>
                                    <a:gs pos="48000">
                                      <a:schemeClr val="bg1">
                                        <a:lumMod val="95000"/>
                                        <a:alpha val="80000"/>
                                      </a:schemeClr>
                                    </a:gs>
                                    <a:gs pos="0">
                                      <a:schemeClr val="bg1">
                                        <a:lumMod val="65000"/>
                                        <a:alpha val="80000"/>
                                      </a:schemeClr>
                                    </a:gs>
                                    <a:gs pos="5000">
                                      <a:schemeClr val="bg1">
                                        <a:lumMod val="75000"/>
                                        <a:alpha val="80000"/>
                                      </a:schemeClr>
                                    </a:gs>
                                    <a:gs pos="18000">
                                      <a:schemeClr val="bg1">
                                        <a:lumMod val="85000"/>
                                        <a:alpha val="80000"/>
                                      </a:schemeClr>
                                    </a:gs>
                                    <a:gs pos="76000">
                                      <a:schemeClr val="bg1">
                                        <a:lumMod val="85000"/>
                                        <a:alpha val="80000"/>
                                      </a:schemeClr>
                                    </a:gs>
                                    <a:gs pos="37000">
                                      <a:schemeClr val="bg1">
                                        <a:lumMod val="95000"/>
                                        <a:alpha val="80000"/>
                                      </a:schemeClr>
                                    </a:gs>
                                    <a:gs pos="96000">
                                      <a:schemeClr val="bg1">
                                        <a:lumMod val="75000"/>
                                        <a:alpha val="80000"/>
                                      </a:schemeClr>
                                    </a:gs>
                                    <a:gs pos="82000">
                                      <a:schemeClr val="bg1">
                                        <a:lumMod val="85000"/>
                                        <a:alpha val="80000"/>
                                      </a:schemeClr>
                                    </a:gs>
                                    <a:gs pos="100000">
                                      <a:schemeClr val="bg1">
                                        <a:lumMod val="65000"/>
                                        <a:alpha val="80000"/>
                                      </a:schemeClr>
                                    </a:gs>
                                  </a:gsLst>
                                  <a:lin ang="5400000" scaled="0"/>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a-ES" sz="1200"/>
                                </a:p>
                              </p:txBody>
                            </p:sp>
                            <p:sp>
                              <p:nvSpPr>
                                <p:cNvPr id="171" name="Flowchart: Display 170"/>
                                <p:cNvSpPr/>
                                <p:nvPr/>
                              </p:nvSpPr>
                              <p:spPr>
                                <a:xfrm rot="5400000">
                                  <a:off x="10285531" y="26733344"/>
                                  <a:ext cx="1224177" cy="792185"/>
                                </a:xfrm>
                                <a:prstGeom prst="flowChartDisplay">
                                  <a:avLst/>
                                </a:prstGeom>
                                <a:gradFill flip="none" rotWithShape="1">
                                  <a:gsLst>
                                    <a:gs pos="48000">
                                      <a:schemeClr val="bg1">
                                        <a:lumMod val="95000"/>
                                      </a:schemeClr>
                                    </a:gs>
                                    <a:gs pos="0">
                                      <a:schemeClr val="bg1">
                                        <a:lumMod val="65000"/>
                                      </a:schemeClr>
                                    </a:gs>
                                    <a:gs pos="5000">
                                      <a:schemeClr val="bg1">
                                        <a:lumMod val="75000"/>
                                      </a:schemeClr>
                                    </a:gs>
                                    <a:gs pos="18000">
                                      <a:schemeClr val="bg1">
                                        <a:lumMod val="85000"/>
                                      </a:schemeClr>
                                    </a:gs>
                                    <a:gs pos="76000">
                                      <a:schemeClr val="bg1">
                                        <a:lumMod val="85000"/>
                                      </a:schemeClr>
                                    </a:gs>
                                    <a:gs pos="37000">
                                      <a:schemeClr val="bg1">
                                        <a:lumMod val="95000"/>
                                      </a:schemeClr>
                                    </a:gs>
                                    <a:gs pos="96000">
                                      <a:schemeClr val="bg1">
                                        <a:lumMod val="75000"/>
                                      </a:schemeClr>
                                    </a:gs>
                                    <a:gs pos="82000">
                                      <a:schemeClr val="bg1">
                                        <a:lumMod val="85000"/>
                                      </a:schemeClr>
                                    </a:gs>
                                    <a:gs pos="100000">
                                      <a:schemeClr val="bg1">
                                        <a:lumMod val="65000"/>
                                      </a:schemeClr>
                                    </a:gs>
                                  </a:gsLst>
                                  <a:lin ang="5400000" scaled="0"/>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a-ES" sz="1200"/>
                                </a:p>
                              </p:txBody>
                            </p:sp>
                            <p:sp>
                              <p:nvSpPr>
                                <p:cNvPr id="172" name="Flowchart: Display 171"/>
                                <p:cNvSpPr/>
                                <p:nvPr/>
                              </p:nvSpPr>
                              <p:spPr>
                                <a:xfrm rot="16200000">
                                  <a:off x="12125498" y="24824836"/>
                                  <a:ext cx="1224176" cy="792185"/>
                                </a:xfrm>
                                <a:prstGeom prst="flowChartDisplay">
                                  <a:avLst/>
                                </a:prstGeom>
                                <a:gradFill flip="none" rotWithShape="1">
                                  <a:gsLst>
                                    <a:gs pos="48000">
                                      <a:schemeClr val="bg1">
                                        <a:lumMod val="95000"/>
                                      </a:schemeClr>
                                    </a:gs>
                                    <a:gs pos="0">
                                      <a:schemeClr val="bg1">
                                        <a:lumMod val="65000"/>
                                      </a:schemeClr>
                                    </a:gs>
                                    <a:gs pos="5000">
                                      <a:schemeClr val="bg1">
                                        <a:lumMod val="75000"/>
                                      </a:schemeClr>
                                    </a:gs>
                                    <a:gs pos="18000">
                                      <a:schemeClr val="bg1">
                                        <a:lumMod val="85000"/>
                                      </a:schemeClr>
                                    </a:gs>
                                    <a:gs pos="76000">
                                      <a:schemeClr val="bg1">
                                        <a:lumMod val="85000"/>
                                      </a:schemeClr>
                                    </a:gs>
                                    <a:gs pos="37000">
                                      <a:schemeClr val="bg1">
                                        <a:lumMod val="95000"/>
                                      </a:schemeClr>
                                    </a:gs>
                                    <a:gs pos="96000">
                                      <a:schemeClr val="bg1">
                                        <a:lumMod val="75000"/>
                                      </a:schemeClr>
                                    </a:gs>
                                    <a:gs pos="82000">
                                      <a:schemeClr val="bg1">
                                        <a:lumMod val="85000"/>
                                      </a:schemeClr>
                                    </a:gs>
                                    <a:gs pos="100000">
                                      <a:schemeClr val="bg1">
                                        <a:lumMod val="65000"/>
                                      </a:schemeClr>
                                    </a:gs>
                                  </a:gsLst>
                                  <a:lin ang="5400000" scaled="0"/>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a-ES" sz="1200"/>
                                </a:p>
                              </p:txBody>
                            </p:sp>
                            <p:sp>
                              <p:nvSpPr>
                                <p:cNvPr id="173" name="Flowchart: Display 172"/>
                                <p:cNvSpPr/>
                                <p:nvPr/>
                              </p:nvSpPr>
                              <p:spPr>
                                <a:xfrm rot="5400000">
                                  <a:off x="14124220" y="26733344"/>
                                  <a:ext cx="1224177" cy="792185"/>
                                </a:xfrm>
                                <a:prstGeom prst="flowChartDisplay">
                                  <a:avLst/>
                                </a:prstGeom>
                                <a:gradFill flip="none" rotWithShape="1">
                                  <a:gsLst>
                                    <a:gs pos="48000">
                                      <a:schemeClr val="bg1">
                                        <a:lumMod val="95000"/>
                                      </a:schemeClr>
                                    </a:gs>
                                    <a:gs pos="0">
                                      <a:schemeClr val="bg1">
                                        <a:lumMod val="65000"/>
                                      </a:schemeClr>
                                    </a:gs>
                                    <a:gs pos="5000">
                                      <a:schemeClr val="bg1">
                                        <a:lumMod val="75000"/>
                                      </a:schemeClr>
                                    </a:gs>
                                    <a:gs pos="18000">
                                      <a:schemeClr val="bg1">
                                        <a:lumMod val="85000"/>
                                      </a:schemeClr>
                                    </a:gs>
                                    <a:gs pos="76000">
                                      <a:schemeClr val="bg1">
                                        <a:lumMod val="85000"/>
                                      </a:schemeClr>
                                    </a:gs>
                                    <a:gs pos="37000">
                                      <a:schemeClr val="bg1">
                                        <a:lumMod val="95000"/>
                                      </a:schemeClr>
                                    </a:gs>
                                    <a:gs pos="96000">
                                      <a:schemeClr val="bg1">
                                        <a:lumMod val="75000"/>
                                      </a:schemeClr>
                                    </a:gs>
                                    <a:gs pos="82000">
                                      <a:schemeClr val="bg1">
                                        <a:lumMod val="85000"/>
                                      </a:schemeClr>
                                    </a:gs>
                                    <a:gs pos="100000">
                                      <a:schemeClr val="bg1">
                                        <a:lumMod val="65000"/>
                                      </a:schemeClr>
                                    </a:gs>
                                  </a:gsLst>
                                  <a:lin ang="5400000" scaled="0"/>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a-ES" sz="1200"/>
                                </a:p>
                              </p:txBody>
                            </p:sp>
                            <p:sp>
                              <p:nvSpPr>
                                <p:cNvPr id="174" name="Flowchart: Display 173"/>
                                <p:cNvSpPr/>
                                <p:nvPr/>
                              </p:nvSpPr>
                              <p:spPr>
                                <a:xfrm rot="5400000">
                                  <a:off x="12430352" y="26688863"/>
                                  <a:ext cx="611294" cy="474676"/>
                                </a:xfrm>
                                <a:prstGeom prst="flowChartDisplay">
                                  <a:avLst/>
                                </a:prstGeom>
                                <a:gradFill flip="none" rotWithShape="1">
                                  <a:gsLst>
                                    <a:gs pos="48000">
                                      <a:schemeClr val="bg1">
                                        <a:lumMod val="95000"/>
                                      </a:schemeClr>
                                    </a:gs>
                                    <a:gs pos="0">
                                      <a:schemeClr val="bg1">
                                        <a:lumMod val="65000"/>
                                      </a:schemeClr>
                                    </a:gs>
                                    <a:gs pos="5000">
                                      <a:schemeClr val="bg1">
                                        <a:lumMod val="75000"/>
                                      </a:schemeClr>
                                    </a:gs>
                                    <a:gs pos="18000">
                                      <a:schemeClr val="bg1">
                                        <a:lumMod val="85000"/>
                                      </a:schemeClr>
                                    </a:gs>
                                    <a:gs pos="76000">
                                      <a:schemeClr val="bg1">
                                        <a:lumMod val="85000"/>
                                      </a:schemeClr>
                                    </a:gs>
                                    <a:gs pos="37000">
                                      <a:schemeClr val="bg1">
                                        <a:lumMod val="95000"/>
                                      </a:schemeClr>
                                    </a:gs>
                                    <a:gs pos="96000">
                                      <a:schemeClr val="bg1">
                                        <a:lumMod val="75000"/>
                                      </a:schemeClr>
                                    </a:gs>
                                    <a:gs pos="82000">
                                      <a:schemeClr val="bg1">
                                        <a:lumMod val="85000"/>
                                      </a:schemeClr>
                                    </a:gs>
                                    <a:gs pos="100000">
                                      <a:schemeClr val="bg1">
                                        <a:lumMod val="65000"/>
                                      </a:schemeClr>
                                    </a:gs>
                                  </a:gsLst>
                                  <a:lin ang="5400000" scaled="0"/>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a-ES" sz="1200"/>
                                </a:p>
                              </p:txBody>
                            </p:sp>
                            <p:sp>
                              <p:nvSpPr>
                                <p:cNvPr id="175" name="Flowchart: Display 174"/>
                                <p:cNvSpPr/>
                                <p:nvPr/>
                              </p:nvSpPr>
                              <p:spPr>
                                <a:xfrm rot="16200000">
                                  <a:off x="10591179" y="25201186"/>
                                  <a:ext cx="611295" cy="473089"/>
                                </a:xfrm>
                                <a:prstGeom prst="flowChartDisplay">
                                  <a:avLst/>
                                </a:prstGeom>
                                <a:gradFill flip="none" rotWithShape="1">
                                  <a:gsLst>
                                    <a:gs pos="48000">
                                      <a:schemeClr val="bg1">
                                        <a:lumMod val="95000"/>
                                      </a:schemeClr>
                                    </a:gs>
                                    <a:gs pos="0">
                                      <a:schemeClr val="bg1">
                                        <a:lumMod val="65000"/>
                                      </a:schemeClr>
                                    </a:gs>
                                    <a:gs pos="5000">
                                      <a:schemeClr val="bg1">
                                        <a:lumMod val="75000"/>
                                      </a:schemeClr>
                                    </a:gs>
                                    <a:gs pos="18000">
                                      <a:schemeClr val="bg1">
                                        <a:lumMod val="85000"/>
                                      </a:schemeClr>
                                    </a:gs>
                                    <a:gs pos="76000">
                                      <a:schemeClr val="bg1">
                                        <a:lumMod val="85000"/>
                                      </a:schemeClr>
                                    </a:gs>
                                    <a:gs pos="37000">
                                      <a:schemeClr val="bg1">
                                        <a:lumMod val="95000"/>
                                      </a:schemeClr>
                                    </a:gs>
                                    <a:gs pos="96000">
                                      <a:schemeClr val="bg1">
                                        <a:lumMod val="75000"/>
                                      </a:schemeClr>
                                    </a:gs>
                                    <a:gs pos="82000">
                                      <a:schemeClr val="bg1">
                                        <a:lumMod val="85000"/>
                                      </a:schemeClr>
                                    </a:gs>
                                    <a:gs pos="100000">
                                      <a:schemeClr val="bg1">
                                        <a:lumMod val="65000"/>
                                      </a:schemeClr>
                                    </a:gs>
                                  </a:gsLst>
                                  <a:lin ang="5400000" scaled="0"/>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a-ES" sz="1200"/>
                                </a:p>
                              </p:txBody>
                            </p:sp>
                            <p:sp>
                              <p:nvSpPr>
                                <p:cNvPr id="176" name="Flowchart: Display 175"/>
                                <p:cNvSpPr/>
                                <p:nvPr/>
                              </p:nvSpPr>
                              <p:spPr>
                                <a:xfrm rot="16200000">
                                  <a:off x="14429869" y="25194615"/>
                                  <a:ext cx="611295" cy="473089"/>
                                </a:xfrm>
                                <a:prstGeom prst="flowChartDisplay">
                                  <a:avLst/>
                                </a:prstGeom>
                                <a:gradFill flip="none" rotWithShape="1">
                                  <a:gsLst>
                                    <a:gs pos="48000">
                                      <a:schemeClr val="bg1">
                                        <a:lumMod val="95000"/>
                                      </a:schemeClr>
                                    </a:gs>
                                    <a:gs pos="0">
                                      <a:schemeClr val="bg1">
                                        <a:lumMod val="65000"/>
                                      </a:schemeClr>
                                    </a:gs>
                                    <a:gs pos="5000">
                                      <a:schemeClr val="bg1">
                                        <a:lumMod val="75000"/>
                                      </a:schemeClr>
                                    </a:gs>
                                    <a:gs pos="18000">
                                      <a:schemeClr val="bg1">
                                        <a:lumMod val="85000"/>
                                      </a:schemeClr>
                                    </a:gs>
                                    <a:gs pos="76000">
                                      <a:schemeClr val="bg1">
                                        <a:lumMod val="85000"/>
                                      </a:schemeClr>
                                    </a:gs>
                                    <a:gs pos="37000">
                                      <a:schemeClr val="bg1">
                                        <a:lumMod val="95000"/>
                                      </a:schemeClr>
                                    </a:gs>
                                    <a:gs pos="96000">
                                      <a:schemeClr val="bg1">
                                        <a:lumMod val="75000"/>
                                      </a:schemeClr>
                                    </a:gs>
                                    <a:gs pos="82000">
                                      <a:schemeClr val="bg1">
                                        <a:lumMod val="85000"/>
                                      </a:schemeClr>
                                    </a:gs>
                                    <a:gs pos="100000">
                                      <a:schemeClr val="bg1">
                                        <a:lumMod val="65000"/>
                                      </a:schemeClr>
                                    </a:gs>
                                  </a:gsLst>
                                  <a:lin ang="5400000" scaled="0"/>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a-ES" sz="1200"/>
                                </a:p>
                              </p:txBody>
                            </p:sp>
                          </p:grpSp>
                          <p:grpSp>
                            <p:nvGrpSpPr>
                              <p:cNvPr id="163" name="Group 13"/>
                              <p:cNvGrpSpPr>
                                <a:grpSpLocks/>
                              </p:cNvGrpSpPr>
                              <p:nvPr/>
                            </p:nvGrpSpPr>
                            <p:grpSpPr bwMode="auto">
                              <a:xfrm>
                                <a:off x="10303083" y="24569145"/>
                                <a:ext cx="5024587" cy="3243829"/>
                                <a:chOff x="10303083" y="24569145"/>
                                <a:chExt cx="5024587" cy="3243829"/>
                              </a:xfrm>
                            </p:grpSpPr>
                            <p:sp>
                              <p:nvSpPr>
                                <p:cNvPr id="164" name="Rectangle 163"/>
                                <p:cNvSpPr/>
                                <p:nvPr/>
                              </p:nvSpPr>
                              <p:spPr>
                                <a:xfrm>
                                  <a:off x="10569791" y="25125733"/>
                                  <a:ext cx="655657" cy="179419"/>
                                </a:xfrm>
                                <a:prstGeom prst="rect">
                                  <a:avLst/>
                                </a:prstGeom>
                                <a:gradFill flip="none" rotWithShape="1">
                                  <a:gsLst>
                                    <a:gs pos="48769">
                                      <a:schemeClr val="bg1"/>
                                    </a:gs>
                                    <a:gs pos="100000">
                                      <a:srgbClr val="F39921"/>
                                    </a:gs>
                                    <a:gs pos="0">
                                      <a:srgbClr val="F5A439"/>
                                    </a:gs>
                                    <a:gs pos="82000">
                                      <a:srgbClr val="F8B834"/>
                                    </a:gs>
                                    <a:gs pos="25000">
                                      <a:srgbClr val="F7BC6D"/>
                                    </a:gs>
                                  </a:gsLst>
                                  <a:lin ang="0" scaled="0"/>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a-ES" sz="1200"/>
                                </a:p>
                              </p:txBody>
                            </p:sp>
                            <p:sp>
                              <p:nvSpPr>
                                <p:cNvPr id="165" name="Rectangle 164"/>
                                <p:cNvSpPr/>
                                <p:nvPr/>
                              </p:nvSpPr>
                              <p:spPr>
                                <a:xfrm>
                                  <a:off x="10303083" y="27525587"/>
                                  <a:ext cx="1182723" cy="287387"/>
                                </a:xfrm>
                                <a:prstGeom prst="rect">
                                  <a:avLst/>
                                </a:prstGeom>
                                <a:gradFill flip="none" rotWithShape="1">
                                  <a:gsLst>
                                    <a:gs pos="100000">
                                      <a:srgbClr val="0070C0"/>
                                    </a:gs>
                                    <a:gs pos="0">
                                      <a:srgbClr val="0070C0"/>
                                    </a:gs>
                                    <a:gs pos="48731">
                                      <a:schemeClr val="bg1"/>
                                    </a:gs>
                                    <a:gs pos="88000">
                                      <a:srgbClr val="00B0F0"/>
                                    </a:gs>
                                    <a:gs pos="14000">
                                      <a:srgbClr val="00B0F0"/>
                                    </a:gs>
                                  </a:gsLst>
                                  <a:lin ang="0" scaled="0"/>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a-ES" sz="1200"/>
                                </a:p>
                              </p:txBody>
                            </p:sp>
                            <p:sp>
                              <p:nvSpPr>
                                <p:cNvPr id="166" name="Rectangle 165"/>
                                <p:cNvSpPr/>
                                <p:nvPr/>
                              </p:nvSpPr>
                              <p:spPr>
                                <a:xfrm>
                                  <a:off x="12408170" y="27120703"/>
                                  <a:ext cx="657244" cy="179419"/>
                                </a:xfrm>
                                <a:prstGeom prst="rect">
                                  <a:avLst/>
                                </a:prstGeom>
                                <a:gradFill flip="none" rotWithShape="1">
                                  <a:gsLst>
                                    <a:gs pos="50821">
                                      <a:schemeClr val="bg1"/>
                                    </a:gs>
                                    <a:gs pos="100000">
                                      <a:srgbClr val="F39921"/>
                                    </a:gs>
                                    <a:gs pos="0">
                                      <a:srgbClr val="F5A439"/>
                                    </a:gs>
                                    <a:gs pos="82000">
                                      <a:srgbClr val="F8B834"/>
                                    </a:gs>
                                    <a:gs pos="25000">
                                      <a:srgbClr val="F7BC6D"/>
                                    </a:gs>
                                  </a:gsLst>
                                  <a:lin ang="0" scaled="0"/>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a-ES" sz="1200"/>
                                </a:p>
                              </p:txBody>
                            </p:sp>
                            <p:sp>
                              <p:nvSpPr>
                                <p:cNvPr id="167" name="Rectangle 166"/>
                                <p:cNvSpPr/>
                                <p:nvPr/>
                              </p:nvSpPr>
                              <p:spPr>
                                <a:xfrm>
                                  <a:off x="12146223" y="24569145"/>
                                  <a:ext cx="1182723" cy="287388"/>
                                </a:xfrm>
                                <a:prstGeom prst="rect">
                                  <a:avLst/>
                                </a:prstGeom>
                                <a:gradFill flip="none" rotWithShape="1">
                                  <a:gsLst>
                                    <a:gs pos="100000">
                                      <a:srgbClr val="0070C0"/>
                                    </a:gs>
                                    <a:gs pos="0">
                                      <a:srgbClr val="0070C0"/>
                                    </a:gs>
                                    <a:gs pos="48731">
                                      <a:schemeClr val="bg1"/>
                                    </a:gs>
                                    <a:gs pos="88000">
                                      <a:srgbClr val="00B0F0"/>
                                    </a:gs>
                                    <a:gs pos="14000">
                                      <a:srgbClr val="00B0F0"/>
                                    </a:gs>
                                  </a:gsLst>
                                  <a:lin ang="0" scaled="0"/>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ca-ES" sz="1200"/>
                                </a:p>
                              </p:txBody>
                            </p:sp>
                            <p:sp>
                              <p:nvSpPr>
                                <p:cNvPr id="168" name="Rectangle 167"/>
                                <p:cNvSpPr/>
                                <p:nvPr/>
                              </p:nvSpPr>
                              <p:spPr>
                                <a:xfrm>
                                  <a:off x="14144947" y="27525587"/>
                                  <a:ext cx="1182723" cy="287387"/>
                                </a:xfrm>
                                <a:prstGeom prst="rect">
                                  <a:avLst/>
                                </a:prstGeom>
                                <a:gradFill flip="none" rotWithShape="1">
                                  <a:gsLst>
                                    <a:gs pos="100000">
                                      <a:srgbClr val="0070C0"/>
                                    </a:gs>
                                    <a:gs pos="0">
                                      <a:srgbClr val="0070C0"/>
                                    </a:gs>
                                    <a:gs pos="48731">
                                      <a:schemeClr val="bg1"/>
                                    </a:gs>
                                    <a:gs pos="88000">
                                      <a:srgbClr val="00B0F0"/>
                                    </a:gs>
                                    <a:gs pos="14000">
                                      <a:srgbClr val="00B0F0"/>
                                    </a:gs>
                                  </a:gsLst>
                                  <a:lin ang="0" scaled="0"/>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ca-ES" sz="1200"/>
                                </a:p>
                              </p:txBody>
                            </p:sp>
                            <p:sp>
                              <p:nvSpPr>
                                <p:cNvPr id="169" name="Rectangle 168"/>
                                <p:cNvSpPr/>
                                <p:nvPr/>
                              </p:nvSpPr>
                              <p:spPr>
                                <a:xfrm>
                                  <a:off x="14408481" y="25125512"/>
                                  <a:ext cx="655657" cy="179419"/>
                                </a:xfrm>
                                <a:prstGeom prst="rect">
                                  <a:avLst/>
                                </a:prstGeom>
                                <a:gradFill flip="none" rotWithShape="1">
                                  <a:gsLst>
                                    <a:gs pos="49567">
                                      <a:schemeClr val="bg1"/>
                                    </a:gs>
                                    <a:gs pos="100000">
                                      <a:srgbClr val="F39921"/>
                                    </a:gs>
                                    <a:gs pos="0">
                                      <a:srgbClr val="F5A439"/>
                                    </a:gs>
                                    <a:gs pos="82000">
                                      <a:srgbClr val="F8B834"/>
                                    </a:gs>
                                    <a:gs pos="25000">
                                      <a:srgbClr val="F7BC6D"/>
                                    </a:gs>
                                  </a:gsLst>
                                  <a:lin ang="0" scaled="0"/>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a-ES" sz="1200"/>
                                </a:p>
                              </p:txBody>
                            </p:sp>
                          </p:grpSp>
                        </p:grpSp>
                        <p:grpSp>
                          <p:nvGrpSpPr>
                            <p:cNvPr id="152" name="Group 18"/>
                            <p:cNvGrpSpPr>
                              <a:grpSpLocks/>
                            </p:cNvGrpSpPr>
                            <p:nvPr/>
                          </p:nvGrpSpPr>
                          <p:grpSpPr bwMode="auto">
                            <a:xfrm>
                              <a:off x="10702345" y="25831522"/>
                              <a:ext cx="3887903" cy="666864"/>
                              <a:chOff x="10702345" y="25831522"/>
                              <a:chExt cx="3887903" cy="666864"/>
                            </a:xfrm>
                          </p:grpSpPr>
                          <p:grpSp>
                            <p:nvGrpSpPr>
                              <p:cNvPr id="153" name="Group 17"/>
                              <p:cNvGrpSpPr>
                                <a:grpSpLocks/>
                              </p:cNvGrpSpPr>
                              <p:nvPr/>
                            </p:nvGrpSpPr>
                            <p:grpSpPr bwMode="auto">
                              <a:xfrm>
                                <a:off x="10702345" y="25831522"/>
                                <a:ext cx="49214" cy="647813"/>
                                <a:chOff x="9066653" y="24602237"/>
                                <a:chExt cx="49214" cy="647813"/>
                              </a:xfrm>
                            </p:grpSpPr>
                            <p:sp>
                              <p:nvSpPr>
                                <p:cNvPr id="160" name="Oval 159"/>
                                <p:cNvSpPr/>
                                <p:nvPr/>
                              </p:nvSpPr>
                              <p:spPr>
                                <a:xfrm>
                                  <a:off x="9069828" y="24602237"/>
                                  <a:ext cx="46039" cy="647813"/>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a-ES" sz="1200"/>
                                </a:p>
                              </p:txBody>
                            </p:sp>
                            <p:sp>
                              <p:nvSpPr>
                                <p:cNvPr id="161" name="Oval 160"/>
                                <p:cNvSpPr/>
                                <p:nvPr/>
                              </p:nvSpPr>
                              <p:spPr>
                                <a:xfrm>
                                  <a:off x="9066653" y="24895178"/>
                                  <a:ext cx="46039" cy="4604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a-ES" sz="1200"/>
                                </a:p>
                              </p:txBody>
                            </p:sp>
                          </p:grpSp>
                          <p:grpSp>
                            <p:nvGrpSpPr>
                              <p:cNvPr id="154" name="Group 69"/>
                              <p:cNvGrpSpPr>
                                <a:grpSpLocks/>
                              </p:cNvGrpSpPr>
                              <p:nvPr/>
                            </p:nvGrpSpPr>
                            <p:grpSpPr bwMode="auto">
                              <a:xfrm>
                                <a:off x="12553720" y="25850573"/>
                                <a:ext cx="52028" cy="647813"/>
                                <a:chOff x="9075891" y="24621288"/>
                                <a:chExt cx="52028" cy="647813"/>
                              </a:xfrm>
                            </p:grpSpPr>
                            <p:sp>
                              <p:nvSpPr>
                                <p:cNvPr id="158" name="Oval 157"/>
                                <p:cNvSpPr/>
                                <p:nvPr/>
                              </p:nvSpPr>
                              <p:spPr>
                                <a:xfrm>
                                  <a:off x="9081879" y="24621288"/>
                                  <a:ext cx="46040" cy="647813"/>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a-ES" sz="1200"/>
                                </a:p>
                              </p:txBody>
                            </p:sp>
                            <p:sp>
                              <p:nvSpPr>
                                <p:cNvPr id="159" name="Oval 158"/>
                                <p:cNvSpPr/>
                                <p:nvPr/>
                              </p:nvSpPr>
                              <p:spPr>
                                <a:xfrm>
                                  <a:off x="9075891" y="24911852"/>
                                  <a:ext cx="46040" cy="4604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a-ES" sz="1200"/>
                                </a:p>
                              </p:txBody>
                            </p:sp>
                          </p:grpSp>
                          <p:grpSp>
                            <p:nvGrpSpPr>
                              <p:cNvPr id="155" name="Group 72"/>
                              <p:cNvGrpSpPr>
                                <a:grpSpLocks/>
                              </p:cNvGrpSpPr>
                              <p:nvPr/>
                            </p:nvGrpSpPr>
                            <p:grpSpPr bwMode="auto">
                              <a:xfrm>
                                <a:off x="14544207" y="25831522"/>
                                <a:ext cx="46041" cy="647813"/>
                                <a:chOff x="9066391" y="24602704"/>
                                <a:chExt cx="46041" cy="647813"/>
                              </a:xfrm>
                            </p:grpSpPr>
                            <p:sp>
                              <p:nvSpPr>
                                <p:cNvPr id="156" name="Oval 155"/>
                                <p:cNvSpPr/>
                                <p:nvPr/>
                              </p:nvSpPr>
                              <p:spPr>
                                <a:xfrm>
                                  <a:off x="9066391" y="24602704"/>
                                  <a:ext cx="46039" cy="647813"/>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a-ES" sz="1200"/>
                                </a:p>
                              </p:txBody>
                            </p:sp>
                            <p:sp>
                              <p:nvSpPr>
                                <p:cNvPr id="157" name="Oval 156"/>
                                <p:cNvSpPr/>
                                <p:nvPr/>
                              </p:nvSpPr>
                              <p:spPr>
                                <a:xfrm>
                                  <a:off x="9066393" y="24895645"/>
                                  <a:ext cx="46039" cy="4604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a-ES" sz="1200"/>
                                </a:p>
                              </p:txBody>
                            </p:sp>
                          </p:grpSp>
                        </p:grpSp>
                      </p:grpSp>
                      <p:grpSp>
                        <p:nvGrpSpPr>
                          <p:cNvPr id="146" name="Group 145"/>
                          <p:cNvGrpSpPr/>
                          <p:nvPr/>
                        </p:nvGrpSpPr>
                        <p:grpSpPr>
                          <a:xfrm>
                            <a:off x="15787688" y="25454245"/>
                            <a:ext cx="360040" cy="1421858"/>
                            <a:chOff x="11539587" y="25364855"/>
                            <a:chExt cx="432048" cy="1565721"/>
                          </a:xfrm>
                        </p:grpSpPr>
                        <p:sp>
                          <p:nvSpPr>
                            <p:cNvPr id="149" name="Rectangle 148"/>
                            <p:cNvSpPr/>
                            <p:nvPr/>
                          </p:nvSpPr>
                          <p:spPr bwMode="auto">
                            <a:xfrm rot="5400000">
                              <a:off x="10868225" y="26036219"/>
                              <a:ext cx="1565719" cy="222996"/>
                            </a:xfrm>
                            <a:prstGeom prst="rect">
                              <a:avLst/>
                            </a:prstGeom>
                            <a:gradFill flip="none" rotWithShape="1">
                              <a:gsLst>
                                <a:gs pos="100000">
                                  <a:srgbClr val="0070C0">
                                    <a:alpha val="68000"/>
                                  </a:srgbClr>
                                </a:gs>
                                <a:gs pos="0">
                                  <a:srgbClr val="0070C0">
                                    <a:alpha val="69000"/>
                                  </a:srgbClr>
                                </a:gs>
                                <a:gs pos="48731">
                                  <a:schemeClr val="bg1">
                                    <a:alpha val="69000"/>
                                  </a:schemeClr>
                                </a:gs>
                                <a:gs pos="88000">
                                  <a:srgbClr val="00B0F0">
                                    <a:alpha val="69000"/>
                                  </a:srgbClr>
                                </a:gs>
                                <a:gs pos="14000">
                                  <a:srgbClr val="00B0F0">
                                    <a:alpha val="69000"/>
                                  </a:srgbClr>
                                </a:gs>
                              </a:gsLst>
                              <a:lin ang="0" scaled="0"/>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ca-ES" sz="1200"/>
                            </a:p>
                          </p:txBody>
                        </p:sp>
                        <p:sp>
                          <p:nvSpPr>
                            <p:cNvPr id="150" name="Rectangle 149"/>
                            <p:cNvSpPr/>
                            <p:nvPr/>
                          </p:nvSpPr>
                          <p:spPr bwMode="auto">
                            <a:xfrm rot="5400000">
                              <a:off x="11083058" y="26041998"/>
                              <a:ext cx="1565719" cy="211434"/>
                            </a:xfrm>
                            <a:prstGeom prst="rect">
                              <a:avLst/>
                            </a:prstGeom>
                            <a:gradFill flip="none" rotWithShape="1">
                              <a:gsLst>
                                <a:gs pos="50023">
                                  <a:schemeClr val="bg1">
                                    <a:alpha val="73000"/>
                                  </a:schemeClr>
                                </a:gs>
                                <a:gs pos="100000">
                                  <a:srgbClr val="F39921">
                                    <a:alpha val="69000"/>
                                  </a:srgbClr>
                                </a:gs>
                                <a:gs pos="0">
                                  <a:srgbClr val="F5A439">
                                    <a:alpha val="69000"/>
                                  </a:srgbClr>
                                </a:gs>
                                <a:gs pos="82000">
                                  <a:srgbClr val="F8B834">
                                    <a:alpha val="69000"/>
                                  </a:srgbClr>
                                </a:gs>
                                <a:gs pos="25000">
                                  <a:srgbClr val="F7BC6D">
                                    <a:alpha val="69000"/>
                                  </a:srgbClr>
                                </a:gs>
                              </a:gsLst>
                              <a:lin ang="0" scaled="0"/>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ca-ES" sz="1200"/>
                            </a:p>
                          </p:txBody>
                        </p:sp>
                      </p:grpSp>
                      <p:sp>
                        <p:nvSpPr>
                          <p:cNvPr id="147" name="Rectangle 146"/>
                          <p:cNvSpPr/>
                          <p:nvPr/>
                        </p:nvSpPr>
                        <p:spPr bwMode="auto">
                          <a:xfrm>
                            <a:off x="16147728" y="25623043"/>
                            <a:ext cx="539824" cy="1100138"/>
                          </a:xfrm>
                          <a:prstGeom prst="rect">
                            <a:avLst/>
                          </a:prstGeom>
                          <a:gradFill flip="none" rotWithShape="1">
                            <a:gsLst>
                              <a:gs pos="48000">
                                <a:schemeClr val="bg1">
                                  <a:lumMod val="95000"/>
                                  <a:alpha val="80000"/>
                                </a:schemeClr>
                              </a:gs>
                              <a:gs pos="0">
                                <a:schemeClr val="bg1">
                                  <a:lumMod val="65000"/>
                                  <a:alpha val="80000"/>
                                </a:schemeClr>
                              </a:gs>
                              <a:gs pos="5000">
                                <a:schemeClr val="bg1">
                                  <a:lumMod val="75000"/>
                                  <a:alpha val="80000"/>
                                </a:schemeClr>
                              </a:gs>
                              <a:gs pos="18000">
                                <a:schemeClr val="bg1">
                                  <a:lumMod val="85000"/>
                                  <a:alpha val="80000"/>
                                </a:schemeClr>
                              </a:gs>
                              <a:gs pos="76000">
                                <a:schemeClr val="bg1">
                                  <a:lumMod val="85000"/>
                                  <a:alpha val="80000"/>
                                </a:schemeClr>
                              </a:gs>
                              <a:gs pos="37000">
                                <a:schemeClr val="bg1">
                                  <a:lumMod val="95000"/>
                                  <a:alpha val="80000"/>
                                </a:schemeClr>
                              </a:gs>
                              <a:gs pos="96000">
                                <a:schemeClr val="bg1">
                                  <a:lumMod val="75000"/>
                                  <a:alpha val="80000"/>
                                </a:schemeClr>
                              </a:gs>
                              <a:gs pos="82000">
                                <a:schemeClr val="bg1">
                                  <a:lumMod val="85000"/>
                                  <a:alpha val="80000"/>
                                </a:schemeClr>
                              </a:gs>
                              <a:gs pos="100000">
                                <a:schemeClr val="bg1">
                                  <a:lumMod val="65000"/>
                                  <a:alpha val="80000"/>
                                </a:schemeClr>
                              </a:gs>
                            </a:gsLst>
                            <a:lin ang="5400000" scaled="0"/>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a-ES" sz="1200"/>
                          </a:p>
                        </p:txBody>
                      </p:sp>
                      <p:sp>
                        <p:nvSpPr>
                          <p:cNvPr id="148" name="Rectangle 147"/>
                          <p:cNvSpPr/>
                          <p:nvPr/>
                        </p:nvSpPr>
                        <p:spPr bwMode="auto">
                          <a:xfrm rot="5400000">
                            <a:off x="16069539" y="26064323"/>
                            <a:ext cx="1421856" cy="185830"/>
                          </a:xfrm>
                          <a:prstGeom prst="rect">
                            <a:avLst/>
                          </a:prstGeom>
                          <a:gradFill flip="none" rotWithShape="1">
                            <a:gsLst>
                              <a:gs pos="100000">
                                <a:srgbClr val="0070C0"/>
                              </a:gs>
                              <a:gs pos="0">
                                <a:srgbClr val="0070C0"/>
                              </a:gs>
                              <a:gs pos="48731">
                                <a:schemeClr val="bg1"/>
                              </a:gs>
                              <a:gs pos="88000">
                                <a:srgbClr val="00B0F0"/>
                              </a:gs>
                              <a:gs pos="14000">
                                <a:srgbClr val="00B0F0"/>
                              </a:gs>
                            </a:gsLst>
                            <a:lin ang="0" scaled="0"/>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ca-ES" sz="1200"/>
                          </a:p>
                        </p:txBody>
                      </p:sp>
                    </p:grpSp>
                  </p:grpSp>
                </p:grpSp>
                <p:grpSp>
                  <p:nvGrpSpPr>
                    <p:cNvPr id="135" name="Group 134"/>
                    <p:cNvGrpSpPr/>
                    <p:nvPr/>
                  </p:nvGrpSpPr>
                  <p:grpSpPr>
                    <a:xfrm>
                      <a:off x="11611595" y="25472499"/>
                      <a:ext cx="357061" cy="1421858"/>
                      <a:chOff x="11539587" y="25364855"/>
                      <a:chExt cx="432048" cy="1565721"/>
                    </a:xfrm>
                  </p:grpSpPr>
                  <p:sp>
                    <p:nvSpPr>
                      <p:cNvPr id="139" name="Rectangle 138"/>
                      <p:cNvSpPr/>
                      <p:nvPr/>
                    </p:nvSpPr>
                    <p:spPr bwMode="auto">
                      <a:xfrm rot="5400000">
                        <a:off x="10868225" y="26036219"/>
                        <a:ext cx="1565719" cy="222996"/>
                      </a:xfrm>
                      <a:prstGeom prst="rect">
                        <a:avLst/>
                      </a:prstGeom>
                      <a:gradFill flip="none" rotWithShape="1">
                        <a:gsLst>
                          <a:gs pos="100000">
                            <a:srgbClr val="0070C0">
                              <a:alpha val="68000"/>
                            </a:srgbClr>
                          </a:gs>
                          <a:gs pos="0">
                            <a:srgbClr val="0070C0">
                              <a:alpha val="69000"/>
                            </a:srgbClr>
                          </a:gs>
                          <a:gs pos="48731">
                            <a:schemeClr val="bg1">
                              <a:alpha val="69000"/>
                            </a:schemeClr>
                          </a:gs>
                          <a:gs pos="88000">
                            <a:srgbClr val="00B0F0">
                              <a:alpha val="69000"/>
                            </a:srgbClr>
                          </a:gs>
                          <a:gs pos="14000">
                            <a:srgbClr val="00B0F0">
                              <a:alpha val="69000"/>
                            </a:srgbClr>
                          </a:gs>
                        </a:gsLst>
                        <a:lin ang="0" scaled="0"/>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ca-ES" sz="1200"/>
                      </a:p>
                    </p:txBody>
                  </p:sp>
                  <p:sp>
                    <p:nvSpPr>
                      <p:cNvPr id="140" name="Rectangle 139"/>
                      <p:cNvSpPr/>
                      <p:nvPr/>
                    </p:nvSpPr>
                    <p:spPr bwMode="auto">
                      <a:xfrm rot="5400000">
                        <a:off x="11083058" y="26041998"/>
                        <a:ext cx="1565719" cy="211434"/>
                      </a:xfrm>
                      <a:prstGeom prst="rect">
                        <a:avLst/>
                      </a:prstGeom>
                      <a:gradFill flip="none" rotWithShape="1">
                        <a:gsLst>
                          <a:gs pos="50023">
                            <a:schemeClr val="bg1">
                              <a:alpha val="73000"/>
                            </a:schemeClr>
                          </a:gs>
                          <a:gs pos="100000">
                            <a:srgbClr val="F39921">
                              <a:alpha val="69000"/>
                            </a:srgbClr>
                          </a:gs>
                          <a:gs pos="0">
                            <a:srgbClr val="F5A439">
                              <a:alpha val="69000"/>
                            </a:srgbClr>
                          </a:gs>
                          <a:gs pos="82000">
                            <a:srgbClr val="F8B834">
                              <a:alpha val="69000"/>
                            </a:srgbClr>
                          </a:gs>
                          <a:gs pos="25000">
                            <a:srgbClr val="F7BC6D">
                              <a:alpha val="69000"/>
                            </a:srgbClr>
                          </a:gs>
                        </a:gsLst>
                        <a:lin ang="0" scaled="0"/>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ca-ES" sz="1200"/>
                      </a:p>
                    </p:txBody>
                  </p:sp>
                </p:grpSp>
                <p:grpSp>
                  <p:nvGrpSpPr>
                    <p:cNvPr id="136" name="Group 135"/>
                    <p:cNvGrpSpPr/>
                    <p:nvPr/>
                  </p:nvGrpSpPr>
                  <p:grpSpPr>
                    <a:xfrm>
                      <a:off x="13555811" y="25473295"/>
                      <a:ext cx="360040" cy="1421858"/>
                      <a:chOff x="11539587" y="25364855"/>
                      <a:chExt cx="432048" cy="1565721"/>
                    </a:xfrm>
                  </p:grpSpPr>
                  <p:sp>
                    <p:nvSpPr>
                      <p:cNvPr id="137" name="Rectangle 136"/>
                      <p:cNvSpPr/>
                      <p:nvPr/>
                    </p:nvSpPr>
                    <p:spPr bwMode="auto">
                      <a:xfrm rot="5400000">
                        <a:off x="10868225" y="26036219"/>
                        <a:ext cx="1565719" cy="222996"/>
                      </a:xfrm>
                      <a:prstGeom prst="rect">
                        <a:avLst/>
                      </a:prstGeom>
                      <a:gradFill flip="none" rotWithShape="1">
                        <a:gsLst>
                          <a:gs pos="100000">
                            <a:srgbClr val="0070C0">
                              <a:alpha val="68000"/>
                            </a:srgbClr>
                          </a:gs>
                          <a:gs pos="0">
                            <a:srgbClr val="0070C0">
                              <a:alpha val="69000"/>
                            </a:srgbClr>
                          </a:gs>
                          <a:gs pos="48731">
                            <a:schemeClr val="bg1">
                              <a:alpha val="69000"/>
                            </a:schemeClr>
                          </a:gs>
                          <a:gs pos="88000">
                            <a:srgbClr val="00B0F0">
                              <a:alpha val="69000"/>
                            </a:srgbClr>
                          </a:gs>
                          <a:gs pos="14000">
                            <a:srgbClr val="00B0F0">
                              <a:alpha val="69000"/>
                            </a:srgbClr>
                          </a:gs>
                        </a:gsLst>
                        <a:lin ang="0" scaled="0"/>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ca-ES" sz="1200"/>
                      </a:p>
                    </p:txBody>
                  </p:sp>
                  <p:sp>
                    <p:nvSpPr>
                      <p:cNvPr id="138" name="Rectangle 137"/>
                      <p:cNvSpPr/>
                      <p:nvPr/>
                    </p:nvSpPr>
                    <p:spPr bwMode="auto">
                      <a:xfrm rot="5400000">
                        <a:off x="11083058" y="26041998"/>
                        <a:ext cx="1565719" cy="211434"/>
                      </a:xfrm>
                      <a:prstGeom prst="rect">
                        <a:avLst/>
                      </a:prstGeom>
                      <a:gradFill flip="none" rotWithShape="1">
                        <a:gsLst>
                          <a:gs pos="50023">
                            <a:schemeClr val="bg1">
                              <a:alpha val="73000"/>
                            </a:schemeClr>
                          </a:gs>
                          <a:gs pos="100000">
                            <a:srgbClr val="F39921">
                              <a:alpha val="69000"/>
                            </a:srgbClr>
                          </a:gs>
                          <a:gs pos="0">
                            <a:srgbClr val="F5A439">
                              <a:alpha val="69000"/>
                            </a:srgbClr>
                          </a:gs>
                          <a:gs pos="82000">
                            <a:srgbClr val="F8B834">
                              <a:alpha val="69000"/>
                            </a:srgbClr>
                          </a:gs>
                          <a:gs pos="25000">
                            <a:srgbClr val="F7BC6D">
                              <a:alpha val="69000"/>
                            </a:srgbClr>
                          </a:gs>
                        </a:gsLst>
                        <a:lin ang="0" scaled="0"/>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ca-ES" sz="1200"/>
                      </a:p>
                    </p:txBody>
                  </p:sp>
                </p:grpSp>
              </p:grpSp>
              <p:grpSp>
                <p:nvGrpSpPr>
                  <p:cNvPr id="74" name="Group 73"/>
                  <p:cNvGrpSpPr/>
                  <p:nvPr/>
                </p:nvGrpSpPr>
                <p:grpSpPr>
                  <a:xfrm>
                    <a:off x="13105848" y="26950806"/>
                    <a:ext cx="2556266" cy="2147157"/>
                    <a:chOff x="12891667" y="27603222"/>
                    <a:chExt cx="2786115" cy="2241998"/>
                  </a:xfrm>
                </p:grpSpPr>
                <p:sp>
                  <p:nvSpPr>
                    <p:cNvPr id="110" name="Flowchart: Stored Data 109"/>
                    <p:cNvSpPr/>
                    <p:nvPr/>
                  </p:nvSpPr>
                  <p:spPr>
                    <a:xfrm rot="16200000">
                      <a:off x="13638254" y="28928857"/>
                      <a:ext cx="1318241" cy="514486"/>
                    </a:xfrm>
                    <a:prstGeom prst="flowChartOnlineStorage">
                      <a:avLst/>
                    </a:prstGeom>
                    <a:gradFill flip="none" rotWithShape="1">
                      <a:gsLst>
                        <a:gs pos="43000">
                          <a:srgbClr val="00589A"/>
                        </a:gs>
                        <a:gs pos="62000">
                          <a:srgbClr val="458BBF"/>
                        </a:gs>
                        <a:gs pos="87000">
                          <a:srgbClr val="7CADD2"/>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sz="1200"/>
                    </a:p>
                  </p:txBody>
                </p:sp>
                <p:sp>
                  <p:nvSpPr>
                    <p:cNvPr id="111" name="Flowchart: Stored Data 110"/>
                    <p:cNvSpPr/>
                    <p:nvPr/>
                  </p:nvSpPr>
                  <p:spPr>
                    <a:xfrm rot="8800418">
                      <a:off x="14359541" y="27686082"/>
                      <a:ext cx="1318241" cy="521664"/>
                    </a:xfrm>
                    <a:prstGeom prst="flowChartOnlineStorage">
                      <a:avLst/>
                    </a:prstGeom>
                    <a:gradFill flip="none" rotWithShape="1">
                      <a:gsLst>
                        <a:gs pos="43000">
                          <a:srgbClr val="00589A"/>
                        </a:gs>
                        <a:gs pos="62000">
                          <a:srgbClr val="458BBF"/>
                        </a:gs>
                        <a:gs pos="87000">
                          <a:srgbClr val="7CADD2"/>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sz="1200"/>
                    </a:p>
                  </p:txBody>
                </p:sp>
                <p:sp>
                  <p:nvSpPr>
                    <p:cNvPr id="112" name="Flowchart: Stored Data 111"/>
                    <p:cNvSpPr/>
                    <p:nvPr/>
                  </p:nvSpPr>
                  <p:spPr>
                    <a:xfrm rot="2051605">
                      <a:off x="12891667" y="27662529"/>
                      <a:ext cx="1318241" cy="557369"/>
                    </a:xfrm>
                    <a:prstGeom prst="flowChartOnlineStorage">
                      <a:avLst/>
                    </a:prstGeom>
                    <a:gradFill flip="none" rotWithShape="1">
                      <a:gsLst>
                        <a:gs pos="43000">
                          <a:srgbClr val="00589A"/>
                        </a:gs>
                        <a:gs pos="62000">
                          <a:srgbClr val="458BBF"/>
                        </a:gs>
                        <a:gs pos="87000">
                          <a:srgbClr val="7CADD2"/>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sz="1200"/>
                    </a:p>
                  </p:txBody>
                </p:sp>
                <p:grpSp>
                  <p:nvGrpSpPr>
                    <p:cNvPr id="113" name="Group 112"/>
                    <p:cNvGrpSpPr/>
                    <p:nvPr/>
                  </p:nvGrpSpPr>
                  <p:grpSpPr>
                    <a:xfrm>
                      <a:off x="13475568" y="27603222"/>
                      <a:ext cx="1698831" cy="1458852"/>
                      <a:chOff x="13475568" y="27578258"/>
                      <a:chExt cx="1698831" cy="1458852"/>
                    </a:xfrm>
                  </p:grpSpPr>
                  <p:sp>
                    <p:nvSpPr>
                      <p:cNvPr id="114" name="Oval 113"/>
                      <p:cNvSpPr/>
                      <p:nvPr/>
                    </p:nvSpPr>
                    <p:spPr>
                      <a:xfrm>
                        <a:off x="14202425" y="27578258"/>
                        <a:ext cx="45719" cy="45719"/>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sz="1200"/>
                      </a:p>
                    </p:txBody>
                  </p:sp>
                  <p:sp>
                    <p:nvSpPr>
                      <p:cNvPr id="115" name="Oval 114"/>
                      <p:cNvSpPr/>
                      <p:nvPr/>
                    </p:nvSpPr>
                    <p:spPr>
                      <a:xfrm>
                        <a:off x="14273334" y="27578258"/>
                        <a:ext cx="45719" cy="45719"/>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sz="1200"/>
                      </a:p>
                    </p:txBody>
                  </p:sp>
                  <p:sp>
                    <p:nvSpPr>
                      <p:cNvPr id="116" name="Oval 115"/>
                      <p:cNvSpPr/>
                      <p:nvPr/>
                    </p:nvSpPr>
                    <p:spPr>
                      <a:xfrm>
                        <a:off x="14344223" y="27585996"/>
                        <a:ext cx="45719" cy="45719"/>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sz="1200"/>
                      </a:p>
                    </p:txBody>
                  </p:sp>
                  <p:sp>
                    <p:nvSpPr>
                      <p:cNvPr id="117" name="Oval 116"/>
                      <p:cNvSpPr/>
                      <p:nvPr/>
                    </p:nvSpPr>
                    <p:spPr>
                      <a:xfrm>
                        <a:off x="14418478" y="27589798"/>
                        <a:ext cx="45719" cy="45719"/>
                      </a:xfrm>
                      <a:prstGeom prst="ellipse">
                        <a:avLst/>
                      </a:prstGeom>
                      <a:solidFill>
                        <a:srgbClr val="DCDE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sz="1200"/>
                      </a:p>
                    </p:txBody>
                  </p:sp>
                  <p:sp>
                    <p:nvSpPr>
                      <p:cNvPr id="118" name="Oval 117"/>
                      <p:cNvSpPr/>
                      <p:nvPr/>
                    </p:nvSpPr>
                    <p:spPr>
                      <a:xfrm>
                        <a:off x="14125208" y="27591902"/>
                        <a:ext cx="45719" cy="45719"/>
                      </a:xfrm>
                      <a:prstGeom prst="ellipse">
                        <a:avLst/>
                      </a:prstGeom>
                      <a:solidFill>
                        <a:srgbClr val="E4E6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sz="1200"/>
                      </a:p>
                    </p:txBody>
                  </p:sp>
                  <p:grpSp>
                    <p:nvGrpSpPr>
                      <p:cNvPr id="119" name="Group 118"/>
                      <p:cNvGrpSpPr/>
                      <p:nvPr/>
                    </p:nvGrpSpPr>
                    <p:grpSpPr>
                      <a:xfrm>
                        <a:off x="13475568" y="27596950"/>
                        <a:ext cx="1698831" cy="1440160"/>
                        <a:chOff x="13475568" y="27596950"/>
                        <a:chExt cx="1698831" cy="1440160"/>
                      </a:xfrm>
                    </p:grpSpPr>
                    <p:sp>
                      <p:nvSpPr>
                        <p:cNvPr id="120" name="Oval 119"/>
                        <p:cNvSpPr/>
                        <p:nvPr/>
                      </p:nvSpPr>
                      <p:spPr>
                        <a:xfrm>
                          <a:off x="13590926" y="27596950"/>
                          <a:ext cx="1418804" cy="1440160"/>
                        </a:xfrm>
                        <a:prstGeom prst="ellipse">
                          <a:avLst/>
                        </a:prstGeom>
                        <a:gradFill flip="none" rotWithShape="1">
                          <a:gsLst>
                            <a:gs pos="48000">
                              <a:schemeClr val="tx1">
                                <a:lumMod val="50000"/>
                                <a:lumOff val="50000"/>
                              </a:schemeClr>
                            </a:gs>
                            <a:gs pos="0">
                              <a:schemeClr val="tx1">
                                <a:lumMod val="85000"/>
                                <a:lumOff val="15000"/>
                              </a:schemeClr>
                            </a:gs>
                            <a:gs pos="5000">
                              <a:schemeClr val="tx1">
                                <a:lumMod val="75000"/>
                                <a:lumOff val="25000"/>
                              </a:schemeClr>
                            </a:gs>
                            <a:gs pos="18000">
                              <a:schemeClr val="tx1">
                                <a:lumMod val="65000"/>
                                <a:lumOff val="35000"/>
                              </a:schemeClr>
                            </a:gs>
                            <a:gs pos="76000">
                              <a:schemeClr val="tx1">
                                <a:lumMod val="65000"/>
                                <a:lumOff val="35000"/>
                              </a:schemeClr>
                            </a:gs>
                            <a:gs pos="37000">
                              <a:schemeClr val="tx1">
                                <a:lumMod val="50000"/>
                                <a:lumOff val="50000"/>
                              </a:schemeClr>
                            </a:gs>
                            <a:gs pos="96000">
                              <a:schemeClr val="tx1">
                                <a:lumMod val="85000"/>
                                <a:lumOff val="15000"/>
                              </a:schemeClr>
                            </a:gs>
                            <a:gs pos="82000">
                              <a:schemeClr val="tx1">
                                <a:lumMod val="75000"/>
                                <a:lumOff val="25000"/>
                              </a:schemeClr>
                            </a:gs>
                            <a:gs pos="100000">
                              <a:schemeClr val="tx1">
                                <a:lumMod val="85000"/>
                                <a:lumOff val="15000"/>
                              </a:schemeClr>
                            </a:gs>
                          </a:gsLst>
                          <a:path path="circle">
                            <a:fillToRect l="50000" t="50000" r="50000" b="50000"/>
                          </a:path>
                          <a:tileRect/>
                        </a:gradFill>
                        <a:ln w="31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sz="1200"/>
                        </a:p>
                      </p:txBody>
                    </p:sp>
                    <p:grpSp>
                      <p:nvGrpSpPr>
                        <p:cNvPr id="121" name="Group 120"/>
                        <p:cNvGrpSpPr/>
                        <p:nvPr/>
                      </p:nvGrpSpPr>
                      <p:grpSpPr>
                        <a:xfrm>
                          <a:off x="13475568" y="27637621"/>
                          <a:ext cx="1698831" cy="922436"/>
                          <a:chOff x="13475568" y="27637621"/>
                          <a:chExt cx="1698831" cy="922436"/>
                        </a:xfrm>
                      </p:grpSpPr>
                      <p:grpSp>
                        <p:nvGrpSpPr>
                          <p:cNvPr id="122" name="Group 121"/>
                          <p:cNvGrpSpPr/>
                          <p:nvPr/>
                        </p:nvGrpSpPr>
                        <p:grpSpPr>
                          <a:xfrm>
                            <a:off x="13475568" y="28074002"/>
                            <a:ext cx="1698831" cy="486055"/>
                            <a:chOff x="13459668" y="28092004"/>
                            <a:chExt cx="1698831" cy="486055"/>
                          </a:xfrm>
                        </p:grpSpPr>
                        <p:sp>
                          <p:nvSpPr>
                            <p:cNvPr id="132" name="Flowchart: Stored Data 131"/>
                            <p:cNvSpPr/>
                            <p:nvPr/>
                          </p:nvSpPr>
                          <p:spPr>
                            <a:xfrm>
                              <a:off x="13459668" y="28092005"/>
                              <a:ext cx="649640" cy="486054"/>
                            </a:xfrm>
                            <a:prstGeom prst="flowChartOnlineStorage">
                              <a:avLst/>
                            </a:prstGeom>
                            <a:gradFill>
                              <a:gsLst>
                                <a:gs pos="50000">
                                  <a:srgbClr val="C2E2F6"/>
                                </a:gs>
                                <a:gs pos="67000">
                                  <a:srgbClr val="5AABE8"/>
                                </a:gs>
                                <a:gs pos="35000">
                                  <a:srgbClr val="309BEC"/>
                                </a:gs>
                                <a:gs pos="80000">
                                  <a:srgbClr val="237EC0"/>
                                </a:gs>
                                <a:gs pos="21000">
                                  <a:srgbClr val="458BBF"/>
                                </a:gs>
                                <a:gs pos="0">
                                  <a:srgbClr val="0070C0"/>
                                </a:gs>
                                <a:gs pos="100000">
                                  <a:srgbClr val="0070C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sz="1200"/>
                            </a:p>
                          </p:txBody>
                        </p:sp>
                        <p:sp>
                          <p:nvSpPr>
                            <p:cNvPr id="133" name="Flowchart: Stored Data 132"/>
                            <p:cNvSpPr/>
                            <p:nvPr/>
                          </p:nvSpPr>
                          <p:spPr>
                            <a:xfrm rot="10800000">
                              <a:off x="14504131" y="28092004"/>
                              <a:ext cx="654368" cy="486054"/>
                            </a:xfrm>
                            <a:prstGeom prst="flowChartOnlineStorage">
                              <a:avLst/>
                            </a:prstGeom>
                            <a:gradFill>
                              <a:gsLst>
                                <a:gs pos="50000">
                                  <a:srgbClr val="C2E2F6"/>
                                </a:gs>
                                <a:gs pos="67000">
                                  <a:srgbClr val="5AABE8"/>
                                </a:gs>
                                <a:gs pos="35000">
                                  <a:srgbClr val="309BEC"/>
                                </a:gs>
                                <a:gs pos="84000">
                                  <a:srgbClr val="237EC0"/>
                                </a:gs>
                                <a:gs pos="15500">
                                  <a:srgbClr val="458BBF"/>
                                </a:gs>
                                <a:gs pos="0">
                                  <a:srgbClr val="0070C0"/>
                                </a:gs>
                                <a:gs pos="100000">
                                  <a:srgbClr val="0070C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sz="1200"/>
                            </a:p>
                          </p:txBody>
                        </p:sp>
                      </p:grpSp>
                      <p:grpSp>
                        <p:nvGrpSpPr>
                          <p:cNvPr id="123" name="Group 122"/>
                          <p:cNvGrpSpPr/>
                          <p:nvPr/>
                        </p:nvGrpSpPr>
                        <p:grpSpPr>
                          <a:xfrm>
                            <a:off x="13997731" y="27685887"/>
                            <a:ext cx="144179" cy="144016"/>
                            <a:chOff x="13908066" y="27722964"/>
                            <a:chExt cx="144179" cy="144016"/>
                          </a:xfrm>
                        </p:grpSpPr>
                        <p:sp>
                          <p:nvSpPr>
                            <p:cNvPr id="130" name="Oval 129"/>
                            <p:cNvSpPr/>
                            <p:nvPr/>
                          </p:nvSpPr>
                          <p:spPr>
                            <a:xfrm>
                              <a:off x="13908066" y="27722964"/>
                              <a:ext cx="144179" cy="144016"/>
                            </a:xfrm>
                            <a:prstGeom prst="ellipse">
                              <a:avLst/>
                            </a:prstGeom>
                            <a:gradFill flip="none" rotWithShape="1">
                              <a:gsLst>
                                <a:gs pos="0">
                                  <a:schemeClr val="bg1">
                                    <a:lumMod val="50000"/>
                                  </a:schemeClr>
                                </a:gs>
                                <a:gs pos="16000">
                                  <a:schemeClr val="bg1">
                                    <a:lumMod val="65000"/>
                                  </a:schemeClr>
                                </a:gs>
                                <a:gs pos="64000">
                                  <a:schemeClr val="bg1">
                                    <a:lumMod val="75000"/>
                                  </a:schemeClr>
                                </a:gs>
                                <a:gs pos="31000">
                                  <a:schemeClr val="bg1">
                                    <a:lumMod val="75000"/>
                                  </a:schemeClr>
                                </a:gs>
                                <a:gs pos="82000">
                                  <a:schemeClr val="bg1">
                                    <a:lumMod val="65000"/>
                                  </a:schemeClr>
                                </a:gs>
                                <a:gs pos="100000">
                                  <a:schemeClr val="bg1">
                                    <a:lumMod val="50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sz="1200"/>
                            </a:p>
                          </p:txBody>
                        </p:sp>
                        <p:sp>
                          <p:nvSpPr>
                            <p:cNvPr id="131" name="Oval 130"/>
                            <p:cNvSpPr/>
                            <p:nvPr/>
                          </p:nvSpPr>
                          <p:spPr>
                            <a:xfrm>
                              <a:off x="13956764" y="27772180"/>
                              <a:ext cx="45719" cy="45719"/>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sz="1200"/>
                            </a:p>
                          </p:txBody>
                        </p:sp>
                      </p:grpSp>
                      <p:grpSp>
                        <p:nvGrpSpPr>
                          <p:cNvPr id="124" name="Group 123"/>
                          <p:cNvGrpSpPr/>
                          <p:nvPr/>
                        </p:nvGrpSpPr>
                        <p:grpSpPr>
                          <a:xfrm>
                            <a:off x="14225285" y="27637621"/>
                            <a:ext cx="144179" cy="144016"/>
                            <a:chOff x="13908066" y="27722964"/>
                            <a:chExt cx="144179" cy="144016"/>
                          </a:xfrm>
                        </p:grpSpPr>
                        <p:sp>
                          <p:nvSpPr>
                            <p:cNvPr id="128" name="Oval 127"/>
                            <p:cNvSpPr/>
                            <p:nvPr/>
                          </p:nvSpPr>
                          <p:spPr>
                            <a:xfrm>
                              <a:off x="13908066" y="27722964"/>
                              <a:ext cx="144179" cy="144016"/>
                            </a:xfrm>
                            <a:prstGeom prst="ellipse">
                              <a:avLst/>
                            </a:prstGeom>
                            <a:gradFill flip="none" rotWithShape="1">
                              <a:gsLst>
                                <a:gs pos="0">
                                  <a:schemeClr val="bg1">
                                    <a:lumMod val="50000"/>
                                  </a:schemeClr>
                                </a:gs>
                                <a:gs pos="16000">
                                  <a:schemeClr val="bg1">
                                    <a:lumMod val="65000"/>
                                  </a:schemeClr>
                                </a:gs>
                                <a:gs pos="64000">
                                  <a:schemeClr val="bg1">
                                    <a:lumMod val="75000"/>
                                  </a:schemeClr>
                                </a:gs>
                                <a:gs pos="31000">
                                  <a:schemeClr val="bg1">
                                    <a:lumMod val="75000"/>
                                  </a:schemeClr>
                                </a:gs>
                                <a:gs pos="82000">
                                  <a:schemeClr val="bg1">
                                    <a:lumMod val="65000"/>
                                  </a:schemeClr>
                                </a:gs>
                                <a:gs pos="100000">
                                  <a:schemeClr val="bg1">
                                    <a:lumMod val="50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sz="1200" b="1"/>
                            </a:p>
                          </p:txBody>
                        </p:sp>
                        <p:sp>
                          <p:nvSpPr>
                            <p:cNvPr id="129" name="Oval 128"/>
                            <p:cNvSpPr/>
                            <p:nvPr/>
                          </p:nvSpPr>
                          <p:spPr>
                            <a:xfrm>
                              <a:off x="13956764" y="27772180"/>
                              <a:ext cx="45719" cy="45719"/>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sz="1200" b="1"/>
                            </a:p>
                          </p:txBody>
                        </p:sp>
                      </p:grpSp>
                      <p:grpSp>
                        <p:nvGrpSpPr>
                          <p:cNvPr id="125" name="Group 124"/>
                          <p:cNvGrpSpPr/>
                          <p:nvPr/>
                        </p:nvGrpSpPr>
                        <p:grpSpPr>
                          <a:xfrm>
                            <a:off x="14447943" y="27673099"/>
                            <a:ext cx="144179" cy="144016"/>
                            <a:chOff x="13890491" y="27722964"/>
                            <a:chExt cx="144179" cy="144016"/>
                          </a:xfrm>
                        </p:grpSpPr>
                        <p:sp>
                          <p:nvSpPr>
                            <p:cNvPr id="126" name="Oval 125"/>
                            <p:cNvSpPr/>
                            <p:nvPr/>
                          </p:nvSpPr>
                          <p:spPr>
                            <a:xfrm>
                              <a:off x="13890491" y="27722964"/>
                              <a:ext cx="144179" cy="144016"/>
                            </a:xfrm>
                            <a:prstGeom prst="ellipse">
                              <a:avLst/>
                            </a:prstGeom>
                            <a:gradFill flip="none" rotWithShape="1">
                              <a:gsLst>
                                <a:gs pos="0">
                                  <a:schemeClr val="bg1">
                                    <a:lumMod val="50000"/>
                                  </a:schemeClr>
                                </a:gs>
                                <a:gs pos="16000">
                                  <a:schemeClr val="bg1">
                                    <a:lumMod val="65000"/>
                                  </a:schemeClr>
                                </a:gs>
                                <a:gs pos="64000">
                                  <a:schemeClr val="bg1">
                                    <a:lumMod val="75000"/>
                                  </a:schemeClr>
                                </a:gs>
                                <a:gs pos="31000">
                                  <a:schemeClr val="bg1">
                                    <a:lumMod val="75000"/>
                                  </a:schemeClr>
                                </a:gs>
                                <a:gs pos="82000">
                                  <a:schemeClr val="bg1">
                                    <a:lumMod val="65000"/>
                                  </a:schemeClr>
                                </a:gs>
                                <a:gs pos="100000">
                                  <a:schemeClr val="bg1">
                                    <a:lumMod val="50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sz="1200"/>
                            </a:p>
                          </p:txBody>
                        </p:sp>
                        <p:sp>
                          <p:nvSpPr>
                            <p:cNvPr id="127" name="Oval 126"/>
                            <p:cNvSpPr/>
                            <p:nvPr/>
                          </p:nvSpPr>
                          <p:spPr>
                            <a:xfrm>
                              <a:off x="13939720" y="27772180"/>
                              <a:ext cx="45719" cy="45719"/>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sz="1200"/>
                            </a:p>
                          </p:txBody>
                        </p:sp>
                      </p:grpSp>
                    </p:grpSp>
                  </p:grpSp>
                </p:grpSp>
              </p:grpSp>
              <p:grpSp>
                <p:nvGrpSpPr>
                  <p:cNvPr id="75" name="Group 74"/>
                  <p:cNvGrpSpPr/>
                  <p:nvPr/>
                </p:nvGrpSpPr>
                <p:grpSpPr>
                  <a:xfrm>
                    <a:off x="19477654" y="23767627"/>
                    <a:ext cx="1860051" cy="2182084"/>
                    <a:chOff x="19105031" y="23336424"/>
                    <a:chExt cx="2592411" cy="3041556"/>
                  </a:xfrm>
                </p:grpSpPr>
                <p:grpSp>
                  <p:nvGrpSpPr>
                    <p:cNvPr id="101" name="Group 100"/>
                    <p:cNvGrpSpPr/>
                    <p:nvPr/>
                  </p:nvGrpSpPr>
                  <p:grpSpPr>
                    <a:xfrm>
                      <a:off x="19747732" y="23336424"/>
                      <a:ext cx="1949710" cy="3041556"/>
                      <a:chOff x="19747732" y="23336424"/>
                      <a:chExt cx="1949710" cy="3041556"/>
                    </a:xfrm>
                  </p:grpSpPr>
                  <p:sp>
                    <p:nvSpPr>
                      <p:cNvPr id="107" name="Trapezoid 106"/>
                      <p:cNvSpPr/>
                      <p:nvPr/>
                    </p:nvSpPr>
                    <p:spPr>
                      <a:xfrm rot="5400000">
                        <a:off x="20951988" y="24319769"/>
                        <a:ext cx="410788" cy="1080120"/>
                      </a:xfrm>
                      <a:prstGeom prst="trapezoid">
                        <a:avLst/>
                      </a:prstGeom>
                      <a:gradFill flip="none" rotWithShape="1">
                        <a:gsLst>
                          <a:gs pos="100000">
                            <a:srgbClr val="A08E08"/>
                          </a:gs>
                          <a:gs pos="38000">
                            <a:srgbClr val="E0C920"/>
                          </a:gs>
                          <a:gs pos="833">
                            <a:srgbClr val="F7E037"/>
                          </a:gs>
                          <a:gs pos="46000">
                            <a:srgbClr val="C8B108"/>
                          </a:gs>
                        </a:gsLst>
                        <a:path path="circle">
                          <a:fillToRect r="100000" b="100000"/>
                        </a:path>
                        <a:tileRect l="-100000" t="-100000"/>
                      </a:gradFill>
                      <a:ln w="3175">
                        <a:solidFill>
                          <a:srgbClr val="D2C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sz="1200"/>
                      </a:p>
                    </p:txBody>
                  </p:sp>
                  <p:sp>
                    <p:nvSpPr>
                      <p:cNvPr id="108" name="Trapezoid 107"/>
                      <p:cNvSpPr/>
                      <p:nvPr/>
                    </p:nvSpPr>
                    <p:spPr>
                      <a:xfrm rot="11899912">
                        <a:off x="19747732" y="25297860"/>
                        <a:ext cx="410788" cy="1080120"/>
                      </a:xfrm>
                      <a:prstGeom prst="trapezoid">
                        <a:avLst/>
                      </a:prstGeom>
                      <a:gradFill flip="none" rotWithShape="1">
                        <a:gsLst>
                          <a:gs pos="100000">
                            <a:srgbClr val="A08E08"/>
                          </a:gs>
                          <a:gs pos="60000">
                            <a:srgbClr val="E0C920"/>
                          </a:gs>
                          <a:gs pos="833">
                            <a:srgbClr val="F7E037"/>
                          </a:gs>
                          <a:gs pos="67000">
                            <a:srgbClr val="C8B108"/>
                          </a:gs>
                        </a:gsLst>
                        <a:path path="circle">
                          <a:fillToRect r="100000" b="100000"/>
                        </a:path>
                        <a:tileRect l="-100000" t="-100000"/>
                      </a:gradFill>
                      <a:ln w="3175">
                        <a:solidFill>
                          <a:srgbClr val="D2C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sz="1200"/>
                      </a:p>
                    </p:txBody>
                  </p:sp>
                  <p:sp>
                    <p:nvSpPr>
                      <p:cNvPr id="109" name="Trapezoid 108"/>
                      <p:cNvSpPr/>
                      <p:nvPr/>
                    </p:nvSpPr>
                    <p:spPr>
                      <a:xfrm rot="20894427">
                        <a:off x="19797426" y="23336424"/>
                        <a:ext cx="410788" cy="1080120"/>
                      </a:xfrm>
                      <a:prstGeom prst="trapezoid">
                        <a:avLst/>
                      </a:prstGeom>
                      <a:gradFill flip="none" rotWithShape="1">
                        <a:gsLst>
                          <a:gs pos="100000">
                            <a:srgbClr val="A08E08"/>
                          </a:gs>
                          <a:gs pos="71000">
                            <a:srgbClr val="E0C920"/>
                          </a:gs>
                          <a:gs pos="833">
                            <a:srgbClr val="F7E037"/>
                          </a:gs>
                          <a:gs pos="77000">
                            <a:srgbClr val="C8B108"/>
                          </a:gs>
                        </a:gsLst>
                        <a:path path="circle">
                          <a:fillToRect r="100000" b="100000"/>
                        </a:path>
                        <a:tileRect l="-100000" t="-100000"/>
                      </a:gradFill>
                      <a:ln w="3175">
                        <a:solidFill>
                          <a:srgbClr val="D2C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sz="1200"/>
                      </a:p>
                    </p:txBody>
                  </p:sp>
                </p:grpSp>
                <p:sp>
                  <p:nvSpPr>
                    <p:cNvPr id="102" name="Oval 101"/>
                    <p:cNvSpPr/>
                    <p:nvPr/>
                  </p:nvSpPr>
                  <p:spPr>
                    <a:xfrm>
                      <a:off x="19609087" y="24281999"/>
                      <a:ext cx="1154350" cy="1149967"/>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sz="1200"/>
                    </a:p>
                  </p:txBody>
                </p:sp>
                <p:grpSp>
                  <p:nvGrpSpPr>
                    <p:cNvPr id="103" name="Group 102"/>
                    <p:cNvGrpSpPr/>
                    <p:nvPr/>
                  </p:nvGrpSpPr>
                  <p:grpSpPr>
                    <a:xfrm>
                      <a:off x="19105031" y="24495565"/>
                      <a:ext cx="1954036" cy="643624"/>
                      <a:chOff x="19928396" y="24467026"/>
                      <a:chExt cx="1954036" cy="643624"/>
                    </a:xfrm>
                  </p:grpSpPr>
                  <p:sp>
                    <p:nvSpPr>
                      <p:cNvPr id="104" name="Flowchart: Stored Data 103"/>
                      <p:cNvSpPr/>
                      <p:nvPr/>
                    </p:nvSpPr>
                    <p:spPr>
                      <a:xfrm>
                        <a:off x="19928396" y="24578930"/>
                        <a:ext cx="504055" cy="432048"/>
                      </a:xfrm>
                      <a:prstGeom prst="flowChartOnlineStorage">
                        <a:avLst/>
                      </a:prstGeom>
                      <a:gradFill flip="none" rotWithShape="1">
                        <a:gsLst>
                          <a:gs pos="0">
                            <a:schemeClr val="tx1">
                              <a:lumMod val="65000"/>
                              <a:lumOff val="35000"/>
                            </a:schemeClr>
                          </a:gs>
                          <a:gs pos="25000">
                            <a:schemeClr val="accent3">
                              <a:lumMod val="75000"/>
                            </a:schemeClr>
                          </a:gs>
                          <a:gs pos="49000">
                            <a:schemeClr val="accent3">
                              <a:lumMod val="60000"/>
                              <a:lumOff val="40000"/>
                            </a:schemeClr>
                          </a:gs>
                          <a:gs pos="73000">
                            <a:schemeClr val="accent3">
                              <a:lumMod val="75000"/>
                            </a:schemeClr>
                          </a:gs>
                          <a:gs pos="100000">
                            <a:schemeClr val="tx1">
                              <a:lumMod val="65000"/>
                              <a:lumOff val="35000"/>
                            </a:schemeClr>
                          </a:gs>
                        </a:gsLst>
                        <a:lin ang="5400000" scaled="0"/>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ca-ES" sz="1200"/>
                      </a:p>
                    </p:txBody>
                  </p:sp>
                  <p:sp>
                    <p:nvSpPr>
                      <p:cNvPr id="105" name="Rounded Rectangle 104"/>
                      <p:cNvSpPr/>
                      <p:nvPr/>
                    </p:nvSpPr>
                    <p:spPr>
                      <a:xfrm>
                        <a:off x="20136819" y="24467026"/>
                        <a:ext cx="1745613" cy="643624"/>
                      </a:xfrm>
                      <a:prstGeom prst="roundRect">
                        <a:avLst/>
                      </a:prstGeom>
                      <a:gradFill>
                        <a:gsLst>
                          <a:gs pos="0">
                            <a:srgbClr val="EFFFEF"/>
                          </a:gs>
                          <a:gs pos="65000">
                            <a:srgbClr val="56BE56"/>
                          </a:gs>
                          <a:gs pos="46000">
                            <a:srgbClr val="8ADA74"/>
                          </a:gs>
                          <a:gs pos="100000">
                            <a:srgbClr val="2DA942"/>
                          </a:gs>
                        </a:gsLst>
                        <a:lin ang="5400000" scaled="0"/>
                      </a:gradFill>
                      <a:ln w="3175">
                        <a:solidFill>
                          <a:srgbClr val="92B5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sz="1200"/>
                      </a:p>
                    </p:txBody>
                  </p:sp>
                  <p:sp>
                    <p:nvSpPr>
                      <p:cNvPr id="106" name="Round Same Side Corner Rectangle 105"/>
                      <p:cNvSpPr/>
                      <p:nvPr/>
                    </p:nvSpPr>
                    <p:spPr>
                      <a:xfrm rot="5400000">
                        <a:off x="20938770" y="24446752"/>
                        <a:ext cx="141711" cy="698059"/>
                      </a:xfrm>
                      <a:prstGeom prst="round2SameRect">
                        <a:avLst/>
                      </a:prstGeom>
                      <a:solidFill>
                        <a:srgbClr val="258B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sz="1200"/>
                      </a:p>
                    </p:txBody>
                  </p:sp>
                </p:grpSp>
              </p:grpSp>
              <p:grpSp>
                <p:nvGrpSpPr>
                  <p:cNvPr id="76" name="Group 75"/>
                  <p:cNvGrpSpPr/>
                  <p:nvPr/>
                </p:nvGrpSpPr>
                <p:grpSpPr>
                  <a:xfrm>
                    <a:off x="7380716" y="23731375"/>
                    <a:ext cx="1687170" cy="2221515"/>
                    <a:chOff x="5978609" y="23448815"/>
                    <a:chExt cx="1938481" cy="2837379"/>
                  </a:xfrm>
                </p:grpSpPr>
                <p:grpSp>
                  <p:nvGrpSpPr>
                    <p:cNvPr id="77" name="Group 76"/>
                    <p:cNvGrpSpPr/>
                    <p:nvPr/>
                  </p:nvGrpSpPr>
                  <p:grpSpPr>
                    <a:xfrm rot="10800000">
                      <a:off x="5978609" y="23448815"/>
                      <a:ext cx="1901439" cy="2837379"/>
                      <a:chOff x="9037524" y="23423920"/>
                      <a:chExt cx="1901439" cy="2837379"/>
                    </a:xfrm>
                  </p:grpSpPr>
                  <p:sp>
                    <p:nvSpPr>
                      <p:cNvPr id="97" name="Trapezoid 96"/>
                      <p:cNvSpPr/>
                      <p:nvPr/>
                    </p:nvSpPr>
                    <p:spPr>
                      <a:xfrm rot="5400000">
                        <a:off x="10193510" y="24319769"/>
                        <a:ext cx="410788" cy="1080119"/>
                      </a:xfrm>
                      <a:prstGeom prst="trapezoid">
                        <a:avLst/>
                      </a:prstGeom>
                      <a:gradFill flip="none" rotWithShape="1">
                        <a:gsLst>
                          <a:gs pos="100000">
                            <a:srgbClr val="A08E08"/>
                          </a:gs>
                          <a:gs pos="56000">
                            <a:srgbClr val="E0C920"/>
                          </a:gs>
                          <a:gs pos="833">
                            <a:srgbClr val="F7E037"/>
                          </a:gs>
                          <a:gs pos="61000">
                            <a:srgbClr val="C8B108"/>
                          </a:gs>
                        </a:gsLst>
                        <a:path path="circle">
                          <a:fillToRect r="100000" b="100000"/>
                        </a:path>
                        <a:tileRect l="-100000" t="-100000"/>
                      </a:gradFill>
                      <a:ln w="3175">
                        <a:solidFill>
                          <a:srgbClr val="D2C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sz="1200"/>
                      </a:p>
                    </p:txBody>
                  </p:sp>
                  <p:sp>
                    <p:nvSpPr>
                      <p:cNvPr id="98" name="Trapezoid 97"/>
                      <p:cNvSpPr/>
                      <p:nvPr/>
                    </p:nvSpPr>
                    <p:spPr>
                      <a:xfrm rot="12249504">
                        <a:off x="9037524" y="25181179"/>
                        <a:ext cx="309462" cy="1080120"/>
                      </a:xfrm>
                      <a:prstGeom prst="trapezoid">
                        <a:avLst/>
                      </a:prstGeom>
                      <a:gradFill flip="none" rotWithShape="1">
                        <a:gsLst>
                          <a:gs pos="100000">
                            <a:srgbClr val="A08E08"/>
                          </a:gs>
                          <a:gs pos="71000">
                            <a:srgbClr val="E0C920"/>
                          </a:gs>
                          <a:gs pos="833">
                            <a:srgbClr val="F7E037"/>
                          </a:gs>
                          <a:gs pos="77000">
                            <a:srgbClr val="C8B108"/>
                          </a:gs>
                        </a:gsLst>
                        <a:path path="circle">
                          <a:fillToRect r="100000" b="100000"/>
                        </a:path>
                        <a:tileRect l="-100000" t="-100000"/>
                      </a:gradFill>
                      <a:ln w="3175">
                        <a:solidFill>
                          <a:srgbClr val="D2C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sz="1200"/>
                      </a:p>
                    </p:txBody>
                  </p:sp>
                  <p:sp>
                    <p:nvSpPr>
                      <p:cNvPr id="99" name="Trapezoid 98"/>
                      <p:cNvSpPr/>
                      <p:nvPr/>
                    </p:nvSpPr>
                    <p:spPr>
                      <a:xfrm rot="20495452">
                        <a:off x="9174723" y="23423920"/>
                        <a:ext cx="346129" cy="1080120"/>
                      </a:xfrm>
                      <a:prstGeom prst="trapezoid">
                        <a:avLst/>
                      </a:prstGeom>
                      <a:gradFill flip="none" rotWithShape="1">
                        <a:gsLst>
                          <a:gs pos="100000">
                            <a:srgbClr val="A08E08"/>
                          </a:gs>
                          <a:gs pos="60000">
                            <a:srgbClr val="E0C920"/>
                          </a:gs>
                          <a:gs pos="833">
                            <a:srgbClr val="F7E037"/>
                          </a:gs>
                          <a:gs pos="67000">
                            <a:srgbClr val="C8B108"/>
                          </a:gs>
                        </a:gsLst>
                        <a:path path="circle">
                          <a:fillToRect r="100000" b="100000"/>
                        </a:path>
                        <a:tileRect l="-100000" t="-100000"/>
                      </a:gradFill>
                      <a:ln w="3175">
                        <a:solidFill>
                          <a:srgbClr val="D2C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sz="1200"/>
                      </a:p>
                    </p:txBody>
                  </p:sp>
                  <p:sp>
                    <p:nvSpPr>
                      <p:cNvPr id="100" name="Oval 99"/>
                      <p:cNvSpPr/>
                      <p:nvPr/>
                    </p:nvSpPr>
                    <p:spPr>
                      <a:xfrm>
                        <a:off x="9069738" y="24281999"/>
                        <a:ext cx="1154350" cy="1149967"/>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sz="1200"/>
                      </a:p>
                    </p:txBody>
                  </p:sp>
                </p:grpSp>
                <p:grpSp>
                  <p:nvGrpSpPr>
                    <p:cNvPr id="78" name="Group 77"/>
                    <p:cNvGrpSpPr/>
                    <p:nvPr/>
                  </p:nvGrpSpPr>
                  <p:grpSpPr>
                    <a:xfrm>
                      <a:off x="6754273" y="24416834"/>
                      <a:ext cx="304453" cy="866944"/>
                      <a:chOff x="8802688" y="25411451"/>
                      <a:chExt cx="341052" cy="866944"/>
                    </a:xfrm>
                  </p:grpSpPr>
                  <p:sp>
                    <p:nvSpPr>
                      <p:cNvPr id="93" name="Rectangle 92"/>
                      <p:cNvSpPr/>
                      <p:nvPr/>
                    </p:nvSpPr>
                    <p:spPr>
                      <a:xfrm>
                        <a:off x="8802688" y="25411451"/>
                        <a:ext cx="341052" cy="866944"/>
                      </a:xfrm>
                      <a:prstGeom prst="rect">
                        <a:avLst/>
                      </a:prstGeom>
                      <a:gradFill>
                        <a:gsLst>
                          <a:gs pos="13000">
                            <a:schemeClr val="tx1">
                              <a:lumMod val="65000"/>
                              <a:lumOff val="35000"/>
                            </a:schemeClr>
                          </a:gs>
                          <a:gs pos="0">
                            <a:schemeClr val="tx1">
                              <a:lumMod val="75000"/>
                              <a:lumOff val="25000"/>
                            </a:schemeClr>
                          </a:gs>
                          <a:gs pos="89000">
                            <a:schemeClr val="bg1">
                              <a:lumMod val="5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sz="1200"/>
                      </a:p>
                    </p:txBody>
                  </p:sp>
                  <p:sp>
                    <p:nvSpPr>
                      <p:cNvPr id="94" name="Rectangle 93"/>
                      <p:cNvSpPr/>
                      <p:nvPr/>
                    </p:nvSpPr>
                    <p:spPr>
                      <a:xfrm>
                        <a:off x="8947300" y="25473289"/>
                        <a:ext cx="144016" cy="467477"/>
                      </a:xfrm>
                      <a:prstGeom prst="rect">
                        <a:avLst/>
                      </a:prstGeom>
                      <a:gradFill>
                        <a:gsLst>
                          <a:gs pos="33000">
                            <a:schemeClr val="accent5">
                              <a:lumMod val="40000"/>
                              <a:lumOff val="60000"/>
                            </a:schemeClr>
                          </a:gs>
                          <a:gs pos="0">
                            <a:schemeClr val="accent5">
                              <a:lumMod val="75000"/>
                            </a:schemeClr>
                          </a:gs>
                          <a:gs pos="89000">
                            <a:schemeClr val="accent5">
                              <a:lumMod val="20000"/>
                              <a:lumOff val="8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sz="1200"/>
                      </a:p>
                    </p:txBody>
                  </p:sp>
                  <p:sp>
                    <p:nvSpPr>
                      <p:cNvPr id="95" name="Rectangle 94"/>
                      <p:cNvSpPr/>
                      <p:nvPr/>
                    </p:nvSpPr>
                    <p:spPr>
                      <a:xfrm>
                        <a:off x="8839287" y="26006485"/>
                        <a:ext cx="252029" cy="216024"/>
                      </a:xfrm>
                      <a:prstGeom prst="rect">
                        <a:avLst/>
                      </a:prstGeom>
                      <a:pattFill prst="lgGrid">
                        <a:fgClr>
                          <a:schemeClr val="tx1">
                            <a:lumMod val="65000"/>
                            <a:lumOff val="35000"/>
                          </a:schemeClr>
                        </a:fgClr>
                        <a:bgClr>
                          <a:srgbClr val="FFFB69"/>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sz="1200"/>
                      </a:p>
                    </p:txBody>
                  </p:sp>
                  <p:sp>
                    <p:nvSpPr>
                      <p:cNvPr id="96" name="Rectangle 95"/>
                      <p:cNvSpPr/>
                      <p:nvPr/>
                    </p:nvSpPr>
                    <p:spPr>
                      <a:xfrm>
                        <a:off x="8839287" y="25472717"/>
                        <a:ext cx="72008" cy="467477"/>
                      </a:xfrm>
                      <a:prstGeom prst="rect">
                        <a:avLst/>
                      </a:prstGeom>
                      <a:pattFill prst="lgGrid">
                        <a:fgClr>
                          <a:schemeClr val="tx1">
                            <a:lumMod val="65000"/>
                            <a:lumOff val="35000"/>
                          </a:schemeClr>
                        </a:fgClr>
                        <a:bgClr>
                          <a:srgbClr val="F2B800"/>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sz="1200"/>
                      </a:p>
                    </p:txBody>
                  </p:sp>
                </p:grpSp>
                <p:grpSp>
                  <p:nvGrpSpPr>
                    <p:cNvPr id="79" name="Group 78"/>
                    <p:cNvGrpSpPr/>
                    <p:nvPr/>
                  </p:nvGrpSpPr>
                  <p:grpSpPr>
                    <a:xfrm rot="10800000">
                      <a:off x="7453957" y="24424719"/>
                      <a:ext cx="304453" cy="866944"/>
                      <a:chOff x="8802688" y="25411451"/>
                      <a:chExt cx="341052" cy="866944"/>
                    </a:xfrm>
                  </p:grpSpPr>
                  <p:sp>
                    <p:nvSpPr>
                      <p:cNvPr id="89" name="Rectangle 88"/>
                      <p:cNvSpPr/>
                      <p:nvPr/>
                    </p:nvSpPr>
                    <p:spPr>
                      <a:xfrm>
                        <a:off x="8802688" y="25411451"/>
                        <a:ext cx="341052" cy="866944"/>
                      </a:xfrm>
                      <a:prstGeom prst="rect">
                        <a:avLst/>
                      </a:prstGeom>
                      <a:gradFill>
                        <a:gsLst>
                          <a:gs pos="13000">
                            <a:schemeClr val="tx1">
                              <a:lumMod val="65000"/>
                              <a:lumOff val="35000"/>
                            </a:schemeClr>
                          </a:gs>
                          <a:gs pos="0">
                            <a:schemeClr val="tx1">
                              <a:lumMod val="75000"/>
                              <a:lumOff val="25000"/>
                            </a:schemeClr>
                          </a:gs>
                          <a:gs pos="89000">
                            <a:schemeClr val="bg1">
                              <a:lumMod val="5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sz="1200"/>
                      </a:p>
                    </p:txBody>
                  </p:sp>
                  <p:sp>
                    <p:nvSpPr>
                      <p:cNvPr id="90" name="Rectangle 89"/>
                      <p:cNvSpPr/>
                      <p:nvPr/>
                    </p:nvSpPr>
                    <p:spPr>
                      <a:xfrm>
                        <a:off x="8947300" y="25473289"/>
                        <a:ext cx="144016" cy="467477"/>
                      </a:xfrm>
                      <a:prstGeom prst="rect">
                        <a:avLst/>
                      </a:prstGeom>
                      <a:gradFill>
                        <a:gsLst>
                          <a:gs pos="33000">
                            <a:schemeClr val="accent5">
                              <a:lumMod val="40000"/>
                              <a:lumOff val="60000"/>
                            </a:schemeClr>
                          </a:gs>
                          <a:gs pos="0">
                            <a:schemeClr val="accent5">
                              <a:lumMod val="75000"/>
                            </a:schemeClr>
                          </a:gs>
                          <a:gs pos="89000">
                            <a:schemeClr val="accent5">
                              <a:lumMod val="20000"/>
                              <a:lumOff val="8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sz="1200"/>
                      </a:p>
                    </p:txBody>
                  </p:sp>
                  <p:sp>
                    <p:nvSpPr>
                      <p:cNvPr id="91" name="Rectangle 90"/>
                      <p:cNvSpPr/>
                      <p:nvPr/>
                    </p:nvSpPr>
                    <p:spPr>
                      <a:xfrm>
                        <a:off x="8839287" y="26006485"/>
                        <a:ext cx="252029" cy="216024"/>
                      </a:xfrm>
                      <a:prstGeom prst="rect">
                        <a:avLst/>
                      </a:prstGeom>
                      <a:pattFill prst="lgGrid">
                        <a:fgClr>
                          <a:schemeClr val="tx1">
                            <a:lumMod val="65000"/>
                            <a:lumOff val="35000"/>
                          </a:schemeClr>
                        </a:fgClr>
                        <a:bgClr>
                          <a:srgbClr val="FFFB69"/>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sz="1200"/>
                      </a:p>
                    </p:txBody>
                  </p:sp>
                  <p:sp>
                    <p:nvSpPr>
                      <p:cNvPr id="92" name="Rectangle 91"/>
                      <p:cNvSpPr/>
                      <p:nvPr/>
                    </p:nvSpPr>
                    <p:spPr>
                      <a:xfrm>
                        <a:off x="8839287" y="25472717"/>
                        <a:ext cx="72008" cy="467477"/>
                      </a:xfrm>
                      <a:prstGeom prst="rect">
                        <a:avLst/>
                      </a:prstGeom>
                      <a:pattFill prst="lgGrid">
                        <a:fgClr>
                          <a:schemeClr val="tx1">
                            <a:lumMod val="65000"/>
                            <a:lumOff val="35000"/>
                          </a:schemeClr>
                        </a:fgClr>
                        <a:bgClr>
                          <a:srgbClr val="F2B800"/>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sz="1200"/>
                      </a:p>
                    </p:txBody>
                  </p:sp>
                </p:grpSp>
                <p:sp>
                  <p:nvSpPr>
                    <p:cNvPr id="80" name="Rectangle 79"/>
                    <p:cNvSpPr/>
                    <p:nvPr/>
                  </p:nvSpPr>
                  <p:spPr>
                    <a:xfrm>
                      <a:off x="6948783" y="24278148"/>
                      <a:ext cx="643753" cy="321721"/>
                    </a:xfrm>
                    <a:prstGeom prst="rect">
                      <a:avLst/>
                    </a:prstGeom>
                    <a:gradFill flip="none" rotWithShape="1">
                      <a:gsLst>
                        <a:gs pos="76000">
                          <a:srgbClr val="E8E8E8"/>
                        </a:gs>
                        <a:gs pos="23000">
                          <a:srgbClr val="E6E6E6"/>
                        </a:gs>
                        <a:gs pos="0">
                          <a:schemeClr val="bg1">
                            <a:lumMod val="65000"/>
                          </a:schemeClr>
                        </a:gs>
                        <a:gs pos="50832">
                          <a:schemeClr val="bg1"/>
                        </a:gs>
                        <a:gs pos="100000">
                          <a:schemeClr val="bg1">
                            <a:lumMod val="65000"/>
                          </a:schemeClr>
                        </a:gs>
                      </a:gsLst>
                      <a:lin ang="0" scaled="0"/>
                      <a:tileRect/>
                    </a:gra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ca-ES" sz="1200"/>
                    </a:p>
                  </p:txBody>
                </p:sp>
                <p:sp>
                  <p:nvSpPr>
                    <p:cNvPr id="81" name="Rectangle 80"/>
                    <p:cNvSpPr/>
                    <p:nvPr/>
                  </p:nvSpPr>
                  <p:spPr>
                    <a:xfrm>
                      <a:off x="6948783" y="25097416"/>
                      <a:ext cx="643753" cy="375873"/>
                    </a:xfrm>
                    <a:prstGeom prst="rect">
                      <a:avLst/>
                    </a:prstGeom>
                    <a:gradFill flip="none" rotWithShape="1">
                      <a:gsLst>
                        <a:gs pos="76000">
                          <a:srgbClr val="E8E8E8"/>
                        </a:gs>
                        <a:gs pos="23000">
                          <a:srgbClr val="E6E6E6"/>
                        </a:gs>
                        <a:gs pos="0">
                          <a:schemeClr val="bg1">
                            <a:lumMod val="65000"/>
                          </a:schemeClr>
                        </a:gs>
                        <a:gs pos="50832">
                          <a:schemeClr val="bg1"/>
                        </a:gs>
                        <a:gs pos="100000">
                          <a:schemeClr val="bg1">
                            <a:lumMod val="65000"/>
                          </a:schemeClr>
                        </a:gs>
                      </a:gsLst>
                      <a:lin ang="0" scaled="0"/>
                      <a:tileRect/>
                    </a:gra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ca-ES" sz="1200"/>
                    </a:p>
                  </p:txBody>
                </p:sp>
                <p:grpSp>
                  <p:nvGrpSpPr>
                    <p:cNvPr id="82" name="Group 81"/>
                    <p:cNvGrpSpPr/>
                    <p:nvPr/>
                  </p:nvGrpSpPr>
                  <p:grpSpPr>
                    <a:xfrm>
                      <a:off x="6802804" y="24597592"/>
                      <a:ext cx="1114286" cy="505385"/>
                      <a:chOff x="6802804" y="24597592"/>
                      <a:chExt cx="1114286" cy="505385"/>
                    </a:xfrm>
                  </p:grpSpPr>
                  <p:grpSp>
                    <p:nvGrpSpPr>
                      <p:cNvPr id="84" name="Group 83"/>
                      <p:cNvGrpSpPr/>
                      <p:nvPr/>
                    </p:nvGrpSpPr>
                    <p:grpSpPr>
                      <a:xfrm>
                        <a:off x="6859067" y="24597592"/>
                        <a:ext cx="1058023" cy="505385"/>
                        <a:chOff x="9721679" y="26162477"/>
                        <a:chExt cx="1058023" cy="505385"/>
                      </a:xfrm>
                    </p:grpSpPr>
                    <p:sp>
                      <p:nvSpPr>
                        <p:cNvPr id="86" name="Flowchart: Manual Operation 85"/>
                        <p:cNvSpPr/>
                        <p:nvPr/>
                      </p:nvSpPr>
                      <p:spPr>
                        <a:xfrm rot="5400000">
                          <a:off x="10114353" y="26095292"/>
                          <a:ext cx="465891" cy="639761"/>
                        </a:xfrm>
                        <a:prstGeom prst="flowChartManualOperation">
                          <a:avLst/>
                        </a:prstGeom>
                        <a:gradFill flip="none" rotWithShape="1">
                          <a:gsLst>
                            <a:gs pos="76000">
                              <a:srgbClr val="E8E8E8"/>
                            </a:gs>
                            <a:gs pos="23000">
                              <a:srgbClr val="E6E6E6"/>
                            </a:gs>
                            <a:gs pos="0">
                              <a:schemeClr val="bg1">
                                <a:lumMod val="65000"/>
                              </a:schemeClr>
                            </a:gs>
                            <a:gs pos="50832">
                              <a:schemeClr val="bg1"/>
                            </a:gs>
                            <a:gs pos="100000">
                              <a:schemeClr val="bg1">
                                <a:lumMod val="65000"/>
                              </a:schemeClr>
                            </a:gs>
                          </a:gsLst>
                          <a:lin ang="0" scaled="0"/>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ca-ES" sz="1200"/>
                        </a:p>
                      </p:txBody>
                    </p:sp>
                    <p:sp>
                      <p:nvSpPr>
                        <p:cNvPr id="87" name="Rectangle 86"/>
                        <p:cNvSpPr/>
                        <p:nvPr/>
                      </p:nvSpPr>
                      <p:spPr>
                        <a:xfrm>
                          <a:off x="9721679" y="26218267"/>
                          <a:ext cx="733469" cy="393807"/>
                        </a:xfrm>
                        <a:prstGeom prst="rect">
                          <a:avLst/>
                        </a:prstGeom>
                        <a:gradFill flip="none" rotWithShape="1">
                          <a:gsLst>
                            <a:gs pos="76000">
                              <a:srgbClr val="E8E8E8"/>
                            </a:gs>
                            <a:gs pos="23000">
                              <a:srgbClr val="E6E6E6"/>
                            </a:gs>
                            <a:gs pos="0">
                              <a:schemeClr val="bg1">
                                <a:lumMod val="65000"/>
                              </a:schemeClr>
                            </a:gs>
                            <a:gs pos="50832">
                              <a:schemeClr val="bg1"/>
                            </a:gs>
                            <a:gs pos="100000">
                              <a:schemeClr val="bg1">
                                <a:lumMod val="65000"/>
                              </a:schemeClr>
                            </a:gs>
                          </a:gsLst>
                          <a:lin ang="5400000" scaled="0"/>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ca-ES" sz="1200"/>
                        </a:p>
                      </p:txBody>
                    </p:sp>
                    <p:sp>
                      <p:nvSpPr>
                        <p:cNvPr id="88" name="Rectangle 87"/>
                        <p:cNvSpPr/>
                        <p:nvPr/>
                      </p:nvSpPr>
                      <p:spPr bwMode="auto">
                        <a:xfrm rot="5400000">
                          <a:off x="10470748" y="26358908"/>
                          <a:ext cx="505385" cy="112523"/>
                        </a:xfrm>
                        <a:prstGeom prst="rect">
                          <a:avLst/>
                        </a:prstGeom>
                        <a:gradFill flip="none" rotWithShape="1">
                          <a:gsLst>
                            <a:gs pos="100000">
                              <a:schemeClr val="tx1">
                                <a:lumMod val="75000"/>
                                <a:lumOff val="25000"/>
                              </a:schemeClr>
                            </a:gs>
                            <a:gs pos="0">
                              <a:schemeClr val="tx1">
                                <a:lumMod val="75000"/>
                                <a:lumOff val="25000"/>
                              </a:schemeClr>
                            </a:gs>
                            <a:gs pos="82000">
                              <a:schemeClr val="tx1">
                                <a:lumMod val="50000"/>
                                <a:lumOff val="50000"/>
                              </a:schemeClr>
                            </a:gs>
                            <a:gs pos="25000">
                              <a:schemeClr val="tx1">
                                <a:lumMod val="50000"/>
                                <a:lumOff val="50000"/>
                              </a:schemeClr>
                            </a:gs>
                          </a:gsLst>
                          <a:lin ang="0" scaled="0"/>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a-ES" sz="1200"/>
                        </a:p>
                      </p:txBody>
                    </p:sp>
                  </p:grpSp>
                  <p:sp>
                    <p:nvSpPr>
                      <p:cNvPr id="85" name="Rectangle 84"/>
                      <p:cNvSpPr/>
                      <p:nvPr/>
                    </p:nvSpPr>
                    <p:spPr bwMode="auto">
                      <a:xfrm rot="5400000">
                        <a:off x="6737122" y="24828031"/>
                        <a:ext cx="187626" cy="56262"/>
                      </a:xfrm>
                      <a:prstGeom prst="rect">
                        <a:avLst/>
                      </a:prstGeom>
                      <a:gradFill flip="none" rotWithShape="1">
                        <a:gsLst>
                          <a:gs pos="100000">
                            <a:schemeClr val="tx1">
                              <a:lumMod val="75000"/>
                              <a:lumOff val="25000"/>
                            </a:schemeClr>
                          </a:gs>
                          <a:gs pos="0">
                            <a:schemeClr val="tx1">
                              <a:lumMod val="75000"/>
                              <a:lumOff val="25000"/>
                            </a:schemeClr>
                          </a:gs>
                          <a:gs pos="82000">
                            <a:schemeClr val="tx1">
                              <a:lumMod val="50000"/>
                              <a:lumOff val="50000"/>
                            </a:schemeClr>
                          </a:gs>
                          <a:gs pos="25000">
                            <a:schemeClr val="tx1">
                              <a:lumMod val="50000"/>
                              <a:lumOff val="50000"/>
                            </a:schemeClr>
                          </a:gs>
                        </a:gsLst>
                        <a:lin ang="0" scaled="0"/>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a-ES" sz="1200"/>
                      </a:p>
                    </p:txBody>
                  </p:sp>
                </p:grpSp>
                <p:sp>
                  <p:nvSpPr>
                    <p:cNvPr id="83" name="Rectangle 82"/>
                    <p:cNvSpPr/>
                    <p:nvPr/>
                  </p:nvSpPr>
                  <p:spPr>
                    <a:xfrm>
                      <a:off x="7198651" y="24452087"/>
                      <a:ext cx="144016" cy="839576"/>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sz="1200"/>
                    </a:p>
                  </p:txBody>
                </p:sp>
              </p:grpSp>
            </p:grpSp>
            <p:grpSp>
              <p:nvGrpSpPr>
                <p:cNvPr id="69" name="Group 68"/>
                <p:cNvGrpSpPr/>
                <p:nvPr/>
              </p:nvGrpSpPr>
              <p:grpSpPr>
                <a:xfrm>
                  <a:off x="21739608" y="24878173"/>
                  <a:ext cx="2026739" cy="1631053"/>
                  <a:chOff x="21739608" y="24878173"/>
                  <a:chExt cx="2026739" cy="1631053"/>
                </a:xfrm>
              </p:grpSpPr>
              <p:sp>
                <p:nvSpPr>
                  <p:cNvPr id="70" name="Flowchart: Terminator 69"/>
                  <p:cNvSpPr/>
                  <p:nvPr/>
                </p:nvSpPr>
                <p:spPr>
                  <a:xfrm rot="2038195">
                    <a:off x="21739608" y="24886960"/>
                    <a:ext cx="497271" cy="77421"/>
                  </a:xfrm>
                  <a:prstGeom prst="flowChartTerminator">
                    <a:avLst/>
                  </a:prstGeom>
                  <a:gradFill>
                    <a:gsLst>
                      <a:gs pos="0">
                        <a:schemeClr val="bg1">
                          <a:lumMod val="75000"/>
                        </a:schemeClr>
                      </a:gs>
                      <a:gs pos="31000">
                        <a:schemeClr val="bg1">
                          <a:lumMod val="85000"/>
                        </a:schemeClr>
                      </a:gs>
                      <a:gs pos="100000">
                        <a:schemeClr val="bg1">
                          <a:lumMod val="9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sz="1200"/>
                  </a:p>
                </p:txBody>
              </p:sp>
              <p:sp>
                <p:nvSpPr>
                  <p:cNvPr id="71" name="Flowchart: Terminator 70"/>
                  <p:cNvSpPr/>
                  <p:nvPr/>
                </p:nvSpPr>
                <p:spPr>
                  <a:xfrm rot="8806871">
                    <a:off x="23318072" y="24878173"/>
                    <a:ext cx="448275" cy="83962"/>
                  </a:xfrm>
                  <a:prstGeom prst="flowChartTerminator">
                    <a:avLst/>
                  </a:prstGeom>
                  <a:gradFill>
                    <a:gsLst>
                      <a:gs pos="0">
                        <a:schemeClr val="bg1">
                          <a:lumMod val="75000"/>
                        </a:schemeClr>
                      </a:gs>
                      <a:gs pos="31000">
                        <a:schemeClr val="bg1">
                          <a:lumMod val="85000"/>
                        </a:schemeClr>
                      </a:gs>
                      <a:gs pos="100000">
                        <a:schemeClr val="bg1">
                          <a:lumMod val="9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sz="1200"/>
                  </a:p>
                </p:txBody>
              </p:sp>
              <p:sp>
                <p:nvSpPr>
                  <p:cNvPr id="72" name="Flowchart: Terminator 71"/>
                  <p:cNvSpPr/>
                  <p:nvPr/>
                </p:nvSpPr>
                <p:spPr>
                  <a:xfrm rot="5400000">
                    <a:off x="22535212" y="26243108"/>
                    <a:ext cx="448275" cy="83962"/>
                  </a:xfrm>
                  <a:prstGeom prst="flowChartTerminator">
                    <a:avLst/>
                  </a:prstGeom>
                  <a:gradFill>
                    <a:gsLst>
                      <a:gs pos="0">
                        <a:schemeClr val="bg1">
                          <a:lumMod val="75000"/>
                        </a:schemeClr>
                      </a:gs>
                      <a:gs pos="31000">
                        <a:schemeClr val="bg1">
                          <a:lumMod val="85000"/>
                        </a:schemeClr>
                      </a:gs>
                      <a:gs pos="100000">
                        <a:schemeClr val="bg1">
                          <a:lumMod val="9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sz="1200"/>
                  </a:p>
                </p:txBody>
              </p:sp>
            </p:grpSp>
          </p:grpSp>
          <p:sp>
            <p:nvSpPr>
              <p:cNvPr id="63" name="Oval 62"/>
              <p:cNvSpPr/>
              <p:nvPr/>
            </p:nvSpPr>
            <p:spPr>
              <a:xfrm>
                <a:off x="22662707" y="24896157"/>
                <a:ext cx="252842" cy="72008"/>
              </a:xfrm>
              <a:prstGeom prst="ellipse">
                <a:avLst/>
              </a:prstGeom>
              <a:gradFill>
                <a:gsLst>
                  <a:gs pos="46300">
                    <a:schemeClr val="accent5">
                      <a:lumMod val="60000"/>
                      <a:lumOff val="40000"/>
                    </a:schemeClr>
                  </a:gs>
                  <a:gs pos="0">
                    <a:schemeClr val="accent5">
                      <a:lumMod val="40000"/>
                      <a:lumOff val="60000"/>
                    </a:schemeClr>
                  </a:gs>
                  <a:gs pos="100000">
                    <a:schemeClr val="accent5">
                      <a:lumMod val="75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sz="1200"/>
              </a:p>
            </p:txBody>
          </p:sp>
          <p:grpSp>
            <p:nvGrpSpPr>
              <p:cNvPr id="64" name="Group 63"/>
              <p:cNvGrpSpPr/>
              <p:nvPr/>
            </p:nvGrpSpPr>
            <p:grpSpPr>
              <a:xfrm>
                <a:off x="22264511" y="24932161"/>
                <a:ext cx="1067189" cy="977172"/>
                <a:chOff x="22264511" y="24932161"/>
                <a:chExt cx="1067189" cy="977172"/>
              </a:xfrm>
            </p:grpSpPr>
            <p:sp>
              <p:nvSpPr>
                <p:cNvPr id="65" name="Flowchart: Delay 64"/>
                <p:cNvSpPr/>
                <p:nvPr/>
              </p:nvSpPr>
              <p:spPr>
                <a:xfrm rot="5400000">
                  <a:off x="22610680" y="25342081"/>
                  <a:ext cx="381300" cy="753203"/>
                </a:xfrm>
                <a:prstGeom prst="flowChartDelay">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sz="1200"/>
                </a:p>
              </p:txBody>
            </p:sp>
            <p:sp>
              <p:nvSpPr>
                <p:cNvPr id="66" name="Flowchart: Terminator 65"/>
                <p:cNvSpPr/>
                <p:nvPr/>
              </p:nvSpPr>
              <p:spPr>
                <a:xfrm>
                  <a:off x="22355323" y="24932161"/>
                  <a:ext cx="892749" cy="878342"/>
                </a:xfrm>
                <a:prstGeom prst="flowChartTerminator">
                  <a:avLst/>
                </a:prstGeom>
                <a:gradFill flip="none" rotWithShape="1">
                  <a:gsLst>
                    <a:gs pos="48000">
                      <a:schemeClr val="tx1">
                        <a:lumMod val="50000"/>
                        <a:lumOff val="50000"/>
                      </a:schemeClr>
                    </a:gs>
                    <a:gs pos="0">
                      <a:schemeClr val="tx1">
                        <a:lumMod val="95000"/>
                        <a:lumOff val="5000"/>
                      </a:schemeClr>
                    </a:gs>
                    <a:gs pos="5000">
                      <a:schemeClr val="tx1">
                        <a:lumMod val="95000"/>
                        <a:lumOff val="5000"/>
                      </a:schemeClr>
                    </a:gs>
                    <a:gs pos="16000">
                      <a:schemeClr val="tx1">
                        <a:lumMod val="85000"/>
                        <a:lumOff val="15000"/>
                      </a:schemeClr>
                    </a:gs>
                    <a:gs pos="64000">
                      <a:schemeClr val="tx1">
                        <a:lumMod val="75000"/>
                        <a:lumOff val="25000"/>
                      </a:schemeClr>
                    </a:gs>
                    <a:gs pos="31000">
                      <a:schemeClr val="tx1">
                        <a:lumMod val="75000"/>
                        <a:lumOff val="25000"/>
                      </a:schemeClr>
                    </a:gs>
                    <a:gs pos="96000">
                      <a:schemeClr val="tx1">
                        <a:lumMod val="95000"/>
                        <a:lumOff val="5000"/>
                      </a:schemeClr>
                    </a:gs>
                    <a:gs pos="82000">
                      <a:schemeClr val="tx1">
                        <a:lumMod val="85000"/>
                        <a:lumOff val="15000"/>
                      </a:schemeClr>
                    </a:gs>
                    <a:gs pos="100000">
                      <a:schemeClr val="tx1">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sz="1200"/>
                </a:p>
              </p:txBody>
            </p:sp>
            <p:sp>
              <p:nvSpPr>
                <p:cNvPr id="67" name="Rectangle 66"/>
                <p:cNvSpPr/>
                <p:nvPr/>
              </p:nvSpPr>
              <p:spPr>
                <a:xfrm>
                  <a:off x="22264511" y="25222269"/>
                  <a:ext cx="1067189" cy="298124"/>
                </a:xfrm>
                <a:prstGeom prst="rect">
                  <a:avLst/>
                </a:prstGeom>
                <a:gradFill flip="none" rotWithShape="1">
                  <a:gsLst>
                    <a:gs pos="48000">
                      <a:schemeClr val="tx1">
                        <a:lumMod val="50000"/>
                        <a:lumOff val="50000"/>
                      </a:schemeClr>
                    </a:gs>
                    <a:gs pos="0">
                      <a:schemeClr val="tx1">
                        <a:lumMod val="95000"/>
                        <a:lumOff val="5000"/>
                      </a:schemeClr>
                    </a:gs>
                    <a:gs pos="5000">
                      <a:schemeClr val="tx1">
                        <a:lumMod val="95000"/>
                        <a:lumOff val="5000"/>
                      </a:schemeClr>
                    </a:gs>
                    <a:gs pos="16000">
                      <a:schemeClr val="tx1">
                        <a:lumMod val="85000"/>
                        <a:lumOff val="15000"/>
                      </a:schemeClr>
                    </a:gs>
                    <a:gs pos="64000">
                      <a:schemeClr val="tx1">
                        <a:lumMod val="75000"/>
                        <a:lumOff val="25000"/>
                      </a:schemeClr>
                    </a:gs>
                    <a:gs pos="31000">
                      <a:schemeClr val="tx1">
                        <a:lumMod val="75000"/>
                        <a:lumOff val="25000"/>
                      </a:schemeClr>
                    </a:gs>
                    <a:gs pos="96000">
                      <a:schemeClr val="tx1">
                        <a:lumMod val="95000"/>
                        <a:lumOff val="5000"/>
                      </a:schemeClr>
                    </a:gs>
                    <a:gs pos="82000">
                      <a:schemeClr val="tx1">
                        <a:lumMod val="85000"/>
                        <a:lumOff val="15000"/>
                      </a:schemeClr>
                    </a:gs>
                    <a:gs pos="100000">
                      <a:schemeClr val="tx1">
                        <a:lumMod val="95000"/>
                        <a:lumOff val="5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sz="1200"/>
                </a:p>
              </p:txBody>
            </p:sp>
          </p:grpSp>
        </p:grpSp>
        <p:sp>
          <p:nvSpPr>
            <p:cNvPr id="60" name="Trapezoid 59"/>
            <p:cNvSpPr/>
            <p:nvPr/>
          </p:nvSpPr>
          <p:spPr>
            <a:xfrm>
              <a:off x="16774703" y="22749323"/>
              <a:ext cx="216024" cy="216024"/>
            </a:xfrm>
            <a:prstGeom prst="trapezoid">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sz="1200"/>
            </a:p>
          </p:txBody>
        </p:sp>
        <p:sp>
          <p:nvSpPr>
            <p:cNvPr id="61" name="Trapezoid 60"/>
            <p:cNvSpPr/>
            <p:nvPr/>
          </p:nvSpPr>
          <p:spPr>
            <a:xfrm rot="10800000">
              <a:off x="16774703" y="22159010"/>
              <a:ext cx="216024" cy="216024"/>
            </a:xfrm>
            <a:prstGeom prst="trapezoid">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sz="1200"/>
            </a:p>
          </p:txBody>
        </p:sp>
      </p:grpSp>
      <p:grpSp>
        <p:nvGrpSpPr>
          <p:cNvPr id="210" name="Group 209"/>
          <p:cNvGrpSpPr/>
          <p:nvPr/>
        </p:nvGrpSpPr>
        <p:grpSpPr>
          <a:xfrm>
            <a:off x="674493" y="2377299"/>
            <a:ext cx="2511930" cy="1187527"/>
            <a:chOff x="674493" y="2377299"/>
            <a:chExt cx="2511930" cy="1187527"/>
          </a:xfrm>
        </p:grpSpPr>
        <p:grpSp>
          <p:nvGrpSpPr>
            <p:cNvPr id="29" name="Group 28"/>
            <p:cNvGrpSpPr/>
            <p:nvPr/>
          </p:nvGrpSpPr>
          <p:grpSpPr>
            <a:xfrm>
              <a:off x="674493" y="2377299"/>
              <a:ext cx="1844997" cy="746478"/>
              <a:chOff x="906773" y="17899853"/>
              <a:chExt cx="5981729" cy="2797211"/>
            </a:xfrm>
          </p:grpSpPr>
          <p:sp>
            <p:nvSpPr>
              <p:cNvPr id="57" name="TextBox 1"/>
              <p:cNvSpPr txBox="1">
                <a:spLocks noChangeArrowheads="1"/>
              </p:cNvSpPr>
              <p:nvPr/>
            </p:nvSpPr>
            <p:spPr bwMode="auto">
              <a:xfrm>
                <a:off x="1574403" y="18044465"/>
                <a:ext cx="5314099" cy="2652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r>
                  <a:rPr lang="en-US" altLang="en-US" sz="1000" i="1" dirty="0" smtClean="0">
                    <a:solidFill>
                      <a:srgbClr val="012D52"/>
                    </a:solidFill>
                  </a:rPr>
                  <a:t>PBE supported in such a way that the mechanical axis is horizontal with </a:t>
                </a:r>
              </a:p>
              <a:p>
                <a:pPr algn="just"/>
                <a:r>
                  <a:rPr lang="en-US" altLang="en-US" sz="1000" i="1" dirty="0" smtClean="0">
                    <a:solidFill>
                      <a:srgbClr val="012D52"/>
                    </a:solidFill>
                  </a:rPr>
                  <a:t>respect to the local gravity. </a:t>
                </a:r>
                <a:endParaRPr lang="en-US" altLang="en-US" sz="1000" i="1" dirty="0">
                  <a:solidFill>
                    <a:srgbClr val="012D52"/>
                  </a:solidFill>
                </a:endParaRPr>
              </a:p>
            </p:txBody>
          </p:sp>
          <p:sp>
            <p:nvSpPr>
              <p:cNvPr id="58" name="TextBox 1"/>
              <p:cNvSpPr txBox="1">
                <a:spLocks noChangeArrowheads="1"/>
              </p:cNvSpPr>
              <p:nvPr/>
            </p:nvSpPr>
            <p:spPr bwMode="auto">
              <a:xfrm>
                <a:off x="906773" y="17899853"/>
                <a:ext cx="617912" cy="1156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r>
                  <a:rPr lang="en-US" altLang="en-US" dirty="0">
                    <a:solidFill>
                      <a:srgbClr val="012D52"/>
                    </a:solidFill>
                  </a:rPr>
                  <a:t>1</a:t>
                </a:r>
              </a:p>
            </p:txBody>
          </p:sp>
        </p:grpSp>
        <p:cxnSp>
          <p:nvCxnSpPr>
            <p:cNvPr id="30" name="Elbow Connector 11"/>
            <p:cNvCxnSpPr>
              <a:stCxn id="31" idx="3"/>
            </p:cNvCxnSpPr>
            <p:nvPr/>
          </p:nvCxnSpPr>
          <p:spPr bwMode="auto">
            <a:xfrm>
              <a:off x="2594204" y="2531665"/>
              <a:ext cx="592219" cy="1033161"/>
            </a:xfrm>
            <a:prstGeom prst="straightConnector1">
              <a:avLst/>
            </a:prstGeom>
            <a:solidFill>
              <a:schemeClr val="accent1"/>
            </a:solidFill>
            <a:ln w="3175" cap="flat" cmpd="sng" algn="ctr">
              <a:solidFill>
                <a:schemeClr val="tx1"/>
              </a:solidFill>
              <a:prstDash val="solid"/>
              <a:round/>
              <a:headEnd type="none" w="med" len="med"/>
              <a:tailEnd type="oval"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1" name="Rectangle 30"/>
            <p:cNvSpPr/>
            <p:nvPr/>
          </p:nvSpPr>
          <p:spPr bwMode="auto">
            <a:xfrm>
              <a:off x="2483166" y="2531664"/>
              <a:ext cx="111038" cy="0"/>
            </a:xfrm>
            <a:prstGeom prst="rect">
              <a:avLst/>
            </a:prstGeom>
            <a:solidFill>
              <a:schemeClr val="accent1"/>
            </a:solidFill>
            <a:ln w="3175" cap="flat" cmpd="sng" algn="ctr">
              <a:solidFill>
                <a:schemeClr val="tx1"/>
              </a:solidFill>
              <a:prstDash val="solid"/>
              <a:round/>
              <a:headEnd type="none" w="med" len="med"/>
              <a:tailEnd type="oval"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defTabSz="3986213"/>
              <a:endParaRPr lang="en-US" sz="1200"/>
            </a:p>
          </p:txBody>
        </p:sp>
      </p:grpSp>
      <p:grpSp>
        <p:nvGrpSpPr>
          <p:cNvPr id="211" name="Group 210"/>
          <p:cNvGrpSpPr/>
          <p:nvPr/>
        </p:nvGrpSpPr>
        <p:grpSpPr>
          <a:xfrm>
            <a:off x="2795019" y="1989420"/>
            <a:ext cx="2535610" cy="1531820"/>
            <a:chOff x="2795019" y="1989420"/>
            <a:chExt cx="2535610" cy="1531820"/>
          </a:xfrm>
        </p:grpSpPr>
        <p:grpSp>
          <p:nvGrpSpPr>
            <p:cNvPr id="32" name="Group 31"/>
            <p:cNvGrpSpPr/>
            <p:nvPr/>
          </p:nvGrpSpPr>
          <p:grpSpPr>
            <a:xfrm>
              <a:off x="2795019" y="1989420"/>
              <a:ext cx="1768725" cy="1054254"/>
              <a:chOff x="1578578" y="17176063"/>
              <a:chExt cx="5734447" cy="3950520"/>
            </a:xfrm>
          </p:grpSpPr>
          <p:sp>
            <p:nvSpPr>
              <p:cNvPr id="55" name="TextBox 1"/>
              <p:cNvSpPr txBox="1">
                <a:spLocks noChangeArrowheads="1"/>
              </p:cNvSpPr>
              <p:nvPr/>
            </p:nvSpPr>
            <p:spPr bwMode="auto">
              <a:xfrm>
                <a:off x="2189481" y="17320672"/>
                <a:ext cx="5123544" cy="3805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r>
                  <a:rPr lang="en-US" altLang="en-US" sz="1000" i="1" dirty="0">
                    <a:solidFill>
                      <a:srgbClr val="012D52"/>
                    </a:solidFill>
                  </a:rPr>
                  <a:t>The mechanical centerline </a:t>
                </a:r>
                <a:r>
                  <a:rPr lang="en-US" altLang="en-US" sz="1000" i="1" dirty="0" smtClean="0">
                    <a:solidFill>
                      <a:srgbClr val="012D52"/>
                    </a:solidFill>
                  </a:rPr>
                  <a:t>will be defined </a:t>
                </a:r>
                <a:r>
                  <a:rPr lang="en-US" altLang="en-US" sz="1000" i="1" dirty="0">
                    <a:solidFill>
                      <a:srgbClr val="012D52"/>
                    </a:solidFill>
                  </a:rPr>
                  <a:t>by the </a:t>
                </a:r>
                <a:r>
                  <a:rPr lang="en-US" altLang="en-US" sz="1000" i="1" dirty="0" smtClean="0">
                    <a:solidFill>
                      <a:srgbClr val="012D52"/>
                    </a:solidFill>
                  </a:rPr>
                  <a:t>end flanges</a:t>
                </a:r>
                <a:r>
                  <a:rPr lang="en-US" altLang="en-US" sz="1000" i="1" dirty="0">
                    <a:solidFill>
                      <a:srgbClr val="012D52"/>
                    </a:solidFill>
                  </a:rPr>
                  <a:t> scanned </a:t>
                </a:r>
                <a:r>
                  <a:rPr lang="en-US" altLang="en-US" sz="1000" i="1" dirty="0" smtClean="0">
                    <a:solidFill>
                      <a:srgbClr val="012D52"/>
                    </a:solidFill>
                  </a:rPr>
                  <a:t>by the Laser Tracker and symbolized by two references.</a:t>
                </a:r>
                <a:endParaRPr lang="en-US" altLang="en-US" sz="1000" i="1" dirty="0">
                  <a:solidFill>
                    <a:srgbClr val="012D52"/>
                  </a:solidFill>
                </a:endParaRPr>
              </a:p>
            </p:txBody>
          </p:sp>
          <p:sp>
            <p:nvSpPr>
              <p:cNvPr id="56" name="TextBox 1"/>
              <p:cNvSpPr txBox="1">
                <a:spLocks noChangeArrowheads="1"/>
              </p:cNvSpPr>
              <p:nvPr/>
            </p:nvSpPr>
            <p:spPr bwMode="auto">
              <a:xfrm>
                <a:off x="1578578" y="17176063"/>
                <a:ext cx="617912" cy="1156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r>
                  <a:rPr lang="en-US" altLang="en-US" dirty="0">
                    <a:solidFill>
                      <a:srgbClr val="012D52"/>
                    </a:solidFill>
                  </a:rPr>
                  <a:t>2</a:t>
                </a:r>
              </a:p>
            </p:txBody>
          </p:sp>
        </p:grpSp>
        <p:cxnSp>
          <p:nvCxnSpPr>
            <p:cNvPr id="33" name="Elbow Connector 11"/>
            <p:cNvCxnSpPr>
              <a:stCxn id="34" idx="3"/>
            </p:cNvCxnSpPr>
            <p:nvPr/>
          </p:nvCxnSpPr>
          <p:spPr bwMode="auto">
            <a:xfrm>
              <a:off x="4658867" y="2143791"/>
              <a:ext cx="671762" cy="1377449"/>
            </a:xfrm>
            <a:prstGeom prst="straightConnector1">
              <a:avLst/>
            </a:prstGeom>
            <a:solidFill>
              <a:schemeClr val="accent1"/>
            </a:solidFill>
            <a:ln w="3175" cap="flat" cmpd="sng" algn="ctr">
              <a:solidFill>
                <a:schemeClr val="tx1"/>
              </a:solidFill>
              <a:prstDash val="solid"/>
              <a:round/>
              <a:headEnd type="none" w="med" len="med"/>
              <a:tailEnd type="oval"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4" name="Rectangle 33"/>
            <p:cNvSpPr/>
            <p:nvPr/>
          </p:nvSpPr>
          <p:spPr bwMode="auto">
            <a:xfrm>
              <a:off x="4547829" y="2143790"/>
              <a:ext cx="111038" cy="0"/>
            </a:xfrm>
            <a:prstGeom prst="rect">
              <a:avLst/>
            </a:prstGeom>
            <a:solidFill>
              <a:schemeClr val="accent1"/>
            </a:solidFill>
            <a:ln w="3175" cap="flat" cmpd="sng" algn="ctr">
              <a:solidFill>
                <a:schemeClr val="tx1"/>
              </a:solidFill>
              <a:prstDash val="solid"/>
              <a:round/>
              <a:headEnd type="none" w="med" len="med"/>
              <a:tailEnd type="oval"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3986213"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Narrow" pitchFamily="34" charset="0"/>
              </a:endParaRPr>
            </a:p>
          </p:txBody>
        </p:sp>
      </p:grpSp>
      <p:grpSp>
        <p:nvGrpSpPr>
          <p:cNvPr id="213" name="Group 212"/>
          <p:cNvGrpSpPr/>
          <p:nvPr/>
        </p:nvGrpSpPr>
        <p:grpSpPr>
          <a:xfrm>
            <a:off x="5579681" y="1987342"/>
            <a:ext cx="2103612" cy="1577484"/>
            <a:chOff x="5579681" y="1987342"/>
            <a:chExt cx="2103612" cy="1577484"/>
          </a:xfrm>
        </p:grpSpPr>
        <p:cxnSp>
          <p:nvCxnSpPr>
            <p:cNvPr id="23" name="Elbow Connector 11"/>
            <p:cNvCxnSpPr>
              <a:stCxn id="27" idx="1"/>
            </p:cNvCxnSpPr>
            <p:nvPr/>
          </p:nvCxnSpPr>
          <p:spPr bwMode="auto">
            <a:xfrm flipH="1">
              <a:off x="5579681" y="2143792"/>
              <a:ext cx="206249" cy="1421034"/>
            </a:xfrm>
            <a:prstGeom prst="straightConnector1">
              <a:avLst/>
            </a:prstGeom>
            <a:solidFill>
              <a:schemeClr val="accent1"/>
            </a:solidFill>
            <a:ln w="3175" cap="flat" cmpd="sng" algn="ctr">
              <a:solidFill>
                <a:schemeClr val="tx1"/>
              </a:solidFill>
              <a:prstDash val="solid"/>
              <a:round/>
              <a:headEnd type="none" w="med" len="med"/>
              <a:tailEnd type="oval"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7" name="Rectangle 26"/>
            <p:cNvSpPr/>
            <p:nvPr/>
          </p:nvSpPr>
          <p:spPr bwMode="auto">
            <a:xfrm>
              <a:off x="5785930" y="2143791"/>
              <a:ext cx="111038" cy="0"/>
            </a:xfrm>
            <a:prstGeom prst="rect">
              <a:avLst/>
            </a:prstGeom>
            <a:solidFill>
              <a:schemeClr val="accent1"/>
            </a:solidFill>
            <a:ln w="3175" cap="flat" cmpd="sng" algn="ctr">
              <a:solidFill>
                <a:schemeClr val="tx1"/>
              </a:solidFill>
              <a:prstDash val="solid"/>
              <a:round/>
              <a:headEnd type="none" w="med" len="med"/>
              <a:tailEnd type="oval"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defTabSz="3986213"/>
              <a:endParaRPr lang="en-US" sz="1200"/>
            </a:p>
          </p:txBody>
        </p:sp>
        <p:grpSp>
          <p:nvGrpSpPr>
            <p:cNvPr id="37" name="Group 36"/>
            <p:cNvGrpSpPr/>
            <p:nvPr/>
          </p:nvGrpSpPr>
          <p:grpSpPr>
            <a:xfrm>
              <a:off x="5924771" y="1987342"/>
              <a:ext cx="1758522" cy="743409"/>
              <a:chOff x="973240" y="17660705"/>
              <a:chExt cx="5701366" cy="2785711"/>
            </a:xfrm>
          </p:grpSpPr>
          <p:sp>
            <p:nvSpPr>
              <p:cNvPr id="51" name="TextBox 1"/>
              <p:cNvSpPr txBox="1">
                <a:spLocks noChangeArrowheads="1"/>
              </p:cNvSpPr>
              <p:nvPr/>
            </p:nvSpPr>
            <p:spPr bwMode="auto">
              <a:xfrm>
                <a:off x="1507541" y="17793817"/>
                <a:ext cx="5167065" cy="2652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indent="0" algn="just"/>
                <a:r>
                  <a:rPr lang="en-US" altLang="en-US" sz="1000" i="1" dirty="0">
                    <a:solidFill>
                      <a:srgbClr val="012D52"/>
                    </a:solidFill>
                  </a:rPr>
                  <a:t>A lantern is placed in the opposite side to symbolize the light beam passing through the apertures.</a:t>
                </a:r>
                <a:endParaRPr lang="en-US" sz="1000" i="1" dirty="0">
                  <a:solidFill>
                    <a:srgbClr val="012D52"/>
                  </a:solidFill>
                </a:endParaRPr>
              </a:p>
            </p:txBody>
          </p:sp>
          <p:sp>
            <p:nvSpPr>
              <p:cNvPr id="52" name="TextBox 1"/>
              <p:cNvSpPr txBox="1">
                <a:spLocks noChangeArrowheads="1"/>
              </p:cNvSpPr>
              <p:nvPr/>
            </p:nvSpPr>
            <p:spPr bwMode="auto">
              <a:xfrm>
                <a:off x="973240" y="17660705"/>
                <a:ext cx="617911" cy="1156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r>
                  <a:rPr lang="en-US" altLang="en-US" dirty="0">
                    <a:solidFill>
                      <a:srgbClr val="012D52"/>
                    </a:solidFill>
                  </a:rPr>
                  <a:t>4</a:t>
                </a:r>
              </a:p>
            </p:txBody>
          </p:sp>
        </p:grpSp>
      </p:grpSp>
      <p:grpSp>
        <p:nvGrpSpPr>
          <p:cNvPr id="215" name="Group 214"/>
          <p:cNvGrpSpPr/>
          <p:nvPr/>
        </p:nvGrpSpPr>
        <p:grpSpPr>
          <a:xfrm>
            <a:off x="6399364" y="3566433"/>
            <a:ext cx="2211236" cy="979417"/>
            <a:chOff x="6057114" y="3643501"/>
            <a:chExt cx="2211236" cy="979417"/>
          </a:xfrm>
        </p:grpSpPr>
        <p:sp>
          <p:nvSpPr>
            <p:cNvPr id="24" name="Rectangle 23"/>
            <p:cNvSpPr/>
            <p:nvPr/>
          </p:nvSpPr>
          <p:spPr bwMode="auto">
            <a:xfrm>
              <a:off x="6598531" y="3974647"/>
              <a:ext cx="111038" cy="0"/>
            </a:xfrm>
            <a:prstGeom prst="rect">
              <a:avLst/>
            </a:prstGeom>
            <a:solidFill>
              <a:schemeClr val="accent1"/>
            </a:solidFill>
            <a:ln w="3175" cap="flat" cmpd="sng" algn="ctr">
              <a:solidFill>
                <a:schemeClr val="tx1"/>
              </a:solidFill>
              <a:prstDash val="solid"/>
              <a:round/>
              <a:headEnd type="none" w="med" len="med"/>
              <a:tailEnd type="oval"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3986213"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Narrow" pitchFamily="34" charset="0"/>
              </a:endParaRPr>
            </a:p>
          </p:txBody>
        </p:sp>
        <p:grpSp>
          <p:nvGrpSpPr>
            <p:cNvPr id="39" name="Group 38"/>
            <p:cNvGrpSpPr/>
            <p:nvPr/>
          </p:nvGrpSpPr>
          <p:grpSpPr>
            <a:xfrm>
              <a:off x="6741614" y="3825862"/>
              <a:ext cx="1526736" cy="797056"/>
              <a:chOff x="-278348" y="21685117"/>
              <a:chExt cx="4949883" cy="2986738"/>
            </a:xfrm>
          </p:grpSpPr>
          <p:sp>
            <p:nvSpPr>
              <p:cNvPr id="47" name="TextBox 1"/>
              <p:cNvSpPr txBox="1">
                <a:spLocks noChangeArrowheads="1"/>
              </p:cNvSpPr>
              <p:nvPr/>
            </p:nvSpPr>
            <p:spPr bwMode="auto">
              <a:xfrm>
                <a:off x="296706" y="21903924"/>
                <a:ext cx="4374829" cy="2767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r>
                  <a:rPr lang="en-US" altLang="en-US" sz="1000" i="1" dirty="0">
                    <a:solidFill>
                      <a:srgbClr val="012D52"/>
                    </a:solidFill>
                  </a:rPr>
                  <a:t>The  WILD Precision Level will help us to check the apertures position optically.</a:t>
                </a:r>
                <a:r>
                  <a:rPr lang="en-US" altLang="en-US" sz="1200" i="1" dirty="0">
                    <a:solidFill>
                      <a:srgbClr val="012D52"/>
                    </a:solidFill>
                  </a:rPr>
                  <a:t> </a:t>
                </a:r>
                <a:endParaRPr lang="en-US" sz="1200" i="1" dirty="0">
                  <a:solidFill>
                    <a:srgbClr val="012D52"/>
                  </a:solidFill>
                </a:endParaRPr>
              </a:p>
            </p:txBody>
          </p:sp>
          <p:sp>
            <p:nvSpPr>
              <p:cNvPr id="48" name="TextBox 1"/>
              <p:cNvSpPr txBox="1">
                <a:spLocks noChangeArrowheads="1"/>
              </p:cNvSpPr>
              <p:nvPr/>
            </p:nvSpPr>
            <p:spPr bwMode="auto">
              <a:xfrm>
                <a:off x="-278348" y="21685117"/>
                <a:ext cx="617911" cy="1156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r>
                  <a:rPr lang="en-US" altLang="en-US" dirty="0">
                    <a:solidFill>
                      <a:srgbClr val="012D52"/>
                    </a:solidFill>
                  </a:rPr>
                  <a:t>6</a:t>
                </a:r>
              </a:p>
            </p:txBody>
          </p:sp>
        </p:grpSp>
        <p:cxnSp>
          <p:nvCxnSpPr>
            <p:cNvPr id="42" name="Elbow Connector 11"/>
            <p:cNvCxnSpPr>
              <a:stCxn id="24" idx="1"/>
              <a:endCxn id="105" idx="1"/>
            </p:cNvCxnSpPr>
            <p:nvPr/>
          </p:nvCxnSpPr>
          <p:spPr bwMode="auto">
            <a:xfrm flipH="1" flipV="1">
              <a:off x="6057114" y="3643501"/>
              <a:ext cx="541417" cy="331147"/>
            </a:xfrm>
            <a:prstGeom prst="straightConnector1">
              <a:avLst/>
            </a:prstGeom>
            <a:solidFill>
              <a:schemeClr val="accent1"/>
            </a:solidFill>
            <a:ln w="3175" cap="flat" cmpd="sng" algn="ctr">
              <a:solidFill>
                <a:schemeClr val="tx1"/>
              </a:solidFill>
              <a:prstDash val="solid"/>
              <a:round/>
              <a:headEnd type="none" w="med" len="med"/>
              <a:tailEnd type="oval"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16" name="Group 215"/>
          <p:cNvGrpSpPr/>
          <p:nvPr/>
        </p:nvGrpSpPr>
        <p:grpSpPr>
          <a:xfrm>
            <a:off x="2458771" y="4560270"/>
            <a:ext cx="2155444" cy="1323352"/>
            <a:chOff x="2458771" y="4560270"/>
            <a:chExt cx="2155444" cy="1323352"/>
          </a:xfrm>
        </p:grpSpPr>
        <p:grpSp>
          <p:nvGrpSpPr>
            <p:cNvPr id="41" name="Group 40"/>
            <p:cNvGrpSpPr/>
            <p:nvPr/>
          </p:nvGrpSpPr>
          <p:grpSpPr>
            <a:xfrm>
              <a:off x="2458771" y="4956801"/>
              <a:ext cx="1636316" cy="926821"/>
              <a:chOff x="1714247" y="23556628"/>
              <a:chExt cx="5305156" cy="3472997"/>
            </a:xfrm>
          </p:grpSpPr>
          <p:sp>
            <p:nvSpPr>
              <p:cNvPr id="45" name="TextBox 1"/>
              <p:cNvSpPr txBox="1">
                <a:spLocks noChangeArrowheads="1"/>
              </p:cNvSpPr>
              <p:nvPr/>
            </p:nvSpPr>
            <p:spPr bwMode="auto">
              <a:xfrm>
                <a:off x="2242838" y="23685042"/>
                <a:ext cx="4776565" cy="3344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r>
                  <a:rPr lang="en-US" altLang="en-US" sz="1000" i="1" dirty="0" smtClean="0">
                    <a:solidFill>
                      <a:srgbClr val="012D52"/>
                    </a:solidFill>
                  </a:rPr>
                  <a:t>The </a:t>
                </a:r>
                <a:r>
                  <a:rPr lang="en-US" altLang="en-US" sz="1000" i="1" dirty="0">
                    <a:solidFill>
                      <a:srgbClr val="012D52"/>
                    </a:solidFill>
                  </a:rPr>
                  <a:t>micrometers </a:t>
                </a:r>
                <a:r>
                  <a:rPr lang="en-US" altLang="en-US" sz="1000" i="1" dirty="0" smtClean="0">
                    <a:solidFill>
                      <a:srgbClr val="012D52"/>
                    </a:solidFill>
                  </a:rPr>
                  <a:t>values are </a:t>
                </a:r>
                <a:r>
                  <a:rPr lang="en-US" altLang="en-US" sz="1000" i="1" dirty="0">
                    <a:solidFill>
                      <a:srgbClr val="012D52"/>
                    </a:solidFill>
                  </a:rPr>
                  <a:t>taken and the </a:t>
                </a:r>
                <a:r>
                  <a:rPr lang="en-US" altLang="en-US" sz="1000" i="1" dirty="0" smtClean="0">
                    <a:solidFill>
                      <a:srgbClr val="012D52"/>
                    </a:solidFill>
                  </a:rPr>
                  <a:t>capillary </a:t>
                </a:r>
                <a:r>
                  <a:rPr lang="en-US" altLang="en-US" sz="1000" i="1" dirty="0">
                    <a:solidFill>
                      <a:srgbClr val="012D52"/>
                    </a:solidFill>
                  </a:rPr>
                  <a:t>and </a:t>
                </a:r>
                <a:r>
                  <a:rPr lang="en-US" altLang="en-US" sz="1000" i="1" dirty="0" smtClean="0">
                    <a:solidFill>
                      <a:srgbClr val="012D52"/>
                    </a:solidFill>
                  </a:rPr>
                  <a:t>the fiducial marks measured </a:t>
                </a:r>
                <a:r>
                  <a:rPr lang="en-US" altLang="en-US" sz="1000" i="1" dirty="0">
                    <a:solidFill>
                      <a:srgbClr val="012D52"/>
                    </a:solidFill>
                  </a:rPr>
                  <a:t>with </a:t>
                </a:r>
                <a:r>
                  <a:rPr lang="en-US" altLang="en-US" sz="1000" i="1" dirty="0" smtClean="0">
                    <a:solidFill>
                      <a:srgbClr val="012D52"/>
                    </a:solidFill>
                  </a:rPr>
                  <a:t>Laser </a:t>
                </a:r>
                <a:r>
                  <a:rPr lang="en-US" altLang="en-US" sz="1000" i="1" dirty="0">
                    <a:solidFill>
                      <a:srgbClr val="012D52"/>
                    </a:solidFill>
                  </a:rPr>
                  <a:t>Tracker.</a:t>
                </a:r>
                <a:r>
                  <a:rPr lang="en-US" altLang="en-US" sz="1200" i="1" dirty="0">
                    <a:solidFill>
                      <a:srgbClr val="012D52"/>
                    </a:solidFill>
                  </a:rPr>
                  <a:t> </a:t>
                </a:r>
                <a:endParaRPr lang="en-US" sz="1200" i="1" dirty="0">
                  <a:solidFill>
                    <a:srgbClr val="012D52"/>
                  </a:solidFill>
                </a:endParaRPr>
              </a:p>
            </p:txBody>
          </p:sp>
          <p:sp>
            <p:nvSpPr>
              <p:cNvPr id="46" name="TextBox 1"/>
              <p:cNvSpPr txBox="1">
                <a:spLocks noChangeArrowheads="1"/>
              </p:cNvSpPr>
              <p:nvPr/>
            </p:nvSpPr>
            <p:spPr bwMode="auto">
              <a:xfrm>
                <a:off x="1714247" y="23556628"/>
                <a:ext cx="617912" cy="11568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r>
                  <a:rPr lang="en-US" altLang="en-US" dirty="0">
                    <a:solidFill>
                      <a:srgbClr val="012D52"/>
                    </a:solidFill>
                  </a:rPr>
                  <a:t>7</a:t>
                </a:r>
              </a:p>
            </p:txBody>
          </p:sp>
        </p:grpSp>
        <p:sp>
          <p:nvSpPr>
            <p:cNvPr id="43" name="Rectangle 42"/>
            <p:cNvSpPr/>
            <p:nvPr/>
          </p:nvSpPr>
          <p:spPr bwMode="auto">
            <a:xfrm>
              <a:off x="4075226" y="5111167"/>
              <a:ext cx="111038" cy="0"/>
            </a:xfrm>
            <a:prstGeom prst="rect">
              <a:avLst/>
            </a:prstGeom>
            <a:solidFill>
              <a:schemeClr val="accent1"/>
            </a:solidFill>
            <a:ln w="3175" cap="flat" cmpd="sng" algn="ctr">
              <a:solidFill>
                <a:schemeClr val="tx1"/>
              </a:solidFill>
              <a:prstDash val="solid"/>
              <a:round/>
              <a:headEnd type="none" w="med" len="med"/>
              <a:tailEnd type="oval"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defTabSz="3986213"/>
              <a:endParaRPr lang="en-US" sz="1200"/>
            </a:p>
          </p:txBody>
        </p:sp>
        <p:cxnSp>
          <p:nvCxnSpPr>
            <p:cNvPr id="44" name="Elbow Connector 11"/>
            <p:cNvCxnSpPr>
              <a:stCxn id="43" idx="3"/>
              <a:endCxn id="67" idx="2"/>
            </p:cNvCxnSpPr>
            <p:nvPr/>
          </p:nvCxnSpPr>
          <p:spPr bwMode="auto">
            <a:xfrm flipV="1">
              <a:off x="4186264" y="4560270"/>
              <a:ext cx="427951" cy="550898"/>
            </a:xfrm>
            <a:prstGeom prst="straightConnector1">
              <a:avLst/>
            </a:prstGeom>
            <a:solidFill>
              <a:schemeClr val="accent1"/>
            </a:solidFill>
            <a:ln w="3175" cap="flat" cmpd="sng" algn="ctr">
              <a:solidFill>
                <a:schemeClr val="tx1"/>
              </a:solidFill>
              <a:prstDash val="solid"/>
              <a:round/>
              <a:headEnd type="none" w="med" len="med"/>
              <a:tailEnd type="oval"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pic>
        <p:nvPicPr>
          <p:cNvPr id="22" name="Picture 34"/>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21207" b="59655" l="33854" r="57917"/>
                    </a14:imgEffect>
                  </a14:imgLayer>
                </a14:imgProps>
              </a:ext>
              <a:ext uri="{28A0092B-C50C-407E-A947-70E740481C1C}">
                <a14:useLocalDpi xmlns:a14="http://schemas.microsoft.com/office/drawing/2010/main" val="0"/>
              </a:ext>
            </a:extLst>
          </a:blip>
          <a:srcRect l="33647" t="18774" r="39343" b="38384"/>
          <a:stretch/>
        </p:blipFill>
        <p:spPr bwMode="auto">
          <a:xfrm>
            <a:off x="3337805" y="3533625"/>
            <a:ext cx="399557" cy="3312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12" name="Group 211"/>
          <p:cNvGrpSpPr/>
          <p:nvPr/>
        </p:nvGrpSpPr>
        <p:grpSpPr>
          <a:xfrm>
            <a:off x="579199" y="3565949"/>
            <a:ext cx="2102881" cy="2132628"/>
            <a:chOff x="579199" y="3565949"/>
            <a:chExt cx="2102881" cy="2132628"/>
          </a:xfrm>
        </p:grpSpPr>
        <p:sp>
          <p:nvSpPr>
            <p:cNvPr id="25" name="Rectangle 24"/>
            <p:cNvSpPr/>
            <p:nvPr/>
          </p:nvSpPr>
          <p:spPr bwMode="auto">
            <a:xfrm>
              <a:off x="2315013" y="4102244"/>
              <a:ext cx="111038" cy="0"/>
            </a:xfrm>
            <a:prstGeom prst="rect">
              <a:avLst/>
            </a:prstGeom>
            <a:solidFill>
              <a:schemeClr val="accent1"/>
            </a:solidFill>
            <a:ln w="3175" cap="flat" cmpd="sng" algn="ctr">
              <a:solidFill>
                <a:schemeClr val="tx1"/>
              </a:solidFill>
              <a:prstDash val="solid"/>
              <a:round/>
              <a:headEnd type="none" w="med" len="med"/>
              <a:tailEnd type="oval"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defTabSz="3986213"/>
              <a:endParaRPr lang="en-US" sz="1200"/>
            </a:p>
          </p:txBody>
        </p:sp>
        <p:grpSp>
          <p:nvGrpSpPr>
            <p:cNvPr id="35" name="Group 34"/>
            <p:cNvGrpSpPr/>
            <p:nvPr/>
          </p:nvGrpSpPr>
          <p:grpSpPr>
            <a:xfrm>
              <a:off x="579199" y="3923783"/>
              <a:ext cx="1735815" cy="1066527"/>
              <a:chOff x="1823546" y="20648763"/>
              <a:chExt cx="5627747" cy="3996504"/>
            </a:xfrm>
          </p:grpSpPr>
          <p:sp>
            <p:nvSpPr>
              <p:cNvPr id="53" name="TextBox 1"/>
              <p:cNvSpPr txBox="1">
                <a:spLocks noChangeArrowheads="1"/>
              </p:cNvSpPr>
              <p:nvPr/>
            </p:nvSpPr>
            <p:spPr bwMode="auto">
              <a:xfrm>
                <a:off x="2441461" y="20839361"/>
                <a:ext cx="5009832" cy="3805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r>
                  <a:rPr lang="en-US" altLang="en-US" sz="1000" i="1" dirty="0" smtClean="0">
                    <a:solidFill>
                      <a:srgbClr val="012D52"/>
                    </a:solidFill>
                  </a:rPr>
                  <a:t>The theodolite is put above </a:t>
                </a:r>
                <a:r>
                  <a:rPr lang="en-US" altLang="en-US" sz="1000" i="1" dirty="0">
                    <a:solidFill>
                      <a:srgbClr val="012D52"/>
                    </a:solidFill>
                  </a:rPr>
                  <a:t>the </a:t>
                </a:r>
                <a:r>
                  <a:rPr lang="en-US" altLang="en-US" sz="1000" i="1" dirty="0" smtClean="0">
                    <a:solidFill>
                      <a:srgbClr val="012D52"/>
                    </a:solidFill>
                  </a:rPr>
                  <a:t>line and its telescope  aligned  </a:t>
                </a:r>
                <a:r>
                  <a:rPr lang="en-US" altLang="en-US" sz="1000" i="1" dirty="0">
                    <a:solidFill>
                      <a:srgbClr val="012D52"/>
                    </a:solidFill>
                  </a:rPr>
                  <a:t>in </a:t>
                </a:r>
                <a:r>
                  <a:rPr lang="en-US" altLang="en-US" sz="1000" i="1" dirty="0" smtClean="0">
                    <a:solidFill>
                      <a:srgbClr val="012D52"/>
                    </a:solidFill>
                  </a:rPr>
                  <a:t>horizontal </a:t>
                </a:r>
                <a:r>
                  <a:rPr lang="en-US" altLang="en-US" sz="1000" i="1" dirty="0">
                    <a:solidFill>
                      <a:srgbClr val="012D52"/>
                    </a:solidFill>
                  </a:rPr>
                  <a:t>and </a:t>
                </a:r>
                <a:r>
                  <a:rPr lang="en-US" altLang="en-US" sz="1000" i="1" dirty="0" smtClean="0">
                    <a:solidFill>
                      <a:srgbClr val="012D52"/>
                    </a:solidFill>
                  </a:rPr>
                  <a:t>vertical </a:t>
                </a:r>
                <a:r>
                  <a:rPr lang="en-US" altLang="en-US" sz="1000" i="1" dirty="0">
                    <a:solidFill>
                      <a:srgbClr val="012D52"/>
                    </a:solidFill>
                  </a:rPr>
                  <a:t>planes </a:t>
                </a:r>
                <a:r>
                  <a:rPr lang="en-US" altLang="en-US" sz="1000" i="1" dirty="0" smtClean="0">
                    <a:solidFill>
                      <a:srgbClr val="012D52"/>
                    </a:solidFill>
                  </a:rPr>
                  <a:t>with </a:t>
                </a:r>
                <a:r>
                  <a:rPr lang="en-US" altLang="en-US" sz="1000" i="1" dirty="0">
                    <a:solidFill>
                      <a:srgbClr val="012D52"/>
                    </a:solidFill>
                  </a:rPr>
                  <a:t>respect to the  </a:t>
                </a:r>
                <a:r>
                  <a:rPr lang="en-US" altLang="en-US" sz="1000" i="1" dirty="0" smtClean="0">
                    <a:solidFill>
                      <a:srgbClr val="012D52"/>
                    </a:solidFill>
                  </a:rPr>
                  <a:t>PBE  system </a:t>
                </a:r>
                <a:r>
                  <a:rPr lang="en-US" altLang="en-US" sz="1000" i="1" dirty="0">
                    <a:solidFill>
                      <a:srgbClr val="012D52"/>
                    </a:solidFill>
                  </a:rPr>
                  <a:t>datum. </a:t>
                </a:r>
              </a:p>
            </p:txBody>
          </p:sp>
          <p:sp>
            <p:nvSpPr>
              <p:cNvPr id="54" name="TextBox 1"/>
              <p:cNvSpPr txBox="1">
                <a:spLocks noChangeArrowheads="1"/>
              </p:cNvSpPr>
              <p:nvPr/>
            </p:nvSpPr>
            <p:spPr bwMode="auto">
              <a:xfrm>
                <a:off x="1823546" y="20648763"/>
                <a:ext cx="617912" cy="1156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r>
                  <a:rPr lang="en-US" altLang="en-US" dirty="0" smtClean="0">
                    <a:solidFill>
                      <a:srgbClr val="012D52"/>
                    </a:solidFill>
                  </a:rPr>
                  <a:t>3</a:t>
                </a:r>
                <a:endParaRPr lang="en-US" altLang="en-US" dirty="0">
                  <a:solidFill>
                    <a:srgbClr val="012D52"/>
                  </a:solidFill>
                </a:endParaRPr>
              </a:p>
            </p:txBody>
          </p:sp>
        </p:grpSp>
        <p:cxnSp>
          <p:nvCxnSpPr>
            <p:cNvPr id="36" name="Elbow Connector 11"/>
            <p:cNvCxnSpPr>
              <a:stCxn id="25" idx="3"/>
              <a:endCxn id="87" idx="3"/>
            </p:cNvCxnSpPr>
            <p:nvPr/>
          </p:nvCxnSpPr>
          <p:spPr bwMode="auto">
            <a:xfrm flipV="1">
              <a:off x="2426051" y="3565949"/>
              <a:ext cx="256029" cy="536296"/>
            </a:xfrm>
            <a:prstGeom prst="straightConnector1">
              <a:avLst/>
            </a:prstGeom>
            <a:solidFill>
              <a:schemeClr val="accent1"/>
            </a:solidFill>
            <a:ln w="3175" cap="flat" cmpd="sng" algn="ctr">
              <a:solidFill>
                <a:schemeClr val="tx1"/>
              </a:solidFill>
              <a:prstDash val="solid"/>
              <a:round/>
              <a:headEnd type="none" w="med" len="med"/>
              <a:tailEnd type="oval"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9" name="Picture 62" descr="Y:\09_TRANSVERSAL SECTION\01 ALIGNMENT\04-DOCUMENTOS\IWAA\IWAA2014\Inspiració\fotos\IMG_0539.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5380" b="13746"/>
            <a:stretch/>
          </p:blipFill>
          <p:spPr bwMode="auto">
            <a:xfrm>
              <a:off x="1042341" y="5134273"/>
              <a:ext cx="604837" cy="564304"/>
            </a:xfrm>
            <a:prstGeom prst="rect">
              <a:avLst/>
            </a:prstGeom>
            <a:noFill/>
            <a:ln>
              <a:noFill/>
            </a:ln>
            <a:extLst>
              <a:ext uri="{909E8E84-426E-40DD-AFC4-6F175D3DCCD1}">
                <a14:hiddenFill xmlns:a14="http://schemas.microsoft.com/office/drawing/2010/main">
                  <a:solidFill>
                    <a:srgbClr val="FFFFFF"/>
                  </a:solidFill>
                </a14:hiddenFill>
              </a:ext>
            </a:extLst>
          </p:spPr>
        </p:pic>
      </p:grpSp>
      <p:grpSp>
        <p:nvGrpSpPr>
          <p:cNvPr id="214" name="Group 213"/>
          <p:cNvGrpSpPr/>
          <p:nvPr/>
        </p:nvGrpSpPr>
        <p:grpSpPr>
          <a:xfrm>
            <a:off x="4926511" y="3569224"/>
            <a:ext cx="2756783" cy="2190774"/>
            <a:chOff x="4926511" y="3569224"/>
            <a:chExt cx="2756783" cy="2190774"/>
          </a:xfrm>
        </p:grpSpPr>
        <p:sp>
          <p:nvSpPr>
            <p:cNvPr id="26" name="Rectangle 25"/>
            <p:cNvSpPr/>
            <p:nvPr/>
          </p:nvSpPr>
          <p:spPr bwMode="auto">
            <a:xfrm>
              <a:off x="5303529" y="4826653"/>
              <a:ext cx="111038" cy="0"/>
            </a:xfrm>
            <a:prstGeom prst="rect">
              <a:avLst/>
            </a:prstGeom>
            <a:solidFill>
              <a:schemeClr val="accent1"/>
            </a:solidFill>
            <a:ln w="3175" cap="flat" cmpd="sng" algn="ctr">
              <a:solidFill>
                <a:schemeClr val="tx1"/>
              </a:solidFill>
              <a:prstDash val="solid"/>
              <a:round/>
              <a:headEnd type="none" w="med" len="med"/>
              <a:tailEnd type="oval"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defTabSz="3986213"/>
              <a:endParaRPr lang="en-US" sz="1200"/>
            </a:p>
          </p:txBody>
        </p:sp>
        <p:grpSp>
          <p:nvGrpSpPr>
            <p:cNvPr id="38" name="Group 37"/>
            <p:cNvGrpSpPr/>
            <p:nvPr/>
          </p:nvGrpSpPr>
          <p:grpSpPr>
            <a:xfrm>
              <a:off x="5414567" y="4686495"/>
              <a:ext cx="1634578" cy="1073503"/>
              <a:chOff x="978763" y="21933263"/>
              <a:chExt cx="5299522" cy="4022646"/>
            </a:xfrm>
          </p:grpSpPr>
          <p:sp>
            <p:nvSpPr>
              <p:cNvPr id="49" name="TextBox 1"/>
              <p:cNvSpPr txBox="1">
                <a:spLocks noChangeArrowheads="1"/>
              </p:cNvSpPr>
              <p:nvPr/>
            </p:nvSpPr>
            <p:spPr bwMode="auto">
              <a:xfrm>
                <a:off x="1514082" y="22150002"/>
                <a:ext cx="4764203" cy="3805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indent="0" algn="just"/>
                <a:r>
                  <a:rPr lang="en-US" altLang="en-US" sz="1000" i="1" dirty="0" smtClean="0">
                    <a:solidFill>
                      <a:srgbClr val="012D52"/>
                    </a:solidFill>
                  </a:rPr>
                  <a:t>Focusing and </a:t>
                </a:r>
                <a:r>
                  <a:rPr lang="en-US" altLang="en-US" sz="1000" i="1" dirty="0">
                    <a:solidFill>
                      <a:srgbClr val="012D52"/>
                    </a:solidFill>
                  </a:rPr>
                  <a:t>observing the </a:t>
                </a:r>
                <a:r>
                  <a:rPr lang="en-US" altLang="en-US" sz="1000" i="1" dirty="0" smtClean="0">
                    <a:solidFill>
                      <a:srgbClr val="012D52"/>
                    </a:solidFill>
                  </a:rPr>
                  <a:t>apertures, </a:t>
                </a:r>
                <a:r>
                  <a:rPr lang="en-US" altLang="en-US" sz="1000" i="1" dirty="0">
                    <a:solidFill>
                      <a:srgbClr val="012D52"/>
                    </a:solidFill>
                  </a:rPr>
                  <a:t>we </a:t>
                </a:r>
                <a:r>
                  <a:rPr lang="en-US" altLang="en-US" sz="1000" i="1" dirty="0" smtClean="0">
                    <a:solidFill>
                      <a:srgbClr val="012D52"/>
                    </a:solidFill>
                  </a:rPr>
                  <a:t>adjust the </a:t>
                </a:r>
                <a:r>
                  <a:rPr lang="en-US" altLang="en-US" sz="1000" i="1" dirty="0">
                    <a:solidFill>
                      <a:srgbClr val="012D52"/>
                    </a:solidFill>
                  </a:rPr>
                  <a:t>vertical and horizontal micrometers until the hole is centered in the theodolite axis. </a:t>
                </a:r>
                <a:endParaRPr lang="en-US" sz="1000" i="1" dirty="0">
                  <a:solidFill>
                    <a:srgbClr val="012D52"/>
                  </a:solidFill>
                </a:endParaRPr>
              </a:p>
            </p:txBody>
          </p:sp>
          <p:sp>
            <p:nvSpPr>
              <p:cNvPr id="50" name="TextBox 1"/>
              <p:cNvSpPr txBox="1">
                <a:spLocks noChangeArrowheads="1"/>
              </p:cNvSpPr>
              <p:nvPr/>
            </p:nvSpPr>
            <p:spPr bwMode="auto">
              <a:xfrm>
                <a:off x="978763" y="21933263"/>
                <a:ext cx="617911" cy="1156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r>
                  <a:rPr lang="en-US" altLang="en-US" dirty="0">
                    <a:solidFill>
                      <a:srgbClr val="012D52"/>
                    </a:solidFill>
                  </a:rPr>
                  <a:t>5</a:t>
                </a:r>
              </a:p>
            </p:txBody>
          </p:sp>
        </p:grpSp>
        <p:cxnSp>
          <p:nvCxnSpPr>
            <p:cNvPr id="40" name="Elbow Connector 11"/>
            <p:cNvCxnSpPr>
              <a:stCxn id="26" idx="1"/>
              <a:endCxn id="156" idx="2"/>
            </p:cNvCxnSpPr>
            <p:nvPr/>
          </p:nvCxnSpPr>
          <p:spPr bwMode="auto">
            <a:xfrm flipH="1" flipV="1">
              <a:off x="4926511" y="3569224"/>
              <a:ext cx="377018" cy="1257430"/>
            </a:xfrm>
            <a:prstGeom prst="straightConnector1">
              <a:avLst/>
            </a:prstGeom>
            <a:solidFill>
              <a:schemeClr val="accent1"/>
            </a:solidFill>
            <a:ln w="3175" cap="flat" cmpd="sng" algn="ctr">
              <a:solidFill>
                <a:schemeClr val="tx1"/>
              </a:solidFill>
              <a:prstDash val="solid"/>
              <a:round/>
              <a:headEnd type="none" w="med" len="med"/>
              <a:tailEnd type="oval"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0" name="Picture 63" descr="Y:\09_TRANSVERSAL SECTION\01 ALIGNMENT\04-DOCUMENTOS\IWAA\IWAA2014\Inspiració\fotos\IMG_0530.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57663" t="6732" r="9079" b="42228"/>
            <a:stretch/>
          </p:blipFill>
          <p:spPr bwMode="auto">
            <a:xfrm>
              <a:off x="7061234" y="4875307"/>
              <a:ext cx="622060" cy="619466"/>
            </a:xfrm>
            <a:prstGeom prst="rect">
              <a:avLst/>
            </a:prstGeom>
            <a:noFill/>
            <a:ln w="1270">
              <a:noFill/>
            </a:ln>
            <a:extLst>
              <a:ext uri="{909E8E84-426E-40DD-AFC4-6F175D3DCCD1}">
                <a14:hiddenFill xmlns:a14="http://schemas.microsoft.com/office/drawing/2010/main">
                  <a:solidFill>
                    <a:srgbClr val="FFFFFF"/>
                  </a:solidFill>
                </a14:hiddenFill>
              </a:ext>
            </a:extLst>
          </p:spPr>
        </p:pic>
      </p:grpSp>
      <p:sp>
        <p:nvSpPr>
          <p:cNvPr id="209" name="Rectangle 208"/>
          <p:cNvSpPr/>
          <p:nvPr/>
        </p:nvSpPr>
        <p:spPr>
          <a:xfrm>
            <a:off x="325510" y="1066800"/>
            <a:ext cx="8382000" cy="830997"/>
          </a:xfrm>
          <a:prstGeom prst="rect">
            <a:avLst/>
          </a:prstGeom>
        </p:spPr>
        <p:txBody>
          <a:bodyPr wrap="square">
            <a:spAutoFit/>
          </a:bodyPr>
          <a:lstStyle/>
          <a:p>
            <a:pPr algn="just"/>
            <a:r>
              <a:rPr lang="en-US" altLang="en-US" sz="1600" dirty="0">
                <a:solidFill>
                  <a:schemeClr val="tx2"/>
                </a:solidFill>
                <a:latin typeface="Arial Narrow" panose="020B0606020202030204" pitchFamily="34" charset="0"/>
              </a:rPr>
              <a:t>The object is to put in relation the PBE beam axis with the  exterior reference  points to make easier the later component alignment. In addition, the apertures will be aligned before the component is positioned in its final location to allow a light beam pass through it. </a:t>
            </a:r>
          </a:p>
        </p:txBody>
      </p:sp>
      <p:sp>
        <p:nvSpPr>
          <p:cNvPr id="217" name="Rectangle 216"/>
          <p:cNvSpPr/>
          <p:nvPr/>
        </p:nvSpPr>
        <p:spPr>
          <a:xfrm>
            <a:off x="2852590" y="6096000"/>
            <a:ext cx="3523181" cy="276999"/>
          </a:xfrm>
          <a:prstGeom prst="rect">
            <a:avLst/>
          </a:prstGeom>
        </p:spPr>
        <p:txBody>
          <a:bodyPr wrap="square">
            <a:spAutoFit/>
          </a:bodyPr>
          <a:lstStyle/>
          <a:p>
            <a:pPr algn="ctr"/>
            <a:r>
              <a:rPr lang="en-US" sz="1200" dirty="0" smtClean="0">
                <a:solidFill>
                  <a:schemeClr val="tx2"/>
                </a:solidFill>
                <a:latin typeface="Arial Narrow" panose="020B0606020202030204" pitchFamily="34" charset="0"/>
              </a:rPr>
              <a:t>Fiducialization setup top view</a:t>
            </a:r>
            <a:endParaRPr lang="en-US" sz="1200" dirty="0">
              <a:solidFill>
                <a:schemeClr val="tx2"/>
              </a:solidFill>
              <a:latin typeface="Arial Narrow" panose="020B0606020202030204" pitchFamily="34" charset="0"/>
            </a:endParaRPr>
          </a:p>
        </p:txBody>
      </p:sp>
    </p:spTree>
    <p:extLst>
      <p:ext uri="{BB962C8B-B14F-4D97-AF65-F5344CB8AC3E}">
        <p14:creationId xmlns:p14="http://schemas.microsoft.com/office/powerpoint/2010/main" val="274124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txBox="1">
            <a:spLocks/>
          </p:cNvSpPr>
          <p:nvPr/>
        </p:nvSpPr>
        <p:spPr>
          <a:xfrm>
            <a:off x="8305800" y="462954"/>
            <a:ext cx="609600" cy="307777"/>
          </a:xfrm>
          <a:prstGeom prst="rect">
            <a:avLst/>
          </a:prstGeom>
        </p:spPr>
        <p:txBody>
          <a:bodyPr vert="horz" lIns="91440" tIns="45720" rIns="91440" bIns="45720" rtlCol="0">
            <a:normAutofit fontScale="47500" lnSpcReduction="20000"/>
          </a:bodyPr>
          <a:lstStyle>
            <a:lvl1pPr marL="0" indent="0" algn="r" defTabSz="914400" rtl="0" eaLnBrk="1" latinLnBrk="0" hangingPunct="1">
              <a:spcBef>
                <a:spcPct val="20000"/>
              </a:spcBef>
              <a:buClr>
                <a:srgbClr val="959F38"/>
              </a:buClr>
              <a:buFontTx/>
              <a:buNone/>
              <a:defRPr sz="32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Clr>
                <a:srgbClr val="112E50"/>
              </a:buClr>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Clr>
                <a:srgbClr val="959F38"/>
              </a:buClr>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Clr>
                <a:srgbClr val="112E50"/>
              </a:buClr>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Clr>
                <a:srgbClr val="0099FF"/>
              </a:buClr>
              <a:buFont typeface="Wingdings" pitchFamily="2" charset="2"/>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fld id="{393CF724-F9E0-44B8-95BD-D38D8B22F53D}" type="slidenum">
              <a:rPr lang="en-US" smtClean="0">
                <a:solidFill>
                  <a:schemeClr val="bg1"/>
                </a:solidFill>
              </a:rPr>
              <a:pPr/>
              <a:t>11</a:t>
            </a:fld>
            <a:endParaRPr lang="en-US" dirty="0">
              <a:solidFill>
                <a:schemeClr val="bg1"/>
              </a:solidFill>
            </a:endParaRPr>
          </a:p>
        </p:txBody>
      </p:sp>
      <p:grpSp>
        <p:nvGrpSpPr>
          <p:cNvPr id="6" name="Group 5"/>
          <p:cNvGrpSpPr/>
          <p:nvPr/>
        </p:nvGrpSpPr>
        <p:grpSpPr>
          <a:xfrm>
            <a:off x="861447" y="6509594"/>
            <a:ext cx="7266841" cy="309661"/>
            <a:chOff x="861447" y="6509594"/>
            <a:chExt cx="7266841" cy="309661"/>
          </a:xfrm>
        </p:grpSpPr>
        <p:sp>
          <p:nvSpPr>
            <p:cNvPr id="8" name="TextBox 7"/>
            <p:cNvSpPr txBox="1"/>
            <p:nvPr/>
          </p:nvSpPr>
          <p:spPr>
            <a:xfrm>
              <a:off x="861447" y="6511478"/>
              <a:ext cx="1218603" cy="307777"/>
            </a:xfrm>
            <a:prstGeom prst="rect">
              <a:avLst/>
            </a:prstGeom>
            <a:solidFill>
              <a:srgbClr val="DEDFE6"/>
            </a:solidFill>
            <a:ln>
              <a:noFill/>
            </a:ln>
          </p:spPr>
          <p:txBody>
            <a:bodyPr wrap="none" rtlCol="0">
              <a:spAutoFit/>
            </a:bodyPr>
            <a:lstStyle/>
            <a:p>
              <a:r>
                <a:rPr lang="en-US" sz="1400" dirty="0" smtClean="0">
                  <a:latin typeface="Arial" panose="020B0604020202020204" pitchFamily="34" charset="0"/>
                  <a:cs typeface="Arial" panose="020B0604020202020204" pitchFamily="34" charset="0"/>
                </a:rPr>
                <a:t>Marta </a:t>
              </a:r>
              <a:r>
                <a:rPr lang="en-US" sz="1400" dirty="0" err="1" smtClean="0">
                  <a:latin typeface="Arial" panose="020B0604020202020204" pitchFamily="34" charset="0"/>
                  <a:cs typeface="Arial" panose="020B0604020202020204" pitchFamily="34" charset="0"/>
                </a:rPr>
                <a:t>Llonch</a:t>
              </a:r>
              <a:endParaRPr lang="en-US" sz="1400" dirty="0" smtClean="0">
                <a:latin typeface="Arial" panose="020B0604020202020204" pitchFamily="34" charset="0"/>
                <a:cs typeface="Arial" panose="020B0604020202020204" pitchFamily="34" charset="0"/>
              </a:endParaRPr>
            </a:p>
          </p:txBody>
        </p:sp>
        <p:sp>
          <p:nvSpPr>
            <p:cNvPr id="9" name="TextBox 8"/>
            <p:cNvSpPr txBox="1"/>
            <p:nvPr/>
          </p:nvSpPr>
          <p:spPr>
            <a:xfrm>
              <a:off x="3858594" y="6511477"/>
              <a:ext cx="1211935" cy="307777"/>
            </a:xfrm>
            <a:prstGeom prst="rect">
              <a:avLst/>
            </a:prstGeom>
            <a:solidFill>
              <a:srgbClr val="979F07"/>
            </a:solidFill>
            <a:ln>
              <a:noFill/>
            </a:ln>
          </p:spPr>
          <p:txBody>
            <a:bodyPr wrap="none" rtlCol="0">
              <a:spAutoFit/>
            </a:bodyPr>
            <a:lstStyle/>
            <a:p>
              <a:r>
                <a:rPr lang="en-US" sz="1400" dirty="0" smtClean="0">
                  <a:solidFill>
                    <a:schemeClr val="bg1"/>
                  </a:solidFill>
                  <a:latin typeface="Arial" panose="020B0604020202020204" pitchFamily="34" charset="0"/>
                  <a:cs typeface="Arial" panose="020B0604020202020204" pitchFamily="34" charset="0"/>
                </a:rPr>
                <a:t>www.cells.es</a:t>
              </a:r>
            </a:p>
          </p:txBody>
        </p:sp>
        <p:sp>
          <p:nvSpPr>
            <p:cNvPr id="10" name="TextBox 9"/>
            <p:cNvSpPr txBox="1"/>
            <p:nvPr/>
          </p:nvSpPr>
          <p:spPr>
            <a:xfrm>
              <a:off x="7049146" y="6509594"/>
              <a:ext cx="1079142" cy="307777"/>
            </a:xfrm>
            <a:prstGeom prst="rect">
              <a:avLst/>
            </a:prstGeom>
            <a:solidFill>
              <a:srgbClr val="88A0B8"/>
            </a:solidFill>
            <a:ln>
              <a:noFill/>
            </a:ln>
          </p:spPr>
          <p:txBody>
            <a:bodyPr wrap="none" rtlCol="0">
              <a:spAutoFit/>
            </a:bodyPr>
            <a:lstStyle/>
            <a:p>
              <a:r>
                <a:rPr lang="en-US" sz="1400" dirty="0" smtClean="0">
                  <a:solidFill>
                    <a:schemeClr val="bg1"/>
                  </a:solidFill>
                  <a:latin typeface="Arial" panose="020B0604020202020204" pitchFamily="34" charset="0"/>
                  <a:cs typeface="Arial" panose="020B0604020202020204" pitchFamily="34" charset="0"/>
                </a:rPr>
                <a:t>14/05/2014</a:t>
              </a:r>
            </a:p>
          </p:txBody>
        </p:sp>
      </p:grpSp>
      <p:grpSp>
        <p:nvGrpSpPr>
          <p:cNvPr id="17" name="Group 16"/>
          <p:cNvGrpSpPr/>
          <p:nvPr/>
        </p:nvGrpSpPr>
        <p:grpSpPr>
          <a:xfrm>
            <a:off x="861447" y="6509594"/>
            <a:ext cx="7455995" cy="309661"/>
            <a:chOff x="861447" y="6509594"/>
            <a:chExt cx="7455995" cy="309661"/>
          </a:xfrm>
        </p:grpSpPr>
        <p:sp>
          <p:nvSpPr>
            <p:cNvPr id="18" name="TextBox 17"/>
            <p:cNvSpPr txBox="1"/>
            <p:nvPr/>
          </p:nvSpPr>
          <p:spPr>
            <a:xfrm>
              <a:off x="861447" y="6511478"/>
              <a:ext cx="1218603" cy="307777"/>
            </a:xfrm>
            <a:prstGeom prst="rect">
              <a:avLst/>
            </a:prstGeom>
            <a:solidFill>
              <a:srgbClr val="DEDFE6"/>
            </a:solidFill>
            <a:ln>
              <a:noFill/>
            </a:ln>
          </p:spPr>
          <p:txBody>
            <a:bodyPr wrap="none" rtlCol="0">
              <a:spAutoFit/>
            </a:bodyPr>
            <a:lstStyle/>
            <a:p>
              <a:r>
                <a:rPr lang="en-US" sz="1400" dirty="0" smtClean="0">
                  <a:latin typeface="Arial" panose="020B0604020202020204" pitchFamily="34" charset="0"/>
                  <a:cs typeface="Arial" panose="020B0604020202020204" pitchFamily="34" charset="0"/>
                </a:rPr>
                <a:t>Marta </a:t>
              </a:r>
              <a:r>
                <a:rPr lang="en-US" sz="1400" dirty="0" err="1" smtClean="0">
                  <a:latin typeface="Arial" panose="020B0604020202020204" pitchFamily="34" charset="0"/>
                  <a:cs typeface="Arial" panose="020B0604020202020204" pitchFamily="34" charset="0"/>
                </a:rPr>
                <a:t>Llonch</a:t>
              </a:r>
              <a:endParaRPr lang="en-US" sz="1400" dirty="0" smtClean="0">
                <a:latin typeface="Arial" panose="020B0604020202020204" pitchFamily="34" charset="0"/>
                <a:cs typeface="Arial" panose="020B0604020202020204" pitchFamily="34" charset="0"/>
              </a:endParaRPr>
            </a:p>
          </p:txBody>
        </p:sp>
        <p:sp>
          <p:nvSpPr>
            <p:cNvPr id="19" name="TextBox 18"/>
            <p:cNvSpPr txBox="1"/>
            <p:nvPr/>
          </p:nvSpPr>
          <p:spPr>
            <a:xfrm>
              <a:off x="3858594" y="6511477"/>
              <a:ext cx="1211935" cy="307777"/>
            </a:xfrm>
            <a:prstGeom prst="rect">
              <a:avLst/>
            </a:prstGeom>
            <a:solidFill>
              <a:srgbClr val="979F07"/>
            </a:solidFill>
            <a:ln>
              <a:noFill/>
            </a:ln>
          </p:spPr>
          <p:txBody>
            <a:bodyPr wrap="none" rtlCol="0">
              <a:spAutoFit/>
            </a:bodyPr>
            <a:lstStyle/>
            <a:p>
              <a:r>
                <a:rPr lang="en-US" sz="1400" dirty="0" smtClean="0">
                  <a:solidFill>
                    <a:schemeClr val="bg1"/>
                  </a:solidFill>
                  <a:latin typeface="Arial" panose="020B0604020202020204" pitchFamily="34" charset="0"/>
                  <a:cs typeface="Arial" panose="020B0604020202020204" pitchFamily="34" charset="0"/>
                </a:rPr>
                <a:t>www.cells.es</a:t>
              </a:r>
            </a:p>
          </p:txBody>
        </p:sp>
        <p:sp>
          <p:nvSpPr>
            <p:cNvPr id="20" name="TextBox 19"/>
            <p:cNvSpPr txBox="1"/>
            <p:nvPr/>
          </p:nvSpPr>
          <p:spPr>
            <a:xfrm>
              <a:off x="7049146" y="6509594"/>
              <a:ext cx="1268296" cy="307777"/>
            </a:xfrm>
            <a:prstGeom prst="rect">
              <a:avLst/>
            </a:prstGeom>
            <a:solidFill>
              <a:srgbClr val="88A0B8"/>
            </a:solidFill>
            <a:ln>
              <a:noFill/>
            </a:ln>
          </p:spPr>
          <p:txBody>
            <a:bodyPr wrap="none" rtlCol="0">
              <a:spAutoFit/>
            </a:bodyPr>
            <a:lstStyle/>
            <a:p>
              <a:r>
                <a:rPr lang="en-US" sz="1400" dirty="0" smtClean="0">
                  <a:solidFill>
                    <a:schemeClr val="bg1"/>
                  </a:solidFill>
                  <a:latin typeface="Arial" panose="020B0604020202020204" pitchFamily="34" charset="0"/>
                  <a:cs typeface="Arial" panose="020B0604020202020204" pitchFamily="34" charset="0"/>
                </a:rPr>
                <a:t>2014 October</a:t>
              </a:r>
            </a:p>
          </p:txBody>
        </p:sp>
      </p:grpSp>
      <p:sp>
        <p:nvSpPr>
          <p:cNvPr id="21" name="Content Placeholder 2"/>
          <p:cNvSpPr txBox="1">
            <a:spLocks/>
          </p:cNvSpPr>
          <p:nvPr/>
        </p:nvSpPr>
        <p:spPr>
          <a:xfrm>
            <a:off x="1926159" y="228600"/>
            <a:ext cx="6288739" cy="990600"/>
          </a:xfrm>
          <a:prstGeom prst="rect">
            <a:avLst/>
          </a:prstGeom>
        </p:spPr>
        <p:txBody>
          <a:bodyPr vert="horz" lIns="91440" tIns="45720" rIns="91440" bIns="45720" rtlCol="0" anchor="ctr">
            <a:normAutofit/>
          </a:bodyPr>
          <a:lstStyle>
            <a:lvl1pPr marL="0" indent="0" algn="l" defTabSz="914400" rtl="0" eaLnBrk="1" latinLnBrk="0" hangingPunct="1">
              <a:spcBef>
                <a:spcPct val="20000"/>
              </a:spcBef>
              <a:buClr>
                <a:srgbClr val="959F38"/>
              </a:buClr>
              <a:buFont typeface="Arial" pitchFamily="34" charset="0"/>
              <a:buNone/>
              <a:defRPr sz="3200" kern="1200">
                <a:solidFill>
                  <a:schemeClr val="tx1"/>
                </a:solidFill>
                <a:latin typeface="Arial" pitchFamily="34" charset="0"/>
                <a:ea typeface="+mn-ea"/>
                <a:cs typeface="Arial" pitchFamily="34" charset="0"/>
              </a:defRPr>
            </a:lvl1pPr>
            <a:lvl2pPr marL="457200" indent="0" algn="l" defTabSz="914400" rtl="0" eaLnBrk="1" latinLnBrk="0" hangingPunct="1">
              <a:spcBef>
                <a:spcPct val="20000"/>
              </a:spcBef>
              <a:buClr>
                <a:srgbClr val="112E50"/>
              </a:buClr>
              <a:buFont typeface="Arial" pitchFamily="34" charset="0"/>
              <a:buNone/>
              <a:defRPr sz="2800" kern="1200">
                <a:solidFill>
                  <a:schemeClr val="tx1"/>
                </a:solidFill>
                <a:latin typeface="Arial" pitchFamily="34" charset="0"/>
                <a:ea typeface="+mn-ea"/>
                <a:cs typeface="Arial" pitchFamily="34" charset="0"/>
              </a:defRPr>
            </a:lvl2pPr>
            <a:lvl3pPr marL="914400" indent="0" algn="l" defTabSz="914400" rtl="0" eaLnBrk="1" latinLnBrk="0" hangingPunct="1">
              <a:spcBef>
                <a:spcPct val="20000"/>
              </a:spcBef>
              <a:buClr>
                <a:srgbClr val="959F38"/>
              </a:buClr>
              <a:buFont typeface="Arial" pitchFamily="34" charset="0"/>
              <a:buNone/>
              <a:defRPr sz="2400" kern="1200">
                <a:solidFill>
                  <a:schemeClr val="tx1"/>
                </a:solidFill>
                <a:latin typeface="Arial" pitchFamily="34" charset="0"/>
                <a:ea typeface="+mn-ea"/>
                <a:cs typeface="Arial" pitchFamily="34" charset="0"/>
              </a:defRPr>
            </a:lvl3pPr>
            <a:lvl4pPr marL="1371600" indent="0" algn="l" defTabSz="914400" rtl="0" eaLnBrk="1" latinLnBrk="0" hangingPunct="1">
              <a:spcBef>
                <a:spcPct val="20000"/>
              </a:spcBef>
              <a:buClr>
                <a:srgbClr val="112E50"/>
              </a:buClr>
              <a:buFont typeface="Arial" pitchFamily="34" charset="0"/>
              <a:buNone/>
              <a:defRPr sz="2000" kern="1200">
                <a:solidFill>
                  <a:schemeClr val="tx1"/>
                </a:solidFill>
                <a:latin typeface="Arial" pitchFamily="34" charset="0"/>
                <a:ea typeface="+mn-ea"/>
                <a:cs typeface="Arial" pitchFamily="34" charset="0"/>
              </a:defRPr>
            </a:lvl4pPr>
            <a:lvl5pPr marL="1828800" indent="0" algn="l" defTabSz="914400" rtl="0" eaLnBrk="1" latinLnBrk="0" hangingPunct="1">
              <a:spcBef>
                <a:spcPct val="20000"/>
              </a:spcBef>
              <a:buClr>
                <a:srgbClr val="88A0B8"/>
              </a:buClr>
              <a:buFont typeface="Wingdings" pitchFamily="2" charset="2"/>
              <a:buNone/>
              <a:defRPr sz="2000" kern="1200">
                <a:solidFill>
                  <a:schemeClr val="tx1"/>
                </a:solidFill>
                <a:latin typeface="Arial" pitchFamily="34" charset="0"/>
                <a:ea typeface="+mn-ea"/>
                <a:cs typeface="Arial" pitchFamily="34" charset="0"/>
              </a:defRPr>
            </a:lvl5pPr>
            <a:lvl6pPr marL="22860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9pPr>
          </a:lstStyle>
          <a:p>
            <a:r>
              <a:rPr lang="en-US" sz="3900" b="1" dirty="0">
                <a:solidFill>
                  <a:srgbClr val="112E50"/>
                </a:solidFill>
                <a:latin typeface="Arial Narrow" panose="020B0606020202030204" pitchFamily="34" charset="0"/>
              </a:rPr>
              <a:t>5</a:t>
            </a:r>
            <a:r>
              <a:rPr lang="en-US" sz="3900" b="1" dirty="0" smtClean="0">
                <a:solidFill>
                  <a:srgbClr val="112E50"/>
                </a:solidFill>
                <a:latin typeface="Arial Narrow" panose="020B0606020202030204" pitchFamily="34" charset="0"/>
              </a:rPr>
              <a:t>. PBE Alignment</a:t>
            </a:r>
            <a:endParaRPr lang="en-US" sz="2600" dirty="0">
              <a:solidFill>
                <a:schemeClr val="bg1">
                  <a:lumMod val="50000"/>
                </a:schemeClr>
              </a:solidFill>
              <a:latin typeface="Arial Narrow" panose="020B0606020202030204" pitchFamily="34" charset="0"/>
            </a:endParaRPr>
          </a:p>
        </p:txBody>
      </p:sp>
      <p:sp>
        <p:nvSpPr>
          <p:cNvPr id="2" name="Rectangle 1"/>
          <p:cNvSpPr/>
          <p:nvPr/>
        </p:nvSpPr>
        <p:spPr>
          <a:xfrm>
            <a:off x="457200" y="1131276"/>
            <a:ext cx="6781800" cy="338554"/>
          </a:xfrm>
          <a:prstGeom prst="rect">
            <a:avLst/>
          </a:prstGeom>
        </p:spPr>
        <p:txBody>
          <a:bodyPr wrap="square">
            <a:spAutoFit/>
          </a:bodyPr>
          <a:lstStyle/>
          <a:p>
            <a:r>
              <a:rPr lang="en-US" sz="1600" dirty="0" smtClean="0">
                <a:solidFill>
                  <a:schemeClr val="tx2"/>
                </a:solidFill>
                <a:latin typeface="Arial Narrow" panose="020B0606020202030204" pitchFamily="34" charset="0"/>
              </a:rPr>
              <a:t>A specific NAPP </a:t>
            </a:r>
            <a:r>
              <a:rPr lang="en-US" sz="1600" dirty="0">
                <a:solidFill>
                  <a:schemeClr val="tx2"/>
                </a:solidFill>
                <a:latin typeface="Arial Narrow" panose="020B0606020202030204" pitchFamily="34" charset="0"/>
              </a:rPr>
              <a:t>mirrors configuration, </a:t>
            </a:r>
            <a:r>
              <a:rPr lang="en-US" sz="1600" dirty="0" smtClean="0">
                <a:solidFill>
                  <a:schemeClr val="tx2"/>
                </a:solidFill>
                <a:latin typeface="Arial Narrow" panose="020B0606020202030204" pitchFamily="34" charset="0"/>
              </a:rPr>
              <a:t>allow to </a:t>
            </a:r>
            <a:r>
              <a:rPr lang="en-US" sz="1600" dirty="0">
                <a:solidFill>
                  <a:schemeClr val="tx2"/>
                </a:solidFill>
                <a:latin typeface="Arial Narrow" panose="020B0606020202030204" pitchFamily="34" charset="0"/>
              </a:rPr>
              <a:t>work in </a:t>
            </a:r>
            <a:r>
              <a:rPr lang="en-US" sz="1600" u="sng" dirty="0">
                <a:solidFill>
                  <a:schemeClr val="tx2"/>
                </a:solidFill>
                <a:latin typeface="Arial Narrow" panose="020B0606020202030204" pitchFamily="34" charset="0"/>
              </a:rPr>
              <a:t>order zero beam</a:t>
            </a:r>
            <a:r>
              <a:rPr lang="en-US" sz="1600" dirty="0">
                <a:solidFill>
                  <a:schemeClr val="tx2"/>
                </a:solidFill>
                <a:latin typeface="Arial Narrow" panose="020B0606020202030204" pitchFamily="34" charset="0"/>
              </a:rPr>
              <a:t> (white beam</a:t>
            </a:r>
            <a:r>
              <a:rPr lang="en-US" sz="1600" dirty="0" smtClean="0">
                <a:solidFill>
                  <a:schemeClr val="tx2"/>
                </a:solidFill>
                <a:latin typeface="Arial Narrow" panose="020B0606020202030204" pitchFamily="34" charset="0"/>
              </a:rPr>
              <a:t>): </a:t>
            </a:r>
            <a:endParaRPr lang="en-US" dirty="0"/>
          </a:p>
        </p:txBody>
      </p:sp>
      <p:sp>
        <p:nvSpPr>
          <p:cNvPr id="23" name="Rectangle 22"/>
          <p:cNvSpPr/>
          <p:nvPr/>
        </p:nvSpPr>
        <p:spPr>
          <a:xfrm>
            <a:off x="1336598" y="1534331"/>
            <a:ext cx="5168403" cy="338554"/>
          </a:xfrm>
          <a:prstGeom prst="rect">
            <a:avLst/>
          </a:prstGeom>
        </p:spPr>
        <p:txBody>
          <a:bodyPr wrap="none">
            <a:spAutoFit/>
          </a:bodyPr>
          <a:lstStyle/>
          <a:p>
            <a:pPr marL="285750" indent="-285750">
              <a:buClr>
                <a:srgbClr val="979F07"/>
              </a:buClr>
              <a:buFont typeface="Wingdings" panose="05000000000000000000" pitchFamily="2" charset="2"/>
              <a:buChar char="§"/>
            </a:pPr>
            <a:r>
              <a:rPr lang="en-US" altLang="en-US" sz="1600" dirty="0" smtClean="0">
                <a:solidFill>
                  <a:schemeClr val="tx2"/>
                </a:solidFill>
                <a:latin typeface="Arial Narrow" panose="020B0606020202030204" pitchFamily="34" charset="0"/>
              </a:rPr>
              <a:t>The white beam is materialized by two spherical optical targets.</a:t>
            </a:r>
            <a:endParaRPr lang="en-US" sz="1600" dirty="0">
              <a:solidFill>
                <a:schemeClr val="tx2"/>
              </a:solidFill>
              <a:latin typeface="Arial Narrow" panose="020B0606020202030204" pitchFamily="34" charset="0"/>
            </a:endParaRPr>
          </a:p>
        </p:txBody>
      </p:sp>
      <p:pic>
        <p:nvPicPr>
          <p:cNvPr id="3074" name="Picture 2" descr="T1.5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49413" y="1435425"/>
            <a:ext cx="816712" cy="81671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5" name="Rectangle 24"/>
          <p:cNvSpPr/>
          <p:nvPr/>
        </p:nvSpPr>
        <p:spPr>
          <a:xfrm>
            <a:off x="1327073" y="1913584"/>
            <a:ext cx="2839239" cy="338554"/>
          </a:xfrm>
          <a:prstGeom prst="rect">
            <a:avLst/>
          </a:prstGeom>
        </p:spPr>
        <p:txBody>
          <a:bodyPr wrap="none">
            <a:spAutoFit/>
          </a:bodyPr>
          <a:lstStyle/>
          <a:p>
            <a:pPr marL="285750" indent="-285750">
              <a:buClr>
                <a:srgbClr val="979F07"/>
              </a:buClr>
              <a:buFont typeface="Wingdings" panose="05000000000000000000" pitchFamily="2" charset="2"/>
              <a:buChar char="§"/>
            </a:pPr>
            <a:r>
              <a:rPr lang="en-US" altLang="en-US" sz="1600" dirty="0" smtClean="0">
                <a:solidFill>
                  <a:schemeClr val="tx2"/>
                </a:solidFill>
                <a:latin typeface="Arial Narrow" panose="020B0606020202030204" pitchFamily="34" charset="0"/>
              </a:rPr>
              <a:t>This will be our destination axis.</a:t>
            </a:r>
            <a:endParaRPr lang="en-US" sz="1600" dirty="0">
              <a:solidFill>
                <a:schemeClr val="tx2"/>
              </a:solidFill>
              <a:latin typeface="Arial Narrow" panose="020B0606020202030204" pitchFamily="34" charset="0"/>
            </a:endParaRPr>
          </a:p>
        </p:txBody>
      </p:sp>
      <p:sp>
        <p:nvSpPr>
          <p:cNvPr id="26" name="Rectangle 25"/>
          <p:cNvSpPr/>
          <p:nvPr/>
        </p:nvSpPr>
        <p:spPr>
          <a:xfrm>
            <a:off x="1327072" y="2285472"/>
            <a:ext cx="4461478" cy="338554"/>
          </a:xfrm>
          <a:prstGeom prst="rect">
            <a:avLst/>
          </a:prstGeom>
        </p:spPr>
        <p:txBody>
          <a:bodyPr wrap="none">
            <a:spAutoFit/>
          </a:bodyPr>
          <a:lstStyle/>
          <a:p>
            <a:pPr marL="285750" indent="-285750">
              <a:buClr>
                <a:srgbClr val="979F07"/>
              </a:buClr>
              <a:buFont typeface="Wingdings" panose="05000000000000000000" pitchFamily="2" charset="2"/>
              <a:buChar char="§"/>
            </a:pPr>
            <a:r>
              <a:rPr lang="en-US" altLang="en-US" sz="1600" dirty="0" smtClean="0">
                <a:solidFill>
                  <a:schemeClr val="tx2"/>
                </a:solidFill>
                <a:latin typeface="Arial Narrow" panose="020B0606020202030204" pitchFamily="34" charset="0"/>
              </a:rPr>
              <a:t>Is needed to stablish a destination coordinate system.</a:t>
            </a:r>
            <a:endParaRPr lang="en-US" sz="1600" dirty="0">
              <a:solidFill>
                <a:schemeClr val="tx2"/>
              </a:solidFill>
              <a:latin typeface="Arial Narrow" panose="020B0606020202030204" pitchFamily="34" charset="0"/>
            </a:endParaRPr>
          </a:p>
        </p:txBody>
      </p:sp>
      <p:sp>
        <p:nvSpPr>
          <p:cNvPr id="221" name="Rectangle 220"/>
          <p:cNvSpPr/>
          <p:nvPr/>
        </p:nvSpPr>
        <p:spPr>
          <a:xfrm>
            <a:off x="1327072" y="2721713"/>
            <a:ext cx="5166506" cy="584775"/>
          </a:xfrm>
          <a:prstGeom prst="rect">
            <a:avLst/>
          </a:prstGeom>
        </p:spPr>
        <p:txBody>
          <a:bodyPr wrap="square">
            <a:spAutoFit/>
          </a:bodyPr>
          <a:lstStyle/>
          <a:p>
            <a:pPr marL="285750" indent="-285750">
              <a:buClr>
                <a:srgbClr val="979F07"/>
              </a:buClr>
              <a:buFont typeface="Wingdings" panose="05000000000000000000" pitchFamily="2" charset="2"/>
              <a:buChar char="§"/>
            </a:pPr>
            <a:r>
              <a:rPr lang="en-US" altLang="en-US" sz="1600" dirty="0" smtClean="0">
                <a:solidFill>
                  <a:schemeClr val="tx2"/>
                </a:solidFill>
                <a:latin typeface="Arial Narrow" panose="020B0606020202030204" pitchFamily="34" charset="0"/>
              </a:rPr>
              <a:t>Taking as common point, between the source and destination point group, the capillary aperture and its coordinate system.</a:t>
            </a:r>
            <a:endParaRPr lang="en-US" sz="1600" dirty="0">
              <a:solidFill>
                <a:schemeClr val="tx2"/>
              </a:solidFill>
              <a:latin typeface="Arial Narrow" panose="020B0606020202030204" pitchFamily="34" charset="0"/>
            </a:endParaRPr>
          </a:p>
        </p:txBody>
      </p:sp>
      <p:grpSp>
        <p:nvGrpSpPr>
          <p:cNvPr id="55" name="Group 54"/>
          <p:cNvGrpSpPr/>
          <p:nvPr/>
        </p:nvGrpSpPr>
        <p:grpSpPr>
          <a:xfrm>
            <a:off x="4642801" y="3910885"/>
            <a:ext cx="4191973" cy="2121814"/>
            <a:chOff x="5070529" y="4429891"/>
            <a:chExt cx="3693444" cy="1744089"/>
          </a:xfrm>
        </p:grpSpPr>
        <p:grpSp>
          <p:nvGrpSpPr>
            <p:cNvPr id="40" name="Group 39"/>
            <p:cNvGrpSpPr/>
            <p:nvPr/>
          </p:nvGrpSpPr>
          <p:grpSpPr>
            <a:xfrm>
              <a:off x="5070529" y="4429891"/>
              <a:ext cx="3693444" cy="1744089"/>
              <a:chOff x="5155042" y="4036589"/>
              <a:chExt cx="3693444" cy="1744089"/>
            </a:xfrm>
          </p:grpSpPr>
          <p:grpSp>
            <p:nvGrpSpPr>
              <p:cNvPr id="187" name="Group 186"/>
              <p:cNvGrpSpPr/>
              <p:nvPr/>
            </p:nvGrpSpPr>
            <p:grpSpPr>
              <a:xfrm>
                <a:off x="5155042" y="4558280"/>
                <a:ext cx="3693444" cy="1222398"/>
                <a:chOff x="441667" y="4110188"/>
                <a:chExt cx="4444593" cy="1362597"/>
              </a:xfrm>
            </p:grpSpPr>
            <p:grpSp>
              <p:nvGrpSpPr>
                <p:cNvPr id="100" name="Group 99"/>
                <p:cNvGrpSpPr/>
                <p:nvPr/>
              </p:nvGrpSpPr>
              <p:grpSpPr>
                <a:xfrm>
                  <a:off x="441667" y="4110188"/>
                  <a:ext cx="4444593" cy="1362597"/>
                  <a:chOff x="16201703" y="28654889"/>
                  <a:chExt cx="13062981" cy="4414377"/>
                </a:xfrm>
              </p:grpSpPr>
              <p:grpSp>
                <p:nvGrpSpPr>
                  <p:cNvPr id="101" name="Group 100"/>
                  <p:cNvGrpSpPr/>
                  <p:nvPr/>
                </p:nvGrpSpPr>
                <p:grpSpPr>
                  <a:xfrm>
                    <a:off x="16201707" y="29144671"/>
                    <a:ext cx="13062977" cy="3924595"/>
                    <a:chOff x="11361833" y="29304465"/>
                    <a:chExt cx="13062977" cy="3924595"/>
                  </a:xfrm>
                </p:grpSpPr>
                <p:grpSp>
                  <p:nvGrpSpPr>
                    <p:cNvPr id="106" name="Group 105"/>
                    <p:cNvGrpSpPr/>
                    <p:nvPr/>
                  </p:nvGrpSpPr>
                  <p:grpSpPr>
                    <a:xfrm>
                      <a:off x="11361833" y="29304465"/>
                      <a:ext cx="13062977" cy="3924595"/>
                      <a:chOff x="1026837" y="28964473"/>
                      <a:chExt cx="13062977" cy="3924595"/>
                    </a:xfrm>
                  </p:grpSpPr>
                  <p:grpSp>
                    <p:nvGrpSpPr>
                      <p:cNvPr id="108" name="Group 107"/>
                      <p:cNvGrpSpPr/>
                      <p:nvPr/>
                    </p:nvGrpSpPr>
                    <p:grpSpPr>
                      <a:xfrm>
                        <a:off x="1026837" y="28964473"/>
                        <a:ext cx="13062977" cy="3924595"/>
                        <a:chOff x="1026837" y="28964473"/>
                        <a:chExt cx="13062977" cy="3924595"/>
                      </a:xfrm>
                    </p:grpSpPr>
                    <p:grpSp>
                      <p:nvGrpSpPr>
                        <p:cNvPr id="118" name="Group 117"/>
                        <p:cNvGrpSpPr/>
                        <p:nvPr/>
                      </p:nvGrpSpPr>
                      <p:grpSpPr>
                        <a:xfrm>
                          <a:off x="1026837" y="28964473"/>
                          <a:ext cx="13062977" cy="3924595"/>
                          <a:chOff x="1253312" y="31190911"/>
                          <a:chExt cx="13062977" cy="3924595"/>
                        </a:xfrm>
                      </p:grpSpPr>
                      <p:grpSp>
                        <p:nvGrpSpPr>
                          <p:cNvPr id="120" name="Group 119"/>
                          <p:cNvGrpSpPr/>
                          <p:nvPr/>
                        </p:nvGrpSpPr>
                        <p:grpSpPr>
                          <a:xfrm>
                            <a:off x="1253312" y="31190911"/>
                            <a:ext cx="13062977" cy="3924595"/>
                            <a:chOff x="1403069" y="30091401"/>
                            <a:chExt cx="6320269" cy="2099130"/>
                          </a:xfrm>
                        </p:grpSpPr>
                        <p:grpSp>
                          <p:nvGrpSpPr>
                            <p:cNvPr id="136" name="Group 135"/>
                            <p:cNvGrpSpPr/>
                            <p:nvPr/>
                          </p:nvGrpSpPr>
                          <p:grpSpPr>
                            <a:xfrm>
                              <a:off x="1403069" y="30480373"/>
                              <a:ext cx="6320269" cy="1710158"/>
                              <a:chOff x="1403069" y="30480373"/>
                              <a:chExt cx="6320269" cy="1710158"/>
                            </a:xfrm>
                          </p:grpSpPr>
                          <p:grpSp>
                            <p:nvGrpSpPr>
                              <p:cNvPr id="146" name="Group 145"/>
                              <p:cNvGrpSpPr/>
                              <p:nvPr/>
                            </p:nvGrpSpPr>
                            <p:grpSpPr>
                              <a:xfrm>
                                <a:off x="3258667" y="30933631"/>
                                <a:ext cx="4464671" cy="990318"/>
                                <a:chOff x="4817748" y="31436338"/>
                                <a:chExt cx="3511548" cy="699745"/>
                              </a:xfrm>
                            </p:grpSpPr>
                            <p:cxnSp>
                              <p:nvCxnSpPr>
                                <p:cNvPr id="164" name="Straight Connector 163"/>
                                <p:cNvCxnSpPr/>
                                <p:nvPr/>
                              </p:nvCxnSpPr>
                              <p:spPr>
                                <a:xfrm flipV="1">
                                  <a:off x="4817748" y="31770001"/>
                                  <a:ext cx="3511548" cy="9155"/>
                                </a:xfrm>
                                <a:prstGeom prst="line">
                                  <a:avLst/>
                                </a:prstGeom>
                              </p:spPr>
                              <p:style>
                                <a:lnRef idx="1">
                                  <a:schemeClr val="accent1"/>
                                </a:lnRef>
                                <a:fillRef idx="0">
                                  <a:schemeClr val="accent1"/>
                                </a:fillRef>
                                <a:effectRef idx="0">
                                  <a:schemeClr val="accent1"/>
                                </a:effectRef>
                                <a:fontRef idx="minor">
                                  <a:schemeClr val="tx1"/>
                                </a:fontRef>
                              </p:style>
                            </p:cxnSp>
                            <p:sp>
                              <p:nvSpPr>
                                <p:cNvPr id="165" name="Snip Same Side Corner Rectangle 164"/>
                                <p:cNvSpPr/>
                                <p:nvPr/>
                              </p:nvSpPr>
                              <p:spPr>
                                <a:xfrm rot="16200000">
                                  <a:off x="6335974" y="31498766"/>
                                  <a:ext cx="87643" cy="568131"/>
                                </a:xfrm>
                                <a:prstGeom prst="snip2SameRect">
                                  <a:avLst>
                                    <a:gd name="adj1" fmla="val 43064"/>
                                    <a:gd name="adj2" fmla="val 0"/>
                                  </a:avLst>
                                </a:prstGeom>
                                <a:gradFill flip="none" rotWithShape="1">
                                  <a:gsLst>
                                    <a:gs pos="48000">
                                      <a:schemeClr val="bg1">
                                        <a:lumMod val="95000"/>
                                        <a:alpha val="80000"/>
                                      </a:schemeClr>
                                    </a:gs>
                                    <a:gs pos="0">
                                      <a:schemeClr val="bg1">
                                        <a:lumMod val="65000"/>
                                        <a:alpha val="80000"/>
                                      </a:schemeClr>
                                    </a:gs>
                                    <a:gs pos="5000">
                                      <a:schemeClr val="bg1">
                                        <a:lumMod val="75000"/>
                                        <a:alpha val="80000"/>
                                      </a:schemeClr>
                                    </a:gs>
                                    <a:gs pos="18000">
                                      <a:schemeClr val="bg1">
                                        <a:lumMod val="85000"/>
                                        <a:alpha val="80000"/>
                                      </a:schemeClr>
                                    </a:gs>
                                    <a:gs pos="76000">
                                      <a:schemeClr val="bg1">
                                        <a:lumMod val="85000"/>
                                        <a:alpha val="80000"/>
                                      </a:schemeClr>
                                    </a:gs>
                                    <a:gs pos="37000">
                                      <a:schemeClr val="bg1">
                                        <a:lumMod val="95000"/>
                                        <a:alpha val="80000"/>
                                      </a:schemeClr>
                                    </a:gs>
                                    <a:gs pos="96000">
                                      <a:schemeClr val="bg1">
                                        <a:lumMod val="75000"/>
                                        <a:alpha val="80000"/>
                                      </a:schemeClr>
                                    </a:gs>
                                    <a:gs pos="82000">
                                      <a:schemeClr val="bg1">
                                        <a:lumMod val="85000"/>
                                        <a:alpha val="80000"/>
                                      </a:schemeClr>
                                    </a:gs>
                                    <a:gs pos="100000">
                                      <a:schemeClr val="bg1">
                                        <a:lumMod val="65000"/>
                                        <a:alpha val="80000"/>
                                      </a:schemeClr>
                                    </a:gs>
                                  </a:gsLst>
                                  <a:lin ang="0" scaled="0"/>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ca-ES"/>
                                </a:p>
                              </p:txBody>
                            </p:sp>
                            <p:sp>
                              <p:nvSpPr>
                                <p:cNvPr id="166" name="Flowchart: Extract 165"/>
                                <p:cNvSpPr/>
                                <p:nvPr/>
                              </p:nvSpPr>
                              <p:spPr>
                                <a:xfrm rot="16200000">
                                  <a:off x="5991854" y="31669347"/>
                                  <a:ext cx="87645" cy="226970"/>
                                </a:xfrm>
                                <a:prstGeom prst="flowChartExtract">
                                  <a:avLst/>
                                </a:prstGeom>
                                <a:gradFill flip="none" rotWithShape="1">
                                  <a:gsLst>
                                    <a:gs pos="48000">
                                      <a:schemeClr val="bg1">
                                        <a:lumMod val="95000"/>
                                        <a:alpha val="80000"/>
                                      </a:schemeClr>
                                    </a:gs>
                                    <a:gs pos="0">
                                      <a:schemeClr val="bg1">
                                        <a:lumMod val="65000"/>
                                        <a:alpha val="80000"/>
                                      </a:schemeClr>
                                    </a:gs>
                                    <a:gs pos="5000">
                                      <a:schemeClr val="bg1">
                                        <a:lumMod val="75000"/>
                                        <a:alpha val="80000"/>
                                      </a:schemeClr>
                                    </a:gs>
                                    <a:gs pos="18000">
                                      <a:schemeClr val="bg1">
                                        <a:lumMod val="85000"/>
                                        <a:alpha val="80000"/>
                                      </a:schemeClr>
                                    </a:gs>
                                    <a:gs pos="76000">
                                      <a:schemeClr val="bg1">
                                        <a:lumMod val="85000"/>
                                        <a:alpha val="80000"/>
                                      </a:schemeClr>
                                    </a:gs>
                                    <a:gs pos="37000">
                                      <a:schemeClr val="bg1">
                                        <a:lumMod val="95000"/>
                                        <a:alpha val="80000"/>
                                      </a:schemeClr>
                                    </a:gs>
                                    <a:gs pos="96000">
                                      <a:schemeClr val="bg1">
                                        <a:lumMod val="75000"/>
                                        <a:alpha val="80000"/>
                                      </a:schemeClr>
                                    </a:gs>
                                    <a:gs pos="82000">
                                      <a:schemeClr val="bg1">
                                        <a:lumMod val="85000"/>
                                        <a:alpha val="80000"/>
                                      </a:schemeClr>
                                    </a:gs>
                                    <a:gs pos="100000">
                                      <a:schemeClr val="bg1">
                                        <a:lumMod val="65000"/>
                                        <a:alpha val="80000"/>
                                      </a:schemeClr>
                                    </a:gs>
                                  </a:gsLst>
                                  <a:lin ang="0" scaled="0"/>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ca-ES"/>
                                </a:p>
                              </p:txBody>
                            </p:sp>
                            <p:sp>
                              <p:nvSpPr>
                                <p:cNvPr id="167" name="Rectangle 166"/>
                                <p:cNvSpPr/>
                                <p:nvPr/>
                              </p:nvSpPr>
                              <p:spPr bwMode="auto">
                                <a:xfrm>
                                  <a:off x="7039358" y="31436338"/>
                                  <a:ext cx="67590" cy="699745"/>
                                </a:xfrm>
                                <a:prstGeom prst="rect">
                                  <a:avLst/>
                                </a:prstGeom>
                                <a:gradFill flip="none" rotWithShape="1">
                                  <a:gsLst>
                                    <a:gs pos="25000">
                                      <a:srgbClr val="E4E69A">
                                        <a:alpha val="80000"/>
                                      </a:srgbClr>
                                    </a:gs>
                                    <a:gs pos="0">
                                      <a:srgbClr val="F3F4D4">
                                        <a:alpha val="80000"/>
                                      </a:srgbClr>
                                    </a:gs>
                                    <a:gs pos="100000">
                                      <a:srgbClr val="DCDE7C">
                                        <a:alpha val="80000"/>
                                      </a:srgbClr>
                                    </a:gs>
                                  </a:gsLst>
                                  <a:lin ang="0" scaled="0"/>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a-ES"/>
                                </a:p>
                              </p:txBody>
                            </p:sp>
                            <p:sp>
                              <p:nvSpPr>
                                <p:cNvPr id="168" name="Rectangle 167"/>
                                <p:cNvSpPr/>
                                <p:nvPr/>
                              </p:nvSpPr>
                              <p:spPr bwMode="auto">
                                <a:xfrm>
                                  <a:off x="7106948" y="31591011"/>
                                  <a:ext cx="79272" cy="397828"/>
                                </a:xfrm>
                                <a:prstGeom prst="rect">
                                  <a:avLst/>
                                </a:prstGeom>
                                <a:pattFill prst="dkVert">
                                  <a:fgClr>
                                    <a:schemeClr val="bg1">
                                      <a:lumMod val="50000"/>
                                    </a:schemeClr>
                                  </a:fgClr>
                                  <a:bgClr>
                                    <a:schemeClr val="bg1">
                                      <a:lumMod val="85000"/>
                                    </a:schemeClr>
                                  </a:bgClr>
                                </a:patt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ca-ES"/>
                                </a:p>
                              </p:txBody>
                            </p:sp>
                            <p:sp>
                              <p:nvSpPr>
                                <p:cNvPr id="169" name="Rectangle 168"/>
                                <p:cNvSpPr/>
                                <p:nvPr/>
                              </p:nvSpPr>
                              <p:spPr>
                                <a:xfrm rot="16200000">
                                  <a:off x="6801327" y="31763641"/>
                                  <a:ext cx="437678" cy="38384"/>
                                </a:xfrm>
                                <a:prstGeom prst="rect">
                                  <a:avLst/>
                                </a:prstGeom>
                                <a:gradFill flip="none" rotWithShape="1">
                                  <a:gsLst>
                                    <a:gs pos="100000">
                                      <a:schemeClr val="tx2">
                                        <a:lumMod val="60000"/>
                                        <a:lumOff val="40000"/>
                                        <a:alpha val="80000"/>
                                      </a:schemeClr>
                                    </a:gs>
                                    <a:gs pos="0">
                                      <a:schemeClr val="tx2">
                                        <a:lumMod val="60000"/>
                                        <a:lumOff val="40000"/>
                                        <a:alpha val="80000"/>
                                      </a:schemeClr>
                                    </a:gs>
                                    <a:gs pos="71000">
                                      <a:schemeClr val="tx2">
                                        <a:lumMod val="40000"/>
                                        <a:lumOff val="60000"/>
                                        <a:alpha val="80000"/>
                                      </a:schemeClr>
                                    </a:gs>
                                    <a:gs pos="32000">
                                      <a:schemeClr val="tx2">
                                        <a:lumMod val="40000"/>
                                        <a:lumOff val="60000"/>
                                        <a:alpha val="80000"/>
                                      </a:schemeClr>
                                    </a:gs>
                                  </a:gsLst>
                                  <a:lin ang="0" scaled="0"/>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a-ES"/>
                                </a:p>
                              </p:txBody>
                            </p:sp>
                            <p:sp>
                              <p:nvSpPr>
                                <p:cNvPr id="170" name="Rectangle 169"/>
                                <p:cNvSpPr/>
                                <p:nvPr/>
                              </p:nvSpPr>
                              <p:spPr>
                                <a:xfrm>
                                  <a:off x="6734787" y="31522118"/>
                                  <a:ext cx="235312" cy="528861"/>
                                </a:xfrm>
                                <a:prstGeom prst="rect">
                                  <a:avLst/>
                                </a:prstGeom>
                                <a:pattFill prst="dkVert">
                                  <a:fgClr>
                                    <a:schemeClr val="bg1">
                                      <a:lumMod val="50000"/>
                                    </a:schemeClr>
                                  </a:fgClr>
                                  <a:bgClr>
                                    <a:schemeClr val="bg1">
                                      <a:lumMod val="85000"/>
                                    </a:schemeClr>
                                  </a:bgClr>
                                </a:patt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a-ES"/>
                                </a:p>
                              </p:txBody>
                            </p:sp>
                            <p:sp>
                              <p:nvSpPr>
                                <p:cNvPr id="171" name="Rectangle 170"/>
                                <p:cNvSpPr/>
                                <p:nvPr/>
                              </p:nvSpPr>
                              <p:spPr>
                                <a:xfrm>
                                  <a:off x="6700576" y="31620730"/>
                                  <a:ext cx="34212" cy="330960"/>
                                </a:xfrm>
                                <a:prstGeom prst="rect">
                                  <a:avLst/>
                                </a:prstGeom>
                                <a:gradFill flip="none" rotWithShape="1">
                                  <a:gsLst>
                                    <a:gs pos="48000">
                                      <a:schemeClr val="bg1">
                                        <a:lumMod val="95000"/>
                                        <a:alpha val="80000"/>
                                      </a:schemeClr>
                                    </a:gs>
                                    <a:gs pos="0">
                                      <a:schemeClr val="bg1">
                                        <a:lumMod val="65000"/>
                                        <a:alpha val="80000"/>
                                      </a:schemeClr>
                                    </a:gs>
                                    <a:gs pos="5000">
                                      <a:schemeClr val="bg1">
                                        <a:lumMod val="75000"/>
                                        <a:alpha val="80000"/>
                                      </a:schemeClr>
                                    </a:gs>
                                    <a:gs pos="18000">
                                      <a:schemeClr val="bg1">
                                        <a:lumMod val="85000"/>
                                        <a:alpha val="80000"/>
                                      </a:schemeClr>
                                    </a:gs>
                                    <a:gs pos="76000">
                                      <a:schemeClr val="bg1">
                                        <a:lumMod val="85000"/>
                                        <a:alpha val="80000"/>
                                      </a:schemeClr>
                                    </a:gs>
                                    <a:gs pos="37000">
                                      <a:schemeClr val="bg1">
                                        <a:lumMod val="95000"/>
                                        <a:alpha val="80000"/>
                                      </a:schemeClr>
                                    </a:gs>
                                    <a:gs pos="96000">
                                      <a:schemeClr val="bg1">
                                        <a:lumMod val="75000"/>
                                        <a:alpha val="80000"/>
                                      </a:schemeClr>
                                    </a:gs>
                                    <a:gs pos="82000">
                                      <a:schemeClr val="bg1">
                                        <a:lumMod val="85000"/>
                                        <a:alpha val="80000"/>
                                      </a:schemeClr>
                                    </a:gs>
                                    <a:gs pos="100000">
                                      <a:schemeClr val="bg1">
                                        <a:lumMod val="65000"/>
                                        <a:alpha val="80000"/>
                                      </a:schemeClr>
                                    </a:gs>
                                  </a:gsLst>
                                  <a:lin ang="5400000" scaled="0"/>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a-ES"/>
                                </a:p>
                              </p:txBody>
                            </p:sp>
                            <p:sp>
                              <p:nvSpPr>
                                <p:cNvPr id="172" name="Rectangle 171"/>
                                <p:cNvSpPr/>
                                <p:nvPr/>
                              </p:nvSpPr>
                              <p:spPr>
                                <a:xfrm>
                                  <a:off x="6970100" y="31617353"/>
                                  <a:ext cx="34212" cy="330960"/>
                                </a:xfrm>
                                <a:prstGeom prst="rect">
                                  <a:avLst/>
                                </a:prstGeom>
                                <a:gradFill flip="none" rotWithShape="1">
                                  <a:gsLst>
                                    <a:gs pos="48000">
                                      <a:schemeClr val="bg1">
                                        <a:lumMod val="95000"/>
                                        <a:alpha val="80000"/>
                                      </a:schemeClr>
                                    </a:gs>
                                    <a:gs pos="0">
                                      <a:schemeClr val="bg1">
                                        <a:lumMod val="65000"/>
                                        <a:alpha val="80000"/>
                                      </a:schemeClr>
                                    </a:gs>
                                    <a:gs pos="5000">
                                      <a:schemeClr val="bg1">
                                        <a:lumMod val="75000"/>
                                        <a:alpha val="80000"/>
                                      </a:schemeClr>
                                    </a:gs>
                                    <a:gs pos="18000">
                                      <a:schemeClr val="bg1">
                                        <a:lumMod val="85000"/>
                                        <a:alpha val="80000"/>
                                      </a:schemeClr>
                                    </a:gs>
                                    <a:gs pos="76000">
                                      <a:schemeClr val="bg1">
                                        <a:lumMod val="85000"/>
                                        <a:alpha val="80000"/>
                                      </a:schemeClr>
                                    </a:gs>
                                    <a:gs pos="37000">
                                      <a:schemeClr val="bg1">
                                        <a:lumMod val="95000"/>
                                        <a:alpha val="80000"/>
                                      </a:schemeClr>
                                    </a:gs>
                                    <a:gs pos="96000">
                                      <a:schemeClr val="bg1">
                                        <a:lumMod val="75000"/>
                                        <a:alpha val="80000"/>
                                      </a:schemeClr>
                                    </a:gs>
                                    <a:gs pos="82000">
                                      <a:schemeClr val="bg1">
                                        <a:lumMod val="85000"/>
                                        <a:alpha val="80000"/>
                                      </a:schemeClr>
                                    </a:gs>
                                    <a:gs pos="100000">
                                      <a:schemeClr val="bg1">
                                        <a:lumMod val="65000"/>
                                        <a:alpha val="80000"/>
                                      </a:schemeClr>
                                    </a:gs>
                                  </a:gsLst>
                                  <a:lin ang="5400000" scaled="0"/>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a-ES"/>
                                </a:p>
                              </p:txBody>
                            </p:sp>
                            <p:sp>
                              <p:nvSpPr>
                                <p:cNvPr id="173" name="Rectangle 172"/>
                                <p:cNvSpPr/>
                                <p:nvPr/>
                              </p:nvSpPr>
                              <p:spPr>
                                <a:xfrm>
                                  <a:off x="6653012" y="31591012"/>
                                  <a:ext cx="59246" cy="26342"/>
                                </a:xfrm>
                                <a:prstGeom prst="rect">
                                  <a:avLst/>
                                </a:prstGeom>
                                <a:gradFill flip="none" rotWithShape="1">
                                  <a:gsLst>
                                    <a:gs pos="100000">
                                      <a:schemeClr val="tx2">
                                        <a:lumMod val="60000"/>
                                        <a:lumOff val="40000"/>
                                      </a:schemeClr>
                                    </a:gs>
                                    <a:gs pos="0">
                                      <a:schemeClr val="tx2">
                                        <a:lumMod val="60000"/>
                                        <a:lumOff val="40000"/>
                                      </a:schemeClr>
                                    </a:gs>
                                    <a:gs pos="71000">
                                      <a:schemeClr val="tx2">
                                        <a:lumMod val="40000"/>
                                        <a:lumOff val="60000"/>
                                      </a:schemeClr>
                                    </a:gs>
                                    <a:gs pos="32000">
                                      <a:schemeClr val="tx2">
                                        <a:lumMod val="40000"/>
                                        <a:lumOff val="60000"/>
                                      </a:schemeClr>
                                    </a:gs>
                                  </a:gsLst>
                                  <a:lin ang="0" scaled="0"/>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a-ES"/>
                                </a:p>
                              </p:txBody>
                            </p:sp>
                            <p:sp>
                              <p:nvSpPr>
                                <p:cNvPr id="174" name="Rectangle 173"/>
                                <p:cNvSpPr/>
                                <p:nvPr/>
                              </p:nvSpPr>
                              <p:spPr>
                                <a:xfrm>
                                  <a:off x="6653012" y="31683208"/>
                                  <a:ext cx="59246" cy="26342"/>
                                </a:xfrm>
                                <a:prstGeom prst="rect">
                                  <a:avLst/>
                                </a:prstGeom>
                                <a:gradFill flip="none" rotWithShape="1">
                                  <a:gsLst>
                                    <a:gs pos="100000">
                                      <a:schemeClr val="tx2">
                                        <a:lumMod val="60000"/>
                                        <a:lumOff val="40000"/>
                                      </a:schemeClr>
                                    </a:gs>
                                    <a:gs pos="0">
                                      <a:schemeClr val="tx2">
                                        <a:lumMod val="60000"/>
                                        <a:lumOff val="40000"/>
                                      </a:schemeClr>
                                    </a:gs>
                                    <a:gs pos="71000">
                                      <a:schemeClr val="tx2">
                                        <a:lumMod val="40000"/>
                                        <a:lumOff val="60000"/>
                                      </a:schemeClr>
                                    </a:gs>
                                    <a:gs pos="32000">
                                      <a:schemeClr val="tx2">
                                        <a:lumMod val="40000"/>
                                        <a:lumOff val="60000"/>
                                      </a:schemeClr>
                                    </a:gs>
                                  </a:gsLst>
                                  <a:lin ang="0" scaled="0"/>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a-ES"/>
                                </a:p>
                              </p:txBody>
                            </p:sp>
                            <p:sp>
                              <p:nvSpPr>
                                <p:cNvPr id="175" name="Rectangle 174"/>
                                <p:cNvSpPr/>
                                <p:nvPr/>
                              </p:nvSpPr>
                              <p:spPr>
                                <a:xfrm>
                                  <a:off x="6652178" y="31878745"/>
                                  <a:ext cx="60080" cy="26342"/>
                                </a:xfrm>
                                <a:prstGeom prst="rect">
                                  <a:avLst/>
                                </a:prstGeom>
                                <a:gradFill flip="none" rotWithShape="1">
                                  <a:gsLst>
                                    <a:gs pos="100000">
                                      <a:schemeClr val="tx2">
                                        <a:lumMod val="60000"/>
                                        <a:lumOff val="40000"/>
                                      </a:schemeClr>
                                    </a:gs>
                                    <a:gs pos="0">
                                      <a:schemeClr val="tx2">
                                        <a:lumMod val="60000"/>
                                        <a:lumOff val="40000"/>
                                      </a:schemeClr>
                                    </a:gs>
                                    <a:gs pos="71000">
                                      <a:schemeClr val="tx2">
                                        <a:lumMod val="40000"/>
                                        <a:lumOff val="60000"/>
                                      </a:schemeClr>
                                    </a:gs>
                                    <a:gs pos="32000">
                                      <a:schemeClr val="tx2">
                                        <a:lumMod val="40000"/>
                                        <a:lumOff val="60000"/>
                                      </a:schemeClr>
                                    </a:gs>
                                  </a:gsLst>
                                  <a:lin ang="0" scaled="0"/>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a-ES"/>
                                </a:p>
                              </p:txBody>
                            </p:sp>
                            <p:sp>
                              <p:nvSpPr>
                                <p:cNvPr id="176" name="Rectangle 175"/>
                                <p:cNvSpPr/>
                                <p:nvPr/>
                              </p:nvSpPr>
                              <p:spPr>
                                <a:xfrm>
                                  <a:off x="6653012" y="31963174"/>
                                  <a:ext cx="59246" cy="26342"/>
                                </a:xfrm>
                                <a:prstGeom prst="rect">
                                  <a:avLst/>
                                </a:prstGeom>
                                <a:gradFill flip="none" rotWithShape="1">
                                  <a:gsLst>
                                    <a:gs pos="100000">
                                      <a:schemeClr val="tx2">
                                        <a:lumMod val="60000"/>
                                        <a:lumOff val="40000"/>
                                      </a:schemeClr>
                                    </a:gs>
                                    <a:gs pos="0">
                                      <a:schemeClr val="tx2">
                                        <a:lumMod val="60000"/>
                                        <a:lumOff val="40000"/>
                                      </a:schemeClr>
                                    </a:gs>
                                    <a:gs pos="71000">
                                      <a:schemeClr val="tx2">
                                        <a:lumMod val="40000"/>
                                        <a:lumOff val="60000"/>
                                      </a:schemeClr>
                                    </a:gs>
                                    <a:gs pos="32000">
                                      <a:schemeClr val="tx2">
                                        <a:lumMod val="40000"/>
                                        <a:lumOff val="60000"/>
                                      </a:schemeClr>
                                    </a:gs>
                                  </a:gsLst>
                                  <a:lin ang="0" scaled="0"/>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a-ES"/>
                                </a:p>
                              </p:txBody>
                            </p:sp>
                            <p:sp>
                              <p:nvSpPr>
                                <p:cNvPr id="177" name="Rectangle 176"/>
                                <p:cNvSpPr/>
                                <p:nvPr/>
                              </p:nvSpPr>
                              <p:spPr>
                                <a:xfrm>
                                  <a:off x="6653012" y="31770001"/>
                                  <a:ext cx="59246" cy="26342"/>
                                </a:xfrm>
                                <a:prstGeom prst="rect">
                                  <a:avLst/>
                                </a:prstGeom>
                                <a:gradFill flip="none" rotWithShape="1">
                                  <a:gsLst>
                                    <a:gs pos="100000">
                                      <a:schemeClr val="tx2">
                                        <a:lumMod val="60000"/>
                                        <a:lumOff val="40000"/>
                                        <a:alpha val="80000"/>
                                      </a:schemeClr>
                                    </a:gs>
                                    <a:gs pos="0">
                                      <a:schemeClr val="tx2">
                                        <a:lumMod val="60000"/>
                                        <a:lumOff val="40000"/>
                                        <a:alpha val="80000"/>
                                      </a:schemeClr>
                                    </a:gs>
                                    <a:gs pos="71000">
                                      <a:schemeClr val="tx2">
                                        <a:lumMod val="40000"/>
                                        <a:lumOff val="60000"/>
                                        <a:alpha val="80000"/>
                                      </a:schemeClr>
                                    </a:gs>
                                    <a:gs pos="32000">
                                      <a:schemeClr val="tx2">
                                        <a:lumMod val="40000"/>
                                        <a:lumOff val="60000"/>
                                        <a:alpha val="80000"/>
                                      </a:schemeClr>
                                    </a:gs>
                                  </a:gsLst>
                                  <a:lin ang="0" scaled="0"/>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a-ES"/>
                                </a:p>
                              </p:txBody>
                            </p:sp>
                            <p:sp>
                              <p:nvSpPr>
                                <p:cNvPr id="178" name="Rectangle 177"/>
                                <p:cNvSpPr/>
                                <p:nvPr/>
                              </p:nvSpPr>
                              <p:spPr>
                                <a:xfrm rot="16200000">
                                  <a:off x="6464551" y="31767356"/>
                                  <a:ext cx="437003" cy="38384"/>
                                </a:xfrm>
                                <a:prstGeom prst="rect">
                                  <a:avLst/>
                                </a:prstGeom>
                                <a:gradFill flip="none" rotWithShape="1">
                                  <a:gsLst>
                                    <a:gs pos="100000">
                                      <a:srgbClr val="F39921">
                                        <a:alpha val="80000"/>
                                      </a:srgbClr>
                                    </a:gs>
                                    <a:gs pos="0">
                                      <a:srgbClr val="F5A439">
                                        <a:alpha val="80000"/>
                                      </a:srgbClr>
                                    </a:gs>
                                    <a:gs pos="82000">
                                      <a:srgbClr val="F8B834">
                                        <a:alpha val="80000"/>
                                      </a:srgbClr>
                                    </a:gs>
                                    <a:gs pos="25000">
                                      <a:srgbClr val="F7BC6D">
                                        <a:alpha val="80000"/>
                                      </a:srgbClr>
                                    </a:gs>
                                  </a:gsLst>
                                  <a:lin ang="0" scaled="0"/>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a-ES"/>
                                </a:p>
                              </p:txBody>
                            </p:sp>
                            <p:sp>
                              <p:nvSpPr>
                                <p:cNvPr id="179" name="Rectangle 178"/>
                                <p:cNvSpPr/>
                                <p:nvPr/>
                              </p:nvSpPr>
                              <p:spPr bwMode="auto">
                                <a:xfrm>
                                  <a:off x="7182884" y="31560278"/>
                                  <a:ext cx="856798" cy="468073"/>
                                </a:xfrm>
                                <a:prstGeom prst="rect">
                                  <a:avLst/>
                                </a:prstGeom>
                                <a:gradFill flip="none" rotWithShape="1">
                                  <a:gsLst>
                                    <a:gs pos="48000">
                                      <a:schemeClr val="bg1">
                                        <a:lumMod val="95000"/>
                                        <a:alpha val="80000"/>
                                      </a:schemeClr>
                                    </a:gs>
                                    <a:gs pos="0">
                                      <a:schemeClr val="bg1">
                                        <a:lumMod val="65000"/>
                                        <a:alpha val="80000"/>
                                      </a:schemeClr>
                                    </a:gs>
                                    <a:gs pos="5000">
                                      <a:schemeClr val="bg1">
                                        <a:lumMod val="75000"/>
                                        <a:alpha val="80000"/>
                                      </a:schemeClr>
                                    </a:gs>
                                    <a:gs pos="18000">
                                      <a:schemeClr val="bg1">
                                        <a:lumMod val="85000"/>
                                        <a:alpha val="80000"/>
                                      </a:schemeClr>
                                    </a:gs>
                                    <a:gs pos="76000">
                                      <a:schemeClr val="bg1">
                                        <a:lumMod val="85000"/>
                                        <a:alpha val="80000"/>
                                      </a:schemeClr>
                                    </a:gs>
                                    <a:gs pos="37000">
                                      <a:schemeClr val="bg1">
                                        <a:lumMod val="95000"/>
                                        <a:alpha val="80000"/>
                                      </a:schemeClr>
                                    </a:gs>
                                    <a:gs pos="96000">
                                      <a:schemeClr val="bg1">
                                        <a:lumMod val="75000"/>
                                        <a:alpha val="80000"/>
                                      </a:schemeClr>
                                    </a:gs>
                                    <a:gs pos="82000">
                                      <a:schemeClr val="bg1">
                                        <a:lumMod val="85000"/>
                                        <a:alpha val="80000"/>
                                      </a:schemeClr>
                                    </a:gs>
                                    <a:gs pos="100000">
                                      <a:schemeClr val="bg1">
                                        <a:lumMod val="65000"/>
                                        <a:alpha val="80000"/>
                                      </a:schemeClr>
                                    </a:gs>
                                  </a:gsLst>
                                  <a:lin ang="5400000" scaled="0"/>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a-ES"/>
                                </a:p>
                              </p:txBody>
                            </p:sp>
                          </p:grpSp>
                          <p:cxnSp>
                            <p:nvCxnSpPr>
                              <p:cNvPr id="147" name="Straight Connector 146"/>
                              <p:cNvCxnSpPr>
                                <a:stCxn id="144" idx="0"/>
                                <a:endCxn id="140" idx="2"/>
                              </p:cNvCxnSpPr>
                              <p:nvPr/>
                            </p:nvCxnSpPr>
                            <p:spPr>
                              <a:xfrm flipV="1">
                                <a:off x="3564049" y="30480373"/>
                                <a:ext cx="544340" cy="64457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48" name="Group 147"/>
                              <p:cNvGrpSpPr/>
                              <p:nvPr/>
                            </p:nvGrpSpPr>
                            <p:grpSpPr>
                              <a:xfrm>
                                <a:off x="3235806" y="31395936"/>
                                <a:ext cx="1414332" cy="794595"/>
                                <a:chOff x="3235806" y="31395936"/>
                                <a:chExt cx="1414332" cy="794595"/>
                              </a:xfrm>
                            </p:grpSpPr>
                            <p:grpSp>
                              <p:nvGrpSpPr>
                                <p:cNvPr id="158" name="Group 157"/>
                                <p:cNvGrpSpPr/>
                                <p:nvPr/>
                              </p:nvGrpSpPr>
                              <p:grpSpPr>
                                <a:xfrm>
                                  <a:off x="3258667" y="31438394"/>
                                  <a:ext cx="1391471" cy="752137"/>
                                  <a:chOff x="3258667" y="31438394"/>
                                  <a:chExt cx="1391471" cy="752137"/>
                                </a:xfrm>
                              </p:grpSpPr>
                              <p:graphicFrame>
                                <p:nvGraphicFramePr>
                                  <p:cNvPr id="160" name="Object 159"/>
                                  <p:cNvGraphicFramePr>
                                    <a:graphicFrameLocks noChangeAspect="1"/>
                                  </p:cNvGraphicFramePr>
                                  <p:nvPr>
                                    <p:extLst>
                                      <p:ext uri="{D42A27DB-BD31-4B8C-83A1-F6EECF244321}">
                                        <p14:modId xmlns:p14="http://schemas.microsoft.com/office/powerpoint/2010/main" val="4025851647"/>
                                      </p:ext>
                                    </p:extLst>
                                  </p:nvPr>
                                </p:nvGraphicFramePr>
                                <p:xfrm>
                                  <a:off x="3697721" y="31975709"/>
                                  <a:ext cx="482355" cy="214822"/>
                                </p:xfrm>
                                <a:graphic>
                                  <a:graphicData uri="http://schemas.openxmlformats.org/presentationml/2006/ole">
                                    <mc:AlternateContent xmlns:mc="http://schemas.openxmlformats.org/markup-compatibility/2006">
                                      <mc:Choice xmlns:v="urn:schemas-microsoft-com:vml" Requires="v">
                                        <p:oleObj spid="_x0000_s2378" name="Equation" r:id="rId5" imgW="482400" imgH="215640" progId="Equation.3">
                                          <p:embed/>
                                        </p:oleObj>
                                      </mc:Choice>
                                      <mc:Fallback>
                                        <p:oleObj name="Equation" r:id="rId5" imgW="482400" imgH="215640" progId="Equation.3">
                                          <p:embed/>
                                          <p:pic>
                                            <p:nvPicPr>
                                              <p:cNvPr id="0" name=""/>
                                              <p:cNvPicPr>
                                                <a:picLocks noChangeAspect="1" noChangeArrowheads="1"/>
                                              </p:cNvPicPr>
                                              <p:nvPr/>
                                            </p:nvPicPr>
                                            <p:blipFill>
                                              <a:blip r:embed="rId6"/>
                                              <a:srcRect/>
                                              <a:stretch>
                                                <a:fillRect/>
                                              </a:stretch>
                                            </p:blipFill>
                                            <p:spPr bwMode="auto">
                                              <a:xfrm>
                                                <a:off x="3697721" y="31975709"/>
                                                <a:ext cx="482355" cy="214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161" name="Straight Connector 160"/>
                                  <p:cNvCxnSpPr/>
                                  <p:nvPr/>
                                </p:nvCxnSpPr>
                                <p:spPr>
                                  <a:xfrm>
                                    <a:off x="3258667" y="31443120"/>
                                    <a:ext cx="0" cy="360375"/>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p:cNvCxnSpPr/>
                                  <p:nvPr/>
                                </p:nvCxnSpPr>
                                <p:spPr>
                                  <a:xfrm>
                                    <a:off x="4650138" y="31438394"/>
                                    <a:ext cx="0" cy="360375"/>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3" name="Straight Arrow Connector 162"/>
                                  <p:cNvCxnSpPr/>
                                  <p:nvPr/>
                                </p:nvCxnSpPr>
                                <p:spPr>
                                  <a:xfrm>
                                    <a:off x="3273912" y="31798769"/>
                                    <a:ext cx="1372934" cy="0"/>
                                  </a:xfrm>
                                  <a:prstGeom prst="straightConnector1">
                                    <a:avLst/>
                                  </a:prstGeom>
                                  <a:ln w="3175">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grpSp>
                            <p:sp>
                              <p:nvSpPr>
                                <p:cNvPr id="159" name="Oval 158"/>
                                <p:cNvSpPr/>
                                <p:nvPr/>
                              </p:nvSpPr>
                              <p:spPr>
                                <a:xfrm>
                                  <a:off x="3235806" y="31395936"/>
                                  <a:ext cx="45719" cy="45719"/>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grpSp>
                          <p:graphicFrame>
                            <p:nvGraphicFramePr>
                              <p:cNvPr id="149" name="Object 148"/>
                              <p:cNvGraphicFramePr>
                                <a:graphicFrameLocks noChangeAspect="1"/>
                              </p:cNvGraphicFramePr>
                              <p:nvPr>
                                <p:extLst>
                                  <p:ext uri="{D42A27DB-BD31-4B8C-83A1-F6EECF244321}">
                                    <p14:modId xmlns:p14="http://schemas.microsoft.com/office/powerpoint/2010/main" val="1761913450"/>
                                  </p:ext>
                                </p:extLst>
                              </p:nvPr>
                            </p:nvGraphicFramePr>
                            <p:xfrm>
                              <a:off x="2900363" y="31264225"/>
                              <a:ext cx="114300" cy="215900"/>
                            </p:xfrm>
                            <a:graphic>
                              <a:graphicData uri="http://schemas.openxmlformats.org/presentationml/2006/ole">
                                <mc:AlternateContent xmlns:mc="http://schemas.openxmlformats.org/markup-compatibility/2006">
                                  <mc:Choice xmlns:v="urn:schemas-microsoft-com:vml" Requires="v">
                                    <p:oleObj spid="_x0000_s2379" name="Equation" r:id="rId7" imgW="114120" imgH="215640" progId="Equation.3">
                                      <p:embed/>
                                    </p:oleObj>
                                  </mc:Choice>
                                  <mc:Fallback>
                                    <p:oleObj name="Equation" r:id="rId7" imgW="114120" imgH="215640" progId="Equation.3">
                                      <p:embed/>
                                      <p:pic>
                                        <p:nvPicPr>
                                          <p:cNvPr id="0" name=""/>
                                          <p:cNvPicPr>
                                            <a:picLocks noChangeAspect="1" noChangeArrowheads="1"/>
                                          </p:cNvPicPr>
                                          <p:nvPr/>
                                        </p:nvPicPr>
                                        <p:blipFill>
                                          <a:blip r:embed="rId8"/>
                                          <a:srcRect/>
                                          <a:stretch>
                                            <a:fillRect/>
                                          </a:stretch>
                                        </p:blipFill>
                                        <p:spPr bwMode="auto">
                                          <a:xfrm>
                                            <a:off x="2900363" y="31264225"/>
                                            <a:ext cx="1143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50" name="TextBox 1"/>
                              <p:cNvSpPr txBox="1">
                                <a:spLocks noChangeArrowheads="1"/>
                              </p:cNvSpPr>
                              <p:nvPr/>
                            </p:nvSpPr>
                            <p:spPr bwMode="auto">
                              <a:xfrm>
                                <a:off x="1403069" y="31185586"/>
                                <a:ext cx="1747000" cy="518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r">
                                  <a:lnSpc>
                                    <a:spcPct val="150000"/>
                                  </a:lnSpc>
                                </a:pPr>
                                <a:r>
                                  <a:rPr lang="en-US" altLang="en-US" sz="1000" dirty="0" smtClean="0">
                                    <a:cs typeface="Arial" panose="020B0604020202020204" pitchFamily="34" charset="0"/>
                                  </a:rPr>
                                  <a:t>Focusing point</a:t>
                                </a:r>
                                <a:endParaRPr lang="en-US" altLang="en-US" sz="1000" dirty="0">
                                  <a:cs typeface="Arial" panose="020B0604020202020204" pitchFamily="34" charset="0"/>
                                </a:endParaRPr>
                              </a:p>
                            </p:txBody>
                          </p:sp>
                          <p:grpSp>
                            <p:nvGrpSpPr>
                              <p:cNvPr id="151" name="Group 150"/>
                              <p:cNvGrpSpPr/>
                              <p:nvPr/>
                            </p:nvGrpSpPr>
                            <p:grpSpPr>
                              <a:xfrm rot="8171036">
                                <a:off x="2944995" y="30859902"/>
                                <a:ext cx="602413" cy="408444"/>
                                <a:chOff x="1123602" y="31466259"/>
                                <a:chExt cx="3982195" cy="615362"/>
                              </a:xfrm>
                            </p:grpSpPr>
                            <p:cxnSp>
                              <p:nvCxnSpPr>
                                <p:cNvPr id="155" name="Straight Connector 154"/>
                                <p:cNvCxnSpPr/>
                                <p:nvPr/>
                              </p:nvCxnSpPr>
                              <p:spPr>
                                <a:xfrm rot="13428964" flipH="1" flipV="1">
                                  <a:off x="1123602" y="31466259"/>
                                  <a:ext cx="1043418" cy="31694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p:cNvCxnSpPr/>
                                <p:nvPr/>
                              </p:nvCxnSpPr>
                              <p:spPr>
                                <a:xfrm rot="13428964" flipH="1" flipV="1">
                                  <a:off x="4085455" y="31478889"/>
                                  <a:ext cx="1020342" cy="287338"/>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7" name="Straight Arrow Connector 156"/>
                                <p:cNvCxnSpPr/>
                                <p:nvPr/>
                              </p:nvCxnSpPr>
                              <p:spPr>
                                <a:xfrm rot="13428964" flipH="1">
                                  <a:off x="2114545" y="31551378"/>
                                  <a:ext cx="2111898" cy="529492"/>
                                </a:xfrm>
                                <a:prstGeom prst="straightConnector1">
                                  <a:avLst/>
                                </a:prstGeom>
                                <a:ln w="3175">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grpSp>
                          <p:graphicFrame>
                            <p:nvGraphicFramePr>
                              <p:cNvPr id="152" name="Object 151"/>
                              <p:cNvGraphicFramePr>
                                <a:graphicFrameLocks noChangeAspect="1"/>
                              </p:cNvGraphicFramePr>
                              <p:nvPr>
                                <p:extLst>
                                  <p:ext uri="{D42A27DB-BD31-4B8C-83A1-F6EECF244321}">
                                    <p14:modId xmlns:p14="http://schemas.microsoft.com/office/powerpoint/2010/main" val="1793092606"/>
                                  </p:ext>
                                </p:extLst>
                              </p:nvPr>
                            </p:nvGraphicFramePr>
                            <p:xfrm>
                              <a:off x="2519485" y="30907543"/>
                              <a:ext cx="635203" cy="215671"/>
                            </p:xfrm>
                            <a:graphic>
                              <a:graphicData uri="http://schemas.openxmlformats.org/presentationml/2006/ole">
                                <mc:AlternateContent xmlns:mc="http://schemas.openxmlformats.org/markup-compatibility/2006">
                                  <mc:Choice xmlns:v="urn:schemas-microsoft-com:vml" Requires="v">
                                    <p:oleObj spid="_x0000_s2380" name="Equation" r:id="rId9" imgW="634680" imgH="215640" progId="Equation.3">
                                      <p:embed/>
                                    </p:oleObj>
                                  </mc:Choice>
                                  <mc:Fallback>
                                    <p:oleObj name="Equation" r:id="rId9" imgW="634680" imgH="215640" progId="Equation.3">
                                      <p:embed/>
                                      <p:pic>
                                        <p:nvPicPr>
                                          <p:cNvPr id="0" name=""/>
                                          <p:cNvPicPr>
                                            <a:picLocks noChangeAspect="1" noChangeArrowheads="1"/>
                                          </p:cNvPicPr>
                                          <p:nvPr/>
                                        </p:nvPicPr>
                                        <p:blipFill>
                                          <a:blip r:embed="rId10"/>
                                          <a:srcRect/>
                                          <a:stretch>
                                            <a:fillRect/>
                                          </a:stretch>
                                        </p:blipFill>
                                        <p:spPr bwMode="auto">
                                          <a:xfrm>
                                            <a:off x="2519485" y="30907543"/>
                                            <a:ext cx="635203" cy="215671"/>
                                          </a:xfrm>
                                          <a:prstGeom prst="rect">
                                            <a:avLst/>
                                          </a:prstGeom>
                                          <a:noFill/>
                                          <a:ln>
                                            <a:noFill/>
                                          </a:ln>
                                        </p:spPr>
                                      </p:pic>
                                    </p:oleObj>
                                  </mc:Fallback>
                                </mc:AlternateContent>
                              </a:graphicData>
                            </a:graphic>
                          </p:graphicFrame>
                          <p:sp>
                            <p:nvSpPr>
                              <p:cNvPr id="153" name="TextBox 152"/>
                              <p:cNvSpPr txBox="1"/>
                              <p:nvPr/>
                            </p:nvSpPr>
                            <p:spPr>
                              <a:xfrm>
                                <a:off x="3547064" y="31055471"/>
                                <a:ext cx="772160" cy="373320"/>
                              </a:xfrm>
                              <a:prstGeom prst="rect">
                                <a:avLst/>
                              </a:prstGeom>
                              <a:noFill/>
                            </p:spPr>
                            <p:txBody>
                              <a:bodyPr wrap="none" rtlCol="0">
                                <a:spAutoFit/>
                              </a:bodyPr>
                              <a:lstStyle/>
                              <a:p>
                                <a:r>
                                  <a:rPr lang="el-GR" sz="800" dirty="0" smtClean="0">
                                    <a:cs typeface="Times New Roman" panose="02020603050405020304" pitchFamily="18" charset="0"/>
                                  </a:rPr>
                                  <a:t>β</a:t>
                                </a:r>
                                <a:r>
                                  <a:rPr lang="es-ES" sz="800" dirty="0" smtClean="0">
                                    <a:cs typeface="Times New Roman" panose="02020603050405020304" pitchFamily="18" charset="0"/>
                                  </a:rPr>
                                  <a:t>=35.3°</a:t>
                                </a:r>
                                <a:endParaRPr lang="ca-ES" sz="700" dirty="0">
                                  <a:cs typeface="Times New Roman" panose="02020603050405020304" pitchFamily="18" charset="0"/>
                                </a:endParaRPr>
                              </a:p>
                            </p:txBody>
                          </p:sp>
                          <p:pic>
                            <p:nvPicPr>
                              <p:cNvPr id="154" name="Picture 18"/>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19052" b="62500" l="30625" r="56615">
                                            <a14:foregroundMark x1="39583" y1="57672" x2="39583" y2="57672"/>
                                          </a14:backgroundRemoval>
                                        </a14:imgEffect>
                                      </a14:imgLayer>
                                    </a14:imgProps>
                                  </a:ext>
                                  <a:ext uri="{28A0092B-C50C-407E-A947-70E740481C1C}">
                                    <a14:useLocalDpi xmlns:a14="http://schemas.microsoft.com/office/drawing/2010/main" val="0"/>
                                  </a:ext>
                                </a:extLst>
                              </a:blip>
                              <a:srcRect l="30074" t="19033" r="42558" b="36838"/>
                              <a:stretch/>
                            </p:blipFill>
                            <p:spPr bwMode="auto">
                              <a:xfrm>
                                <a:off x="4090251" y="30875341"/>
                                <a:ext cx="645626" cy="6289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37" name="Group 136"/>
                            <p:cNvGrpSpPr/>
                            <p:nvPr/>
                          </p:nvGrpSpPr>
                          <p:grpSpPr>
                            <a:xfrm>
                              <a:off x="3512144" y="30091401"/>
                              <a:ext cx="631981" cy="1095015"/>
                              <a:chOff x="3334747" y="30254212"/>
                              <a:chExt cx="631981" cy="1095015"/>
                            </a:xfrm>
                          </p:grpSpPr>
                          <p:grpSp>
                            <p:nvGrpSpPr>
                              <p:cNvPr id="138" name="Group 137"/>
                              <p:cNvGrpSpPr/>
                              <p:nvPr/>
                            </p:nvGrpSpPr>
                            <p:grpSpPr>
                              <a:xfrm>
                                <a:off x="3334747" y="30560554"/>
                                <a:ext cx="474954" cy="788673"/>
                                <a:chOff x="3334747" y="30560554"/>
                                <a:chExt cx="474954" cy="788673"/>
                              </a:xfrm>
                            </p:grpSpPr>
                            <p:grpSp>
                              <p:nvGrpSpPr>
                                <p:cNvPr id="141" name="Group 140"/>
                                <p:cNvGrpSpPr/>
                                <p:nvPr/>
                              </p:nvGrpSpPr>
                              <p:grpSpPr>
                                <a:xfrm>
                                  <a:off x="3334747" y="30773490"/>
                                  <a:ext cx="474954" cy="575737"/>
                                  <a:chOff x="3334747" y="30773490"/>
                                  <a:chExt cx="474954" cy="575737"/>
                                </a:xfrm>
                              </p:grpSpPr>
                              <p:sp>
                                <p:nvSpPr>
                                  <p:cNvPr id="144" name="Isosceles Triangle 143"/>
                                  <p:cNvSpPr/>
                                  <p:nvPr/>
                                </p:nvSpPr>
                                <p:spPr bwMode="auto">
                                  <a:xfrm rot="13542468">
                                    <a:off x="3296704" y="30960995"/>
                                    <a:ext cx="426275" cy="350190"/>
                                  </a:xfrm>
                                  <a:prstGeom prst="triangle">
                                    <a:avLst>
                                      <a:gd name="adj" fmla="val 49124"/>
                                    </a:avLst>
                                  </a:prstGeom>
                                  <a:gradFill flip="none" rotWithShape="1">
                                    <a:gsLst>
                                      <a:gs pos="72000">
                                        <a:srgbClr val="D9D8C1"/>
                                      </a:gs>
                                      <a:gs pos="28000">
                                        <a:srgbClr val="D3D1BB"/>
                                      </a:gs>
                                      <a:gs pos="61245">
                                        <a:srgbClr val="E0DECE"/>
                                      </a:gs>
                                      <a:gs pos="39000">
                                        <a:srgbClr val="E0DECE"/>
                                      </a:gs>
                                      <a:gs pos="50000">
                                        <a:srgbClr val="FFFFFF"/>
                                      </a:gs>
                                      <a:gs pos="0">
                                        <a:srgbClr val="78754C">
                                          <a:alpha val="80000"/>
                                        </a:srgbClr>
                                      </a:gs>
                                      <a:gs pos="100000">
                                        <a:srgbClr val="81804F">
                                          <a:alpha val="80000"/>
                                        </a:srgbClr>
                                      </a:gs>
                                    </a:gsLst>
                                    <a:lin ang="0" scaled="0"/>
                                    <a:tileRect/>
                                  </a:gradFill>
                                  <a:ln w="3175">
                                    <a:solidFill>
                                      <a:srgbClr val="BCBB91"/>
                                    </a:solidFill>
                                  </a:ln>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ca-ES">
                                      <a:solidFill>
                                        <a:schemeClr val="lt1"/>
                                      </a:solidFill>
                                      <a:latin typeface="+mn-lt"/>
                                    </a:endParaRPr>
                                  </a:p>
                                </p:txBody>
                              </p:sp>
                              <p:sp>
                                <p:nvSpPr>
                                  <p:cNvPr id="145" name="Diagonal Stripe 144"/>
                                  <p:cNvSpPr/>
                                  <p:nvPr/>
                                </p:nvSpPr>
                                <p:spPr bwMode="auto">
                                  <a:xfrm rot="16424252">
                                    <a:off x="3445605" y="30798402"/>
                                    <a:ext cx="389008" cy="339184"/>
                                  </a:xfrm>
                                  <a:prstGeom prst="diagStripe">
                                    <a:avLst>
                                      <a:gd name="adj" fmla="val 85385"/>
                                    </a:avLst>
                                  </a:prstGeom>
                                  <a:gradFill>
                                    <a:gsLst>
                                      <a:gs pos="61245">
                                        <a:srgbClr val="736E49"/>
                                      </a:gs>
                                      <a:gs pos="39000">
                                        <a:srgbClr val="615D3D"/>
                                      </a:gs>
                                      <a:gs pos="0">
                                        <a:srgbClr val="78754C">
                                          <a:alpha val="80000"/>
                                        </a:srgbClr>
                                      </a:gs>
                                      <a:gs pos="100000">
                                        <a:srgbClr val="81804F">
                                          <a:alpha val="80000"/>
                                        </a:srgbClr>
                                      </a:gs>
                                    </a:gsLst>
                                    <a:lin ang="0" scaled="0"/>
                                  </a:gra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3986213" rtl="0" eaLnBrk="1" fontAlgn="base" latinLnBrk="0" hangingPunct="1">
                                      <a:lnSpc>
                                        <a:spcPct val="100000"/>
                                      </a:lnSpc>
                                      <a:spcBef>
                                        <a:spcPct val="0"/>
                                      </a:spcBef>
                                      <a:spcAft>
                                        <a:spcPct val="0"/>
                                      </a:spcAft>
                                      <a:buClrTx/>
                                      <a:buSzTx/>
                                      <a:buFontTx/>
                                      <a:buNone/>
                                      <a:tabLst/>
                                    </a:pPr>
                                    <a:endParaRPr kumimoji="0" lang="ca-ES" sz="2800" b="0" i="0" u="none" strike="noStrike" cap="none" normalizeH="0" baseline="0" smtClean="0">
                                      <a:ln>
                                        <a:noFill/>
                                      </a:ln>
                                      <a:solidFill>
                                        <a:schemeClr val="tx1"/>
                                      </a:solidFill>
                                      <a:effectLst/>
                                      <a:latin typeface="Arial Narrow" pitchFamily="34" charset="0"/>
                                    </a:endParaRPr>
                                  </a:p>
                                </p:txBody>
                              </p:sp>
                            </p:grpSp>
                            <p:sp>
                              <p:nvSpPr>
                                <p:cNvPr id="142" name="Trapezoid 141"/>
                                <p:cNvSpPr/>
                                <p:nvPr/>
                              </p:nvSpPr>
                              <p:spPr bwMode="auto">
                                <a:xfrm rot="13559864">
                                  <a:off x="3348426" y="30929832"/>
                                  <a:ext cx="617131" cy="45719"/>
                                </a:xfrm>
                                <a:prstGeom prst="trapezoid">
                                  <a:avLst>
                                    <a:gd name="adj" fmla="val 58487"/>
                                  </a:avLst>
                                </a:prstGeom>
                                <a:gradFill>
                                  <a:gsLst>
                                    <a:gs pos="55000">
                                      <a:srgbClr val="CACACA"/>
                                    </a:gs>
                                    <a:gs pos="39000">
                                      <a:srgbClr val="C8C8C8"/>
                                    </a:gs>
                                    <a:gs pos="70000">
                                      <a:schemeClr val="bg1">
                                        <a:lumMod val="75000"/>
                                      </a:schemeClr>
                                    </a:gs>
                                    <a:gs pos="26000">
                                      <a:schemeClr val="bg1">
                                        <a:lumMod val="75000"/>
                                      </a:schemeClr>
                                    </a:gs>
                                    <a:gs pos="46675">
                                      <a:schemeClr val="bg1">
                                        <a:lumMod val="95000"/>
                                      </a:schemeClr>
                                    </a:gs>
                                    <a:gs pos="88748">
                                      <a:srgbClr val="727272"/>
                                    </a:gs>
                                    <a:gs pos="11669">
                                      <a:srgbClr val="5D5D5D"/>
                                    </a:gs>
                                    <a:gs pos="0">
                                      <a:schemeClr val="bg2">
                                        <a:lumMod val="50000"/>
                                      </a:schemeClr>
                                    </a:gs>
                                    <a:gs pos="100000">
                                      <a:schemeClr val="bg2">
                                        <a:lumMod val="75000"/>
                                      </a:schemeClr>
                                    </a:gs>
                                  </a:gsLst>
                                  <a:lin ang="0" scaled="0"/>
                                </a:gradFill>
                                <a:ln w="3175" cap="flat" cmpd="sng" algn="ctr">
                                  <a:solidFill>
                                    <a:schemeClr val="bg2">
                                      <a:lumMod val="75000"/>
                                    </a:schemeClr>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3986213" rtl="0" eaLnBrk="1" fontAlgn="base" latinLnBrk="0" hangingPunct="1">
                                    <a:lnSpc>
                                      <a:spcPct val="100000"/>
                                    </a:lnSpc>
                                    <a:spcBef>
                                      <a:spcPct val="0"/>
                                    </a:spcBef>
                                    <a:spcAft>
                                      <a:spcPct val="0"/>
                                    </a:spcAft>
                                    <a:buClrTx/>
                                    <a:buSzTx/>
                                    <a:buFontTx/>
                                    <a:buNone/>
                                    <a:tabLst/>
                                  </a:pPr>
                                  <a:endParaRPr kumimoji="0" lang="ca-ES" sz="2800" b="0" i="0" u="none" strike="noStrike" cap="none" normalizeH="0" baseline="0" smtClean="0">
                                    <a:ln>
                                      <a:noFill/>
                                    </a:ln>
                                    <a:solidFill>
                                      <a:schemeClr val="tx1"/>
                                    </a:solidFill>
                                    <a:effectLst/>
                                    <a:latin typeface="Arial Narrow" pitchFamily="34" charset="0"/>
                                  </a:endParaRPr>
                                </a:p>
                              </p:txBody>
                            </p:sp>
                            <p:sp>
                              <p:nvSpPr>
                                <p:cNvPr id="143" name="Trapezoid 142"/>
                                <p:cNvSpPr/>
                                <p:nvPr/>
                              </p:nvSpPr>
                              <p:spPr bwMode="auto">
                                <a:xfrm rot="13559864">
                                  <a:off x="3344254" y="30876468"/>
                                  <a:ext cx="701950" cy="70122"/>
                                </a:xfrm>
                                <a:prstGeom prst="trapezoid">
                                  <a:avLst>
                                    <a:gd name="adj" fmla="val 58487"/>
                                  </a:avLst>
                                </a:prstGeom>
                                <a:gradFill>
                                  <a:gsLst>
                                    <a:gs pos="55000">
                                      <a:srgbClr val="CACACA"/>
                                    </a:gs>
                                    <a:gs pos="39000">
                                      <a:srgbClr val="C8C8C8"/>
                                    </a:gs>
                                    <a:gs pos="70000">
                                      <a:schemeClr val="bg1">
                                        <a:lumMod val="75000"/>
                                      </a:schemeClr>
                                    </a:gs>
                                    <a:gs pos="26000">
                                      <a:schemeClr val="bg1">
                                        <a:lumMod val="75000"/>
                                      </a:schemeClr>
                                    </a:gs>
                                    <a:gs pos="46675">
                                      <a:schemeClr val="bg1">
                                        <a:lumMod val="95000"/>
                                      </a:schemeClr>
                                    </a:gs>
                                    <a:gs pos="88748">
                                      <a:srgbClr val="727272"/>
                                    </a:gs>
                                    <a:gs pos="11669">
                                      <a:srgbClr val="5D5D5D"/>
                                    </a:gs>
                                    <a:gs pos="0">
                                      <a:schemeClr val="bg2">
                                        <a:lumMod val="50000"/>
                                      </a:schemeClr>
                                    </a:gs>
                                    <a:gs pos="100000">
                                      <a:schemeClr val="bg2">
                                        <a:lumMod val="75000"/>
                                      </a:schemeClr>
                                    </a:gs>
                                  </a:gsLst>
                                  <a:lin ang="0" scaled="0"/>
                                </a:gradFill>
                                <a:ln w="3175" cap="flat" cmpd="sng" algn="ctr">
                                  <a:solidFill>
                                    <a:schemeClr val="bg2">
                                      <a:lumMod val="75000"/>
                                    </a:schemeClr>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defTabSz="3986213"/>
                                  <a:endParaRPr lang="ca-ES"/>
                                </a:p>
                              </p:txBody>
                            </p:sp>
                          </p:grpSp>
                          <p:sp>
                            <p:nvSpPr>
                              <p:cNvPr id="139" name="Trapezoid 138"/>
                              <p:cNvSpPr/>
                              <p:nvPr/>
                            </p:nvSpPr>
                            <p:spPr bwMode="auto">
                              <a:xfrm rot="13559864">
                                <a:off x="3311093" y="30855977"/>
                                <a:ext cx="861679" cy="45719"/>
                              </a:xfrm>
                              <a:prstGeom prst="trapezoid">
                                <a:avLst>
                                  <a:gd name="adj" fmla="val 58487"/>
                                </a:avLst>
                              </a:prstGeom>
                              <a:gradFill>
                                <a:gsLst>
                                  <a:gs pos="55000">
                                    <a:schemeClr val="tx1">
                                      <a:lumMod val="65000"/>
                                      <a:lumOff val="35000"/>
                                    </a:schemeClr>
                                  </a:gs>
                                  <a:gs pos="39000">
                                    <a:schemeClr val="tx1">
                                      <a:lumMod val="65000"/>
                                      <a:lumOff val="35000"/>
                                    </a:schemeClr>
                                  </a:gs>
                                  <a:gs pos="70000">
                                    <a:schemeClr val="tx1">
                                      <a:lumMod val="75000"/>
                                      <a:lumOff val="25000"/>
                                    </a:schemeClr>
                                  </a:gs>
                                  <a:gs pos="26000">
                                    <a:schemeClr val="tx1">
                                      <a:lumMod val="75000"/>
                                      <a:lumOff val="25000"/>
                                    </a:schemeClr>
                                  </a:gs>
                                  <a:gs pos="46675">
                                    <a:schemeClr val="tx1">
                                      <a:lumMod val="50000"/>
                                      <a:lumOff val="50000"/>
                                    </a:schemeClr>
                                  </a:gs>
                                  <a:gs pos="88748">
                                    <a:schemeClr val="tx1">
                                      <a:lumMod val="85000"/>
                                      <a:lumOff val="15000"/>
                                    </a:schemeClr>
                                  </a:gs>
                                  <a:gs pos="11669">
                                    <a:schemeClr val="tx1">
                                      <a:lumMod val="85000"/>
                                      <a:lumOff val="15000"/>
                                    </a:schemeClr>
                                  </a:gs>
                                  <a:gs pos="0">
                                    <a:schemeClr val="tx1">
                                      <a:lumMod val="95000"/>
                                      <a:lumOff val="5000"/>
                                    </a:schemeClr>
                                  </a:gs>
                                  <a:gs pos="100000">
                                    <a:schemeClr val="tx1">
                                      <a:lumMod val="95000"/>
                                      <a:lumOff val="5000"/>
                                    </a:schemeClr>
                                  </a:gs>
                                </a:gsLst>
                                <a:lin ang="0" scaled="0"/>
                              </a:gradFill>
                              <a:ln w="3175" cap="flat" cmpd="sng" algn="ctr">
                                <a:solidFill>
                                  <a:schemeClr val="bg2">
                                    <a:lumMod val="75000"/>
                                  </a:schemeClr>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defTabSz="3986213"/>
                                <a:endParaRPr lang="ca-ES"/>
                              </a:p>
                            </p:txBody>
                          </p:sp>
                          <p:sp>
                            <p:nvSpPr>
                              <p:cNvPr id="140" name="Trapezoid 139"/>
                              <p:cNvSpPr/>
                              <p:nvPr/>
                            </p:nvSpPr>
                            <p:spPr bwMode="auto">
                              <a:xfrm rot="13559864">
                                <a:off x="3342663" y="30623641"/>
                                <a:ext cx="993493" cy="254636"/>
                              </a:xfrm>
                              <a:prstGeom prst="trapezoid">
                                <a:avLst>
                                  <a:gd name="adj" fmla="val 15855"/>
                                </a:avLst>
                              </a:prstGeom>
                              <a:gradFill>
                                <a:gsLst>
                                  <a:gs pos="70000">
                                    <a:schemeClr val="bg1">
                                      <a:lumMod val="95000"/>
                                    </a:schemeClr>
                                  </a:gs>
                                  <a:gs pos="29000">
                                    <a:schemeClr val="bg1">
                                      <a:lumMod val="95000"/>
                                    </a:schemeClr>
                                  </a:gs>
                                  <a:gs pos="81000">
                                    <a:schemeClr val="bg1">
                                      <a:lumMod val="85000"/>
                                    </a:schemeClr>
                                  </a:gs>
                                  <a:gs pos="19000">
                                    <a:schemeClr val="bg1">
                                      <a:lumMod val="85000"/>
                                    </a:schemeClr>
                                  </a:gs>
                                  <a:gs pos="46675">
                                    <a:schemeClr val="bg1"/>
                                  </a:gs>
                                  <a:gs pos="92000">
                                    <a:schemeClr val="bg1">
                                      <a:lumMod val="75000"/>
                                    </a:schemeClr>
                                  </a:gs>
                                  <a:gs pos="8000">
                                    <a:schemeClr val="bg1">
                                      <a:lumMod val="75000"/>
                                    </a:schemeClr>
                                  </a:gs>
                                  <a:gs pos="0">
                                    <a:schemeClr val="bg1">
                                      <a:lumMod val="65000"/>
                                    </a:schemeClr>
                                  </a:gs>
                                  <a:gs pos="100000">
                                    <a:schemeClr val="bg1">
                                      <a:lumMod val="65000"/>
                                    </a:schemeClr>
                                  </a:gs>
                                </a:gsLst>
                                <a:lin ang="0" scaled="0"/>
                              </a:gradFill>
                              <a:ln w="3175" cap="flat" cmpd="sng" algn="ctr">
                                <a:solidFill>
                                  <a:schemeClr val="bg1">
                                    <a:lumMod val="85000"/>
                                  </a:schemeClr>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defTabSz="3986213"/>
                                <a:endParaRPr lang="ca-ES"/>
                              </a:p>
                            </p:txBody>
                          </p:sp>
                        </p:grpSp>
                      </p:grpSp>
                      <p:grpSp>
                        <p:nvGrpSpPr>
                          <p:cNvPr id="121" name="Group 120"/>
                          <p:cNvGrpSpPr/>
                          <p:nvPr/>
                        </p:nvGrpSpPr>
                        <p:grpSpPr>
                          <a:xfrm>
                            <a:off x="12389013" y="31897502"/>
                            <a:ext cx="779148" cy="1152740"/>
                            <a:chOff x="12389013" y="31897502"/>
                            <a:chExt cx="779148" cy="1152740"/>
                          </a:xfrm>
                        </p:grpSpPr>
                        <p:sp>
                          <p:nvSpPr>
                            <p:cNvPr id="122" name="Rectangle 121"/>
                            <p:cNvSpPr/>
                            <p:nvPr/>
                          </p:nvSpPr>
                          <p:spPr bwMode="auto">
                            <a:xfrm>
                              <a:off x="12908910" y="31897502"/>
                              <a:ext cx="87659" cy="397982"/>
                            </a:xfrm>
                            <a:prstGeom prst="rect">
                              <a:avLst/>
                            </a:prstGeom>
                            <a:solidFill>
                              <a:schemeClr val="tx1">
                                <a:lumMod val="75000"/>
                                <a:lumOff val="25000"/>
                              </a:schemeClr>
                            </a:solidFill>
                            <a:ln w="9525" cap="flat" cmpd="sng" algn="ctr">
                              <a:solidFill>
                                <a:schemeClr val="tx1">
                                  <a:lumMod val="75000"/>
                                  <a:lumOff val="25000"/>
                                </a:schemeClr>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3986213" rtl="0" eaLnBrk="1" fontAlgn="base" latinLnBrk="0" hangingPunct="1">
                                <a:lnSpc>
                                  <a:spcPct val="100000"/>
                                </a:lnSpc>
                                <a:spcBef>
                                  <a:spcPct val="0"/>
                                </a:spcBef>
                                <a:spcAft>
                                  <a:spcPct val="0"/>
                                </a:spcAft>
                                <a:buClrTx/>
                                <a:buSzTx/>
                                <a:buFontTx/>
                                <a:buNone/>
                                <a:tabLst/>
                              </a:pPr>
                              <a:endParaRPr kumimoji="0" lang="ca-ES" sz="2800" b="0" i="0" u="none" strike="noStrike" cap="none" normalizeH="0" baseline="0" smtClean="0">
                                <a:ln>
                                  <a:noFill/>
                                </a:ln>
                                <a:solidFill>
                                  <a:schemeClr val="tx1"/>
                                </a:solidFill>
                                <a:effectLst/>
                                <a:latin typeface="Arial Narrow" pitchFamily="34" charset="0"/>
                              </a:endParaRPr>
                            </a:p>
                          </p:txBody>
                        </p:sp>
                        <p:sp>
                          <p:nvSpPr>
                            <p:cNvPr id="123" name="Rectangle 122"/>
                            <p:cNvSpPr/>
                            <p:nvPr/>
                          </p:nvSpPr>
                          <p:spPr bwMode="auto">
                            <a:xfrm>
                              <a:off x="12552488" y="32362339"/>
                              <a:ext cx="505270" cy="232211"/>
                            </a:xfrm>
                            <a:prstGeom prst="rect">
                              <a:avLst/>
                            </a:prstGeom>
                            <a:gradFill flip="none" rotWithShape="1">
                              <a:gsLst>
                                <a:gs pos="0">
                                  <a:schemeClr val="bg1">
                                    <a:lumMod val="95000"/>
                                  </a:schemeClr>
                                </a:gs>
                                <a:gs pos="56000">
                                  <a:schemeClr val="bg1">
                                    <a:lumMod val="85000"/>
                                  </a:schemeClr>
                                </a:gs>
                                <a:gs pos="82000">
                                  <a:schemeClr val="bg1">
                                    <a:lumMod val="85000"/>
                                  </a:schemeClr>
                                </a:gs>
                              </a:gsLst>
                              <a:lin ang="2700000" scaled="0"/>
                              <a:tileRect/>
                            </a:gradFill>
                            <a:ln w="3175">
                              <a:solidFill>
                                <a:schemeClr val="bg1">
                                  <a:lumMod val="65000"/>
                                </a:schemeClr>
                              </a:solidFill>
                            </a:ln>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ca-ES">
                                <a:solidFill>
                                  <a:schemeClr val="lt1"/>
                                </a:solidFill>
                                <a:latin typeface="+mn-lt"/>
                              </a:endParaRPr>
                            </a:p>
                          </p:txBody>
                        </p:sp>
                        <p:sp>
                          <p:nvSpPr>
                            <p:cNvPr id="124" name="Rectangle 123"/>
                            <p:cNvSpPr/>
                            <p:nvPr/>
                          </p:nvSpPr>
                          <p:spPr bwMode="auto">
                            <a:xfrm rot="5400000">
                              <a:off x="12933683" y="32370566"/>
                              <a:ext cx="358554" cy="110403"/>
                            </a:xfrm>
                            <a:prstGeom prst="rect">
                              <a:avLst/>
                            </a:prstGeom>
                            <a:gradFill flip="none" rotWithShape="1">
                              <a:gsLst>
                                <a:gs pos="0">
                                  <a:schemeClr val="bg1">
                                    <a:lumMod val="95000"/>
                                  </a:schemeClr>
                                </a:gs>
                                <a:gs pos="56000">
                                  <a:schemeClr val="bg1">
                                    <a:lumMod val="75000"/>
                                  </a:schemeClr>
                                </a:gs>
                                <a:gs pos="82000">
                                  <a:schemeClr val="bg1">
                                    <a:lumMod val="65000"/>
                                  </a:schemeClr>
                                </a:gs>
                              </a:gsLst>
                              <a:lin ang="2700000" scaled="0"/>
                              <a:tileRect/>
                            </a:gradFill>
                            <a:ln w="3175">
                              <a:noFill/>
                            </a:ln>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ca-ES">
                                <a:solidFill>
                                  <a:schemeClr val="lt1"/>
                                </a:solidFill>
                                <a:latin typeface="+mn-lt"/>
                              </a:endParaRPr>
                            </a:p>
                          </p:txBody>
                        </p:sp>
                        <p:grpSp>
                          <p:nvGrpSpPr>
                            <p:cNvPr id="125" name="Group 124"/>
                            <p:cNvGrpSpPr/>
                            <p:nvPr/>
                          </p:nvGrpSpPr>
                          <p:grpSpPr>
                            <a:xfrm>
                              <a:off x="12389013" y="32295483"/>
                              <a:ext cx="779148" cy="754759"/>
                              <a:chOff x="12389013" y="32295483"/>
                              <a:chExt cx="779148" cy="754759"/>
                            </a:xfrm>
                          </p:grpSpPr>
                          <p:grpSp>
                            <p:nvGrpSpPr>
                              <p:cNvPr id="128" name="Group 127"/>
                              <p:cNvGrpSpPr/>
                              <p:nvPr/>
                            </p:nvGrpSpPr>
                            <p:grpSpPr>
                              <a:xfrm>
                                <a:off x="12389013" y="32419851"/>
                                <a:ext cx="779148" cy="630391"/>
                                <a:chOff x="12389013" y="32419851"/>
                                <a:chExt cx="779148" cy="630391"/>
                              </a:xfrm>
                            </p:grpSpPr>
                            <p:sp>
                              <p:nvSpPr>
                                <p:cNvPr id="130" name="Rectangle 129"/>
                                <p:cNvSpPr/>
                                <p:nvPr/>
                              </p:nvSpPr>
                              <p:spPr bwMode="auto">
                                <a:xfrm>
                                  <a:off x="12475433" y="32419851"/>
                                  <a:ext cx="236741" cy="174698"/>
                                </a:xfrm>
                                <a:prstGeom prst="rect">
                                  <a:avLst/>
                                </a:prstGeom>
                                <a:pattFill prst="dkHorz">
                                  <a:fgClr>
                                    <a:schemeClr val="bg1">
                                      <a:lumMod val="50000"/>
                                    </a:schemeClr>
                                  </a:fgClr>
                                  <a:bgClr>
                                    <a:schemeClr val="bg1">
                                      <a:lumMod val="85000"/>
                                    </a:schemeClr>
                                  </a:bgClr>
                                </a:pattFill>
                                <a:ln w="3175">
                                  <a:noFill/>
                                </a:ln>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ca-ES">
                                    <a:solidFill>
                                      <a:schemeClr val="lt1"/>
                                    </a:solidFill>
                                    <a:latin typeface="+mn-lt"/>
                                  </a:endParaRPr>
                                </a:p>
                              </p:txBody>
                            </p:sp>
                            <p:sp>
                              <p:nvSpPr>
                                <p:cNvPr id="131" name="Flowchart: Display 130"/>
                                <p:cNvSpPr/>
                                <p:nvPr/>
                              </p:nvSpPr>
                              <p:spPr bwMode="auto">
                                <a:xfrm rot="16200000">
                                  <a:off x="12521411" y="32633117"/>
                                  <a:ext cx="144778" cy="129684"/>
                                </a:xfrm>
                                <a:prstGeom prst="flowChartDisplay">
                                  <a:avLst/>
                                </a:prstGeom>
                                <a:gradFill flip="none" rotWithShape="1">
                                  <a:gsLst>
                                    <a:gs pos="48000">
                                      <a:schemeClr val="bg1">
                                        <a:lumMod val="95000"/>
                                      </a:schemeClr>
                                    </a:gs>
                                    <a:gs pos="0">
                                      <a:schemeClr val="bg1">
                                        <a:lumMod val="65000"/>
                                      </a:schemeClr>
                                    </a:gs>
                                    <a:gs pos="5000">
                                      <a:schemeClr val="bg1">
                                        <a:lumMod val="75000"/>
                                      </a:schemeClr>
                                    </a:gs>
                                    <a:gs pos="18000">
                                      <a:schemeClr val="bg1">
                                        <a:lumMod val="85000"/>
                                      </a:schemeClr>
                                    </a:gs>
                                    <a:gs pos="76000">
                                      <a:schemeClr val="bg1">
                                        <a:lumMod val="85000"/>
                                      </a:schemeClr>
                                    </a:gs>
                                    <a:gs pos="37000">
                                      <a:schemeClr val="bg1">
                                        <a:lumMod val="95000"/>
                                      </a:schemeClr>
                                    </a:gs>
                                    <a:gs pos="96000">
                                      <a:schemeClr val="bg1">
                                        <a:lumMod val="75000"/>
                                      </a:schemeClr>
                                    </a:gs>
                                    <a:gs pos="82000">
                                      <a:schemeClr val="bg1">
                                        <a:lumMod val="85000"/>
                                      </a:schemeClr>
                                    </a:gs>
                                    <a:gs pos="100000">
                                      <a:schemeClr val="bg1">
                                        <a:lumMod val="65000"/>
                                      </a:schemeClr>
                                    </a:gs>
                                  </a:gsLst>
                                  <a:lin ang="5400000" scaled="0"/>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a-ES"/>
                                </a:p>
                              </p:txBody>
                            </p:sp>
                            <p:grpSp>
                              <p:nvGrpSpPr>
                                <p:cNvPr id="132" name="Group 131"/>
                                <p:cNvGrpSpPr/>
                                <p:nvPr/>
                              </p:nvGrpSpPr>
                              <p:grpSpPr>
                                <a:xfrm>
                                  <a:off x="12389013" y="32691338"/>
                                  <a:ext cx="409575" cy="358904"/>
                                  <a:chOff x="12389013" y="32691297"/>
                                  <a:chExt cx="409575" cy="410490"/>
                                </a:xfrm>
                              </p:grpSpPr>
                              <p:sp>
                                <p:nvSpPr>
                                  <p:cNvPr id="134" name="Flowchart: Display 133"/>
                                  <p:cNvSpPr/>
                                  <p:nvPr/>
                                </p:nvSpPr>
                                <p:spPr bwMode="auto">
                                  <a:xfrm rot="16200000">
                                    <a:off x="12425695" y="32803994"/>
                                    <a:ext cx="336216" cy="259370"/>
                                  </a:xfrm>
                                  <a:prstGeom prst="flowChartDisplay">
                                    <a:avLst/>
                                  </a:prstGeom>
                                  <a:gradFill flip="none" rotWithShape="1">
                                    <a:gsLst>
                                      <a:gs pos="48000">
                                        <a:schemeClr val="bg1">
                                          <a:lumMod val="95000"/>
                                        </a:schemeClr>
                                      </a:gs>
                                      <a:gs pos="0">
                                        <a:schemeClr val="bg1">
                                          <a:lumMod val="65000"/>
                                        </a:schemeClr>
                                      </a:gs>
                                      <a:gs pos="5000">
                                        <a:schemeClr val="bg1">
                                          <a:lumMod val="75000"/>
                                        </a:schemeClr>
                                      </a:gs>
                                      <a:gs pos="18000">
                                        <a:schemeClr val="bg1">
                                          <a:lumMod val="85000"/>
                                        </a:schemeClr>
                                      </a:gs>
                                      <a:gs pos="76000">
                                        <a:schemeClr val="bg1">
                                          <a:lumMod val="85000"/>
                                        </a:schemeClr>
                                      </a:gs>
                                      <a:gs pos="37000">
                                        <a:schemeClr val="bg1">
                                          <a:lumMod val="95000"/>
                                        </a:schemeClr>
                                      </a:gs>
                                      <a:gs pos="96000">
                                        <a:schemeClr val="bg1">
                                          <a:lumMod val="75000"/>
                                        </a:schemeClr>
                                      </a:gs>
                                      <a:gs pos="82000">
                                        <a:schemeClr val="bg1">
                                          <a:lumMod val="85000"/>
                                        </a:schemeClr>
                                      </a:gs>
                                      <a:gs pos="100000">
                                        <a:schemeClr val="bg1">
                                          <a:lumMod val="65000"/>
                                        </a:schemeClr>
                                      </a:gs>
                                    </a:gsLst>
                                    <a:lin ang="5400000" scaled="0"/>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a-ES"/>
                                  </a:p>
                                </p:txBody>
                              </p:sp>
                              <p:sp>
                                <p:nvSpPr>
                                  <p:cNvPr id="135" name="Rectangle 134"/>
                                  <p:cNvSpPr/>
                                  <p:nvPr/>
                                </p:nvSpPr>
                                <p:spPr bwMode="auto">
                                  <a:xfrm>
                                    <a:off x="12389013" y="32691297"/>
                                    <a:ext cx="409575" cy="139865"/>
                                  </a:xfrm>
                                  <a:prstGeom prst="rect">
                                    <a:avLst/>
                                  </a:prstGeom>
                                  <a:gradFill flip="none" rotWithShape="1">
                                    <a:gsLst>
                                      <a:gs pos="100000">
                                        <a:srgbClr val="F39921"/>
                                      </a:gs>
                                      <a:gs pos="0">
                                        <a:srgbClr val="F5A439"/>
                                      </a:gs>
                                      <a:gs pos="82000">
                                        <a:srgbClr val="F8B834"/>
                                      </a:gs>
                                      <a:gs pos="25000">
                                        <a:srgbClr val="F7BC6D"/>
                                      </a:gs>
                                    </a:gsLst>
                                    <a:lin ang="0" scaled="0"/>
                                    <a:tileRect/>
                                  </a:gradFill>
                                  <a:ln w="3175">
                                    <a:noFill/>
                                  </a:ln>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ca-ES">
                                      <a:solidFill>
                                        <a:schemeClr val="lt1"/>
                                      </a:solidFill>
                                      <a:latin typeface="+mn-lt"/>
                                    </a:endParaRPr>
                                  </a:p>
                                </p:txBody>
                              </p:sp>
                            </p:grpSp>
                            <p:sp>
                              <p:nvSpPr>
                                <p:cNvPr id="133" name="Rectangle 132"/>
                                <p:cNvSpPr/>
                                <p:nvPr/>
                              </p:nvSpPr>
                              <p:spPr bwMode="auto">
                                <a:xfrm>
                                  <a:off x="12389013" y="32594550"/>
                                  <a:ext cx="779148" cy="62040"/>
                                </a:xfrm>
                                <a:prstGeom prst="rect">
                                  <a:avLst/>
                                </a:prstGeom>
                                <a:gradFill flip="none" rotWithShape="1">
                                  <a:gsLst>
                                    <a:gs pos="0">
                                      <a:schemeClr val="bg1">
                                        <a:lumMod val="65000"/>
                                      </a:schemeClr>
                                    </a:gs>
                                    <a:gs pos="56000">
                                      <a:schemeClr val="bg1">
                                        <a:lumMod val="75000"/>
                                      </a:schemeClr>
                                    </a:gs>
                                    <a:gs pos="82000">
                                      <a:schemeClr val="bg1">
                                        <a:lumMod val="85000"/>
                                      </a:schemeClr>
                                    </a:gs>
                                  </a:gsLst>
                                  <a:lin ang="2700000" scaled="0"/>
                                  <a:tileRect/>
                                </a:gradFill>
                                <a:ln w="3175">
                                  <a:solidFill>
                                    <a:schemeClr val="bg1">
                                      <a:lumMod val="65000"/>
                                    </a:schemeClr>
                                  </a:solidFill>
                                </a:ln>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ca-ES">
                                    <a:solidFill>
                                      <a:schemeClr val="lt1"/>
                                    </a:solidFill>
                                    <a:latin typeface="+mn-lt"/>
                                  </a:endParaRPr>
                                </a:p>
                              </p:txBody>
                            </p:sp>
                          </p:grpSp>
                          <p:sp>
                            <p:nvSpPr>
                              <p:cNvPr id="129" name="Rectangle 128"/>
                              <p:cNvSpPr/>
                              <p:nvPr/>
                            </p:nvSpPr>
                            <p:spPr bwMode="auto">
                              <a:xfrm>
                                <a:off x="12389894" y="32295483"/>
                                <a:ext cx="409576" cy="122288"/>
                              </a:xfrm>
                              <a:prstGeom prst="rect">
                                <a:avLst/>
                              </a:prstGeom>
                              <a:gradFill flip="none" rotWithShape="1">
                                <a:gsLst>
                                  <a:gs pos="100000">
                                    <a:srgbClr val="F39921"/>
                                  </a:gs>
                                  <a:gs pos="0">
                                    <a:srgbClr val="F5A439"/>
                                  </a:gs>
                                  <a:gs pos="82000">
                                    <a:srgbClr val="F8B834"/>
                                  </a:gs>
                                  <a:gs pos="25000">
                                    <a:srgbClr val="F7BC6D"/>
                                  </a:gs>
                                </a:gsLst>
                                <a:lin ang="0" scaled="0"/>
                                <a:tileRect/>
                              </a:gradFill>
                              <a:ln w="3175">
                                <a:noFill/>
                              </a:ln>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ca-ES">
                                  <a:solidFill>
                                    <a:schemeClr val="lt1"/>
                                  </a:solidFill>
                                  <a:latin typeface="+mn-lt"/>
                                </a:endParaRPr>
                              </a:p>
                            </p:txBody>
                          </p:sp>
                        </p:grpSp>
                        <p:sp>
                          <p:nvSpPr>
                            <p:cNvPr id="126" name="Rectangle 125"/>
                            <p:cNvSpPr/>
                            <p:nvPr/>
                          </p:nvSpPr>
                          <p:spPr bwMode="auto">
                            <a:xfrm>
                              <a:off x="12878889" y="31938017"/>
                              <a:ext cx="138477" cy="263486"/>
                            </a:xfrm>
                            <a:prstGeom prst="rect">
                              <a:avLst/>
                            </a:prstGeom>
                            <a:pattFill prst="smCheck">
                              <a:fgClr>
                                <a:schemeClr val="bg2">
                                  <a:lumMod val="75000"/>
                                </a:schemeClr>
                              </a:fgClr>
                              <a:bgClr>
                                <a:schemeClr val="bg1"/>
                              </a:bgClr>
                            </a:pattFill>
                            <a:ln w="3175" cap="flat" cmpd="sng" algn="ctr">
                              <a:solidFill>
                                <a:schemeClr val="bg1">
                                  <a:lumMod val="65000"/>
                                </a:schemeClr>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3986213" rtl="0" eaLnBrk="1" fontAlgn="base" latinLnBrk="0" hangingPunct="1">
                                <a:lnSpc>
                                  <a:spcPct val="100000"/>
                                </a:lnSpc>
                                <a:spcBef>
                                  <a:spcPct val="0"/>
                                </a:spcBef>
                                <a:spcAft>
                                  <a:spcPct val="0"/>
                                </a:spcAft>
                                <a:buClrTx/>
                                <a:buSzTx/>
                                <a:buFontTx/>
                                <a:buNone/>
                                <a:tabLst/>
                              </a:pPr>
                              <a:endParaRPr kumimoji="0" lang="ca-ES" sz="2800" b="0" i="0" u="none" strike="noStrike" cap="none" normalizeH="0" baseline="0" smtClean="0">
                                <a:ln>
                                  <a:noFill/>
                                </a:ln>
                                <a:solidFill>
                                  <a:schemeClr val="tx1"/>
                                </a:solidFill>
                                <a:effectLst/>
                                <a:latin typeface="Arial Narrow" pitchFamily="34" charset="0"/>
                              </a:endParaRPr>
                            </a:p>
                          </p:txBody>
                        </p:sp>
                        <p:sp>
                          <p:nvSpPr>
                            <p:cNvPr id="127" name="Rectangle 126"/>
                            <p:cNvSpPr/>
                            <p:nvPr/>
                          </p:nvSpPr>
                          <p:spPr bwMode="auto">
                            <a:xfrm>
                              <a:off x="12892088" y="32295483"/>
                              <a:ext cx="165670" cy="66856"/>
                            </a:xfrm>
                            <a:prstGeom prst="rect">
                              <a:avLst/>
                            </a:prstGeom>
                            <a:gradFill flip="none" rotWithShape="1">
                              <a:gsLst>
                                <a:gs pos="0">
                                  <a:schemeClr val="bg1">
                                    <a:lumMod val="95000"/>
                                  </a:schemeClr>
                                </a:gs>
                                <a:gs pos="56000">
                                  <a:schemeClr val="bg1">
                                    <a:lumMod val="85000"/>
                                  </a:schemeClr>
                                </a:gs>
                                <a:gs pos="82000">
                                  <a:schemeClr val="bg1">
                                    <a:lumMod val="85000"/>
                                  </a:schemeClr>
                                </a:gs>
                              </a:gsLst>
                              <a:lin ang="2700000" scaled="0"/>
                              <a:tileRect/>
                            </a:gradFill>
                            <a:ln w="3175">
                              <a:solidFill>
                                <a:schemeClr val="bg1">
                                  <a:lumMod val="65000"/>
                                </a:schemeClr>
                              </a:solidFill>
                            </a:ln>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ca-ES"/>
                            </a:p>
                          </p:txBody>
                        </p:sp>
                      </p:grpSp>
                    </p:grpSp>
                    <p:sp>
                      <p:nvSpPr>
                        <p:cNvPr id="119" name="Oval 118"/>
                        <p:cNvSpPr/>
                        <p:nvPr/>
                      </p:nvSpPr>
                      <p:spPr bwMode="auto">
                        <a:xfrm>
                          <a:off x="11660578" y="30766107"/>
                          <a:ext cx="1413491" cy="1449712"/>
                        </a:xfrm>
                        <a:prstGeom prst="ellipse">
                          <a:avLst/>
                        </a:prstGeom>
                        <a:gradFill flip="none" rotWithShape="1">
                          <a:gsLst>
                            <a:gs pos="89000">
                              <a:schemeClr val="tx2">
                                <a:lumMod val="40000"/>
                                <a:lumOff val="60000"/>
                              </a:schemeClr>
                            </a:gs>
                            <a:gs pos="0">
                              <a:schemeClr val="tx2">
                                <a:lumMod val="60000"/>
                                <a:lumOff val="40000"/>
                              </a:schemeClr>
                            </a:gs>
                            <a:gs pos="68000">
                              <a:schemeClr val="tx2">
                                <a:lumMod val="40000"/>
                                <a:lumOff val="60000"/>
                              </a:schemeClr>
                            </a:gs>
                            <a:gs pos="42000">
                              <a:schemeClr val="tx2">
                                <a:lumMod val="40000"/>
                                <a:lumOff val="60000"/>
                              </a:schemeClr>
                            </a:gs>
                          </a:gsLst>
                          <a:lin ang="2700000" scaled="0"/>
                          <a:tileRect/>
                        </a:gradFill>
                        <a:ln w="3175">
                          <a:noFill/>
                        </a:ln>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ca-ES">
                            <a:solidFill>
                              <a:schemeClr val="lt1"/>
                            </a:solidFill>
                            <a:latin typeface="+mn-lt"/>
                          </a:endParaRPr>
                        </a:p>
                      </p:txBody>
                    </p:sp>
                  </p:grpSp>
                  <p:grpSp>
                    <p:nvGrpSpPr>
                      <p:cNvPr id="109" name="Group 108"/>
                      <p:cNvGrpSpPr/>
                      <p:nvPr/>
                    </p:nvGrpSpPr>
                    <p:grpSpPr>
                      <a:xfrm>
                        <a:off x="11711177" y="30836226"/>
                        <a:ext cx="1314059" cy="1344811"/>
                        <a:chOff x="11936730" y="33005986"/>
                        <a:chExt cx="1314059" cy="1344811"/>
                      </a:xfrm>
                    </p:grpSpPr>
                    <p:sp>
                      <p:nvSpPr>
                        <p:cNvPr id="110" name="Oval 109"/>
                        <p:cNvSpPr/>
                        <p:nvPr/>
                      </p:nvSpPr>
                      <p:spPr bwMode="auto">
                        <a:xfrm>
                          <a:off x="12552488" y="33005986"/>
                          <a:ext cx="82628" cy="75756"/>
                        </a:xfrm>
                        <a:prstGeom prst="ellipse">
                          <a:avLst/>
                        </a:prstGeom>
                        <a:solidFill>
                          <a:schemeClr val="bg2">
                            <a:lumMod val="20000"/>
                            <a:lumOff val="80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3986213" rtl="0" eaLnBrk="1" fontAlgn="base" latinLnBrk="0" hangingPunct="1">
                            <a:lnSpc>
                              <a:spcPct val="100000"/>
                            </a:lnSpc>
                            <a:spcBef>
                              <a:spcPct val="0"/>
                            </a:spcBef>
                            <a:spcAft>
                              <a:spcPct val="0"/>
                            </a:spcAft>
                            <a:buClrTx/>
                            <a:buSzTx/>
                            <a:buFontTx/>
                            <a:buNone/>
                            <a:tabLst/>
                          </a:pPr>
                          <a:endParaRPr kumimoji="0" lang="ca-ES" sz="2800" b="0" i="0" u="none" strike="noStrike" cap="none" normalizeH="0" baseline="0" smtClean="0">
                            <a:ln>
                              <a:noFill/>
                            </a:ln>
                            <a:solidFill>
                              <a:schemeClr val="tx1"/>
                            </a:solidFill>
                            <a:effectLst/>
                            <a:latin typeface="Arial Narrow" pitchFamily="34" charset="0"/>
                          </a:endParaRPr>
                        </a:p>
                      </p:txBody>
                    </p:sp>
                    <p:sp>
                      <p:nvSpPr>
                        <p:cNvPr id="111" name="Oval 110"/>
                        <p:cNvSpPr/>
                        <p:nvPr/>
                      </p:nvSpPr>
                      <p:spPr bwMode="auto">
                        <a:xfrm>
                          <a:off x="12552488" y="34275041"/>
                          <a:ext cx="82628" cy="75756"/>
                        </a:xfrm>
                        <a:prstGeom prst="ellipse">
                          <a:avLst/>
                        </a:prstGeom>
                        <a:solidFill>
                          <a:schemeClr val="bg2">
                            <a:lumMod val="20000"/>
                            <a:lumOff val="80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3986213" rtl="0" eaLnBrk="1" fontAlgn="base" latinLnBrk="0" hangingPunct="1">
                            <a:lnSpc>
                              <a:spcPct val="100000"/>
                            </a:lnSpc>
                            <a:spcBef>
                              <a:spcPct val="0"/>
                            </a:spcBef>
                            <a:spcAft>
                              <a:spcPct val="0"/>
                            </a:spcAft>
                            <a:buClrTx/>
                            <a:buSzTx/>
                            <a:buFontTx/>
                            <a:buNone/>
                            <a:tabLst/>
                          </a:pPr>
                          <a:endParaRPr kumimoji="0" lang="ca-ES" sz="2800" b="0" i="0" u="none" strike="noStrike" cap="none" normalizeH="0" baseline="0" smtClean="0">
                            <a:ln>
                              <a:noFill/>
                            </a:ln>
                            <a:solidFill>
                              <a:schemeClr val="tx1"/>
                            </a:solidFill>
                            <a:effectLst/>
                            <a:latin typeface="Arial Narrow" pitchFamily="34" charset="0"/>
                          </a:endParaRPr>
                        </a:p>
                      </p:txBody>
                    </p:sp>
                    <p:sp>
                      <p:nvSpPr>
                        <p:cNvPr id="112" name="Oval 111"/>
                        <p:cNvSpPr/>
                        <p:nvPr/>
                      </p:nvSpPr>
                      <p:spPr bwMode="auto">
                        <a:xfrm>
                          <a:off x="11936730" y="33641669"/>
                          <a:ext cx="82628" cy="75756"/>
                        </a:xfrm>
                        <a:prstGeom prst="ellipse">
                          <a:avLst/>
                        </a:prstGeom>
                        <a:solidFill>
                          <a:schemeClr val="bg2">
                            <a:lumMod val="20000"/>
                            <a:lumOff val="80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3986213" rtl="0" eaLnBrk="1" fontAlgn="base" latinLnBrk="0" hangingPunct="1">
                            <a:lnSpc>
                              <a:spcPct val="100000"/>
                            </a:lnSpc>
                            <a:spcBef>
                              <a:spcPct val="0"/>
                            </a:spcBef>
                            <a:spcAft>
                              <a:spcPct val="0"/>
                            </a:spcAft>
                            <a:buClrTx/>
                            <a:buSzTx/>
                            <a:buFontTx/>
                            <a:buNone/>
                            <a:tabLst/>
                          </a:pPr>
                          <a:endParaRPr kumimoji="0" lang="ca-ES" sz="2800" b="0" i="0" u="none" strike="noStrike" cap="none" normalizeH="0" baseline="0" smtClean="0">
                            <a:ln>
                              <a:noFill/>
                            </a:ln>
                            <a:solidFill>
                              <a:schemeClr val="tx1"/>
                            </a:solidFill>
                            <a:effectLst/>
                            <a:latin typeface="Arial Narrow" pitchFamily="34" charset="0"/>
                          </a:endParaRPr>
                        </a:p>
                      </p:txBody>
                    </p:sp>
                    <p:sp>
                      <p:nvSpPr>
                        <p:cNvPr id="113" name="Oval 112"/>
                        <p:cNvSpPr/>
                        <p:nvPr/>
                      </p:nvSpPr>
                      <p:spPr bwMode="auto">
                        <a:xfrm>
                          <a:off x="13168161" y="33641669"/>
                          <a:ext cx="82628" cy="75756"/>
                        </a:xfrm>
                        <a:prstGeom prst="ellipse">
                          <a:avLst/>
                        </a:prstGeom>
                        <a:solidFill>
                          <a:schemeClr val="bg2">
                            <a:lumMod val="20000"/>
                            <a:lumOff val="80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3986213" rtl="0" eaLnBrk="1" fontAlgn="base" latinLnBrk="0" hangingPunct="1">
                            <a:lnSpc>
                              <a:spcPct val="100000"/>
                            </a:lnSpc>
                            <a:spcBef>
                              <a:spcPct val="0"/>
                            </a:spcBef>
                            <a:spcAft>
                              <a:spcPct val="0"/>
                            </a:spcAft>
                            <a:buClrTx/>
                            <a:buSzTx/>
                            <a:buFontTx/>
                            <a:buNone/>
                            <a:tabLst/>
                          </a:pPr>
                          <a:endParaRPr kumimoji="0" lang="ca-ES" sz="2800" b="0" i="0" u="none" strike="noStrike" cap="none" normalizeH="0" baseline="0" smtClean="0">
                            <a:ln>
                              <a:noFill/>
                            </a:ln>
                            <a:solidFill>
                              <a:schemeClr val="tx1"/>
                            </a:solidFill>
                            <a:effectLst/>
                            <a:latin typeface="Arial Narrow" pitchFamily="34" charset="0"/>
                          </a:endParaRPr>
                        </a:p>
                      </p:txBody>
                    </p:sp>
                    <p:sp>
                      <p:nvSpPr>
                        <p:cNvPr id="114" name="Oval 113"/>
                        <p:cNvSpPr/>
                        <p:nvPr/>
                      </p:nvSpPr>
                      <p:spPr bwMode="auto">
                        <a:xfrm>
                          <a:off x="12108066" y="34096325"/>
                          <a:ext cx="82628" cy="75756"/>
                        </a:xfrm>
                        <a:prstGeom prst="ellipse">
                          <a:avLst/>
                        </a:prstGeom>
                        <a:solidFill>
                          <a:schemeClr val="bg2">
                            <a:lumMod val="20000"/>
                            <a:lumOff val="80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3986213" rtl="0" eaLnBrk="1" fontAlgn="base" latinLnBrk="0" hangingPunct="1">
                            <a:lnSpc>
                              <a:spcPct val="100000"/>
                            </a:lnSpc>
                            <a:spcBef>
                              <a:spcPct val="0"/>
                            </a:spcBef>
                            <a:spcAft>
                              <a:spcPct val="0"/>
                            </a:spcAft>
                            <a:buClrTx/>
                            <a:buSzTx/>
                            <a:buFontTx/>
                            <a:buNone/>
                            <a:tabLst/>
                          </a:pPr>
                          <a:endParaRPr kumimoji="0" lang="ca-ES" sz="2800" b="0" i="0" u="none" strike="noStrike" cap="none" normalizeH="0" baseline="0" smtClean="0">
                            <a:ln>
                              <a:noFill/>
                            </a:ln>
                            <a:solidFill>
                              <a:schemeClr val="tx1"/>
                            </a:solidFill>
                            <a:effectLst/>
                            <a:latin typeface="Arial Narrow" pitchFamily="34" charset="0"/>
                          </a:endParaRPr>
                        </a:p>
                      </p:txBody>
                    </p:sp>
                    <p:sp>
                      <p:nvSpPr>
                        <p:cNvPr id="115" name="Oval 114"/>
                        <p:cNvSpPr/>
                        <p:nvPr/>
                      </p:nvSpPr>
                      <p:spPr bwMode="auto">
                        <a:xfrm>
                          <a:off x="12108066" y="33181211"/>
                          <a:ext cx="82628" cy="75756"/>
                        </a:xfrm>
                        <a:prstGeom prst="ellipse">
                          <a:avLst/>
                        </a:prstGeom>
                        <a:solidFill>
                          <a:schemeClr val="bg2">
                            <a:lumMod val="20000"/>
                            <a:lumOff val="80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3986213" rtl="0" eaLnBrk="1" fontAlgn="base" latinLnBrk="0" hangingPunct="1">
                            <a:lnSpc>
                              <a:spcPct val="100000"/>
                            </a:lnSpc>
                            <a:spcBef>
                              <a:spcPct val="0"/>
                            </a:spcBef>
                            <a:spcAft>
                              <a:spcPct val="0"/>
                            </a:spcAft>
                            <a:buClrTx/>
                            <a:buSzTx/>
                            <a:buFontTx/>
                            <a:buNone/>
                            <a:tabLst/>
                          </a:pPr>
                          <a:endParaRPr kumimoji="0" lang="ca-ES" sz="2800" b="0" i="0" u="none" strike="noStrike" cap="none" normalizeH="0" baseline="0" smtClean="0">
                            <a:ln>
                              <a:noFill/>
                            </a:ln>
                            <a:solidFill>
                              <a:schemeClr val="tx1"/>
                            </a:solidFill>
                            <a:effectLst/>
                            <a:latin typeface="Arial Narrow" pitchFamily="34" charset="0"/>
                          </a:endParaRPr>
                        </a:p>
                      </p:txBody>
                    </p:sp>
                    <p:sp>
                      <p:nvSpPr>
                        <p:cNvPr id="116" name="Oval 115"/>
                        <p:cNvSpPr/>
                        <p:nvPr/>
                      </p:nvSpPr>
                      <p:spPr bwMode="auto">
                        <a:xfrm>
                          <a:off x="13016444" y="33185080"/>
                          <a:ext cx="82628" cy="75756"/>
                        </a:xfrm>
                        <a:prstGeom prst="ellipse">
                          <a:avLst/>
                        </a:prstGeom>
                        <a:solidFill>
                          <a:schemeClr val="bg2">
                            <a:lumMod val="20000"/>
                            <a:lumOff val="80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3986213" rtl="0" eaLnBrk="1" fontAlgn="base" latinLnBrk="0" hangingPunct="1">
                            <a:lnSpc>
                              <a:spcPct val="100000"/>
                            </a:lnSpc>
                            <a:spcBef>
                              <a:spcPct val="0"/>
                            </a:spcBef>
                            <a:spcAft>
                              <a:spcPct val="0"/>
                            </a:spcAft>
                            <a:buClrTx/>
                            <a:buSzTx/>
                            <a:buFontTx/>
                            <a:buNone/>
                            <a:tabLst/>
                          </a:pPr>
                          <a:endParaRPr kumimoji="0" lang="ca-ES" sz="2800" b="0" i="0" u="none" strike="noStrike" cap="none" normalizeH="0" baseline="0" smtClean="0">
                            <a:ln>
                              <a:noFill/>
                            </a:ln>
                            <a:solidFill>
                              <a:schemeClr val="tx1"/>
                            </a:solidFill>
                            <a:effectLst/>
                            <a:latin typeface="Arial Narrow" pitchFamily="34" charset="0"/>
                          </a:endParaRPr>
                        </a:p>
                      </p:txBody>
                    </p:sp>
                    <p:sp>
                      <p:nvSpPr>
                        <p:cNvPr id="117" name="Oval 116"/>
                        <p:cNvSpPr/>
                        <p:nvPr/>
                      </p:nvSpPr>
                      <p:spPr bwMode="auto">
                        <a:xfrm>
                          <a:off x="13016444" y="34092456"/>
                          <a:ext cx="82628" cy="75756"/>
                        </a:xfrm>
                        <a:prstGeom prst="ellipse">
                          <a:avLst/>
                        </a:prstGeom>
                        <a:solidFill>
                          <a:schemeClr val="bg2">
                            <a:lumMod val="20000"/>
                            <a:lumOff val="80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3986213" rtl="0" eaLnBrk="1" fontAlgn="base" latinLnBrk="0" hangingPunct="1">
                            <a:lnSpc>
                              <a:spcPct val="100000"/>
                            </a:lnSpc>
                            <a:spcBef>
                              <a:spcPct val="0"/>
                            </a:spcBef>
                            <a:spcAft>
                              <a:spcPct val="0"/>
                            </a:spcAft>
                            <a:buClrTx/>
                            <a:buSzTx/>
                            <a:buFontTx/>
                            <a:buNone/>
                            <a:tabLst/>
                          </a:pPr>
                          <a:endParaRPr kumimoji="0" lang="ca-ES" sz="2800" b="0" i="0" u="none" strike="noStrike" cap="none" normalizeH="0" baseline="0" smtClean="0">
                            <a:ln>
                              <a:noFill/>
                            </a:ln>
                            <a:solidFill>
                              <a:schemeClr val="tx1"/>
                            </a:solidFill>
                            <a:effectLst/>
                            <a:latin typeface="Arial Narrow" pitchFamily="34" charset="0"/>
                          </a:endParaRPr>
                        </a:p>
                      </p:txBody>
                    </p:sp>
                  </p:grpSp>
                </p:grpSp>
                <p:sp>
                  <p:nvSpPr>
                    <p:cNvPr id="107" name="Arc 106"/>
                    <p:cNvSpPr/>
                    <p:nvPr/>
                  </p:nvSpPr>
                  <p:spPr bwMode="auto">
                    <a:xfrm>
                      <a:off x="15189734" y="31323241"/>
                      <a:ext cx="676636" cy="1093790"/>
                    </a:xfrm>
                    <a:prstGeom prst="arc">
                      <a:avLst>
                        <a:gd name="adj1" fmla="val 17260723"/>
                        <a:gd name="adj2" fmla="val 20641165"/>
                      </a:avLst>
                    </a:prstGeom>
                    <a:no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3986213" rtl="0" eaLnBrk="1" fontAlgn="base" latinLnBrk="0" hangingPunct="1">
                        <a:lnSpc>
                          <a:spcPct val="100000"/>
                        </a:lnSpc>
                        <a:spcBef>
                          <a:spcPct val="0"/>
                        </a:spcBef>
                        <a:spcAft>
                          <a:spcPct val="0"/>
                        </a:spcAft>
                        <a:buClrTx/>
                        <a:buSzTx/>
                        <a:buFontTx/>
                        <a:buNone/>
                        <a:tabLst/>
                      </a:pPr>
                      <a:endParaRPr kumimoji="0" lang="ca-ES" sz="2800" b="0" i="0" u="none" strike="noStrike" cap="none" normalizeH="0" baseline="0" smtClean="0">
                        <a:ln>
                          <a:noFill/>
                        </a:ln>
                        <a:solidFill>
                          <a:schemeClr val="tx1"/>
                        </a:solidFill>
                        <a:effectLst/>
                        <a:latin typeface="Arial Narrow" pitchFamily="34" charset="0"/>
                      </a:endParaRPr>
                    </a:p>
                  </p:txBody>
                </p:sp>
              </p:grpSp>
              <p:grpSp>
                <p:nvGrpSpPr>
                  <p:cNvPr id="102" name="Group 101"/>
                  <p:cNvGrpSpPr/>
                  <p:nvPr/>
                </p:nvGrpSpPr>
                <p:grpSpPr>
                  <a:xfrm>
                    <a:off x="16201703" y="28654889"/>
                    <a:ext cx="4597001" cy="1998449"/>
                    <a:chOff x="16201703" y="28654889"/>
                    <a:chExt cx="4597001" cy="1998449"/>
                  </a:xfrm>
                </p:grpSpPr>
                <p:cxnSp>
                  <p:nvCxnSpPr>
                    <p:cNvPr id="103" name="Elbow Connector 11"/>
                    <p:cNvCxnSpPr>
                      <a:endCxn id="144" idx="5"/>
                    </p:cNvCxnSpPr>
                    <p:nvPr/>
                  </p:nvCxnSpPr>
                  <p:spPr bwMode="auto">
                    <a:xfrm>
                      <a:off x="19262130" y="29028800"/>
                      <a:ext cx="1536574" cy="1624538"/>
                    </a:xfrm>
                    <a:prstGeom prst="straightConnector1">
                      <a:avLst/>
                    </a:prstGeom>
                    <a:solidFill>
                      <a:schemeClr val="accent1"/>
                    </a:solidFill>
                    <a:ln w="6350" cap="flat" cmpd="sng" algn="ctr">
                      <a:solidFill>
                        <a:schemeClr val="tx1"/>
                      </a:solidFill>
                      <a:prstDash val="solid"/>
                      <a:round/>
                      <a:headEnd type="none" w="med" len="med"/>
                      <a:tailEnd type="oval"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4" name="Rectangle 103"/>
                    <p:cNvSpPr/>
                    <p:nvPr/>
                  </p:nvSpPr>
                  <p:spPr bwMode="auto">
                    <a:xfrm>
                      <a:off x="18902131" y="29028800"/>
                      <a:ext cx="360000" cy="0"/>
                    </a:xfrm>
                    <a:prstGeom prst="rect">
                      <a:avLst/>
                    </a:prstGeom>
                    <a:noFill/>
                    <a:ln w="635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3986213"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Narrow" pitchFamily="34" charset="0"/>
                      </a:endParaRPr>
                    </a:p>
                  </p:txBody>
                </p:sp>
                <p:sp>
                  <p:nvSpPr>
                    <p:cNvPr id="105" name="TextBox 1"/>
                    <p:cNvSpPr txBox="1">
                      <a:spLocks noChangeArrowheads="1"/>
                    </p:cNvSpPr>
                    <p:nvPr/>
                  </p:nvSpPr>
                  <p:spPr bwMode="auto">
                    <a:xfrm>
                      <a:off x="16201703" y="28654889"/>
                      <a:ext cx="2714033" cy="747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r"/>
                      <a:r>
                        <a:rPr lang="en-US" altLang="en-US" sz="900" i="1" dirty="0" smtClean="0">
                          <a:solidFill>
                            <a:srgbClr val="012D52"/>
                          </a:solidFill>
                        </a:rPr>
                        <a:t>Analyzer tip</a:t>
                      </a:r>
                      <a:endParaRPr lang="en-US" altLang="en-US" sz="900" i="1" dirty="0">
                        <a:solidFill>
                          <a:srgbClr val="012D52"/>
                        </a:solidFill>
                      </a:endParaRPr>
                    </a:p>
                  </p:txBody>
                </p:sp>
              </p:grpSp>
            </p:grpSp>
            <p:cxnSp>
              <p:nvCxnSpPr>
                <p:cNvPr id="184" name="Straight Connector 183"/>
                <p:cNvCxnSpPr>
                  <a:stCxn id="144" idx="0"/>
                  <a:endCxn id="159" idx="7"/>
                </p:cNvCxnSpPr>
                <p:nvPr/>
              </p:nvCxnSpPr>
              <p:spPr>
                <a:xfrm flipH="1">
                  <a:off x="1757944" y="4857832"/>
                  <a:ext cx="203386" cy="160254"/>
                </a:xfrm>
                <a:prstGeom prst="line">
                  <a:avLst/>
                </a:prstGeom>
                <a:ln w="2540">
                  <a:solidFill>
                    <a:schemeClr val="tx1"/>
                  </a:solidFill>
                  <a:prstDash val="dash"/>
                </a:ln>
              </p:spPr>
              <p:style>
                <a:lnRef idx="1">
                  <a:schemeClr val="accent1"/>
                </a:lnRef>
                <a:fillRef idx="0">
                  <a:schemeClr val="accent1"/>
                </a:fillRef>
                <a:effectRef idx="0">
                  <a:schemeClr val="accent1"/>
                </a:effectRef>
                <a:fontRef idx="minor">
                  <a:schemeClr val="tx1"/>
                </a:fontRef>
              </p:style>
            </p:cxnSp>
          </p:grpSp>
          <p:sp>
            <p:nvSpPr>
              <p:cNvPr id="183" name="TextBox 182"/>
              <p:cNvSpPr txBox="1"/>
              <p:nvPr/>
            </p:nvSpPr>
            <p:spPr>
              <a:xfrm>
                <a:off x="5283493" y="4036589"/>
                <a:ext cx="3538148" cy="307777"/>
              </a:xfrm>
              <a:prstGeom prst="rect">
                <a:avLst/>
              </a:prstGeom>
              <a:noFill/>
              <a:ln>
                <a:noFill/>
              </a:ln>
            </p:spPr>
            <p:txBody>
              <a:bodyPr wrap="none" rtlCol="0">
                <a:spAutoFit/>
              </a:bodyPr>
              <a:lstStyle/>
              <a:p>
                <a:r>
                  <a:rPr lang="en-US" sz="1400" dirty="0">
                    <a:solidFill>
                      <a:schemeClr val="tx2"/>
                    </a:solidFill>
                    <a:latin typeface="Arial Narrow" panose="020B0606020202030204" pitchFamily="34" charset="0"/>
                  </a:rPr>
                  <a:t>Distance </a:t>
                </a:r>
                <a:r>
                  <a:rPr lang="en-US" sz="1400" dirty="0" smtClean="0">
                    <a:solidFill>
                      <a:schemeClr val="tx2"/>
                    </a:solidFill>
                    <a:latin typeface="Arial Narrow" panose="020B0606020202030204" pitchFamily="34" charset="0"/>
                  </a:rPr>
                  <a:t>focusing point to capillary aperture: </a:t>
                </a:r>
                <a:r>
                  <a:rPr lang="en-US" sz="1400" b="1" dirty="0" smtClean="0">
                    <a:solidFill>
                      <a:schemeClr val="tx2"/>
                    </a:solidFill>
                    <a:latin typeface="Arial Narrow" panose="020B0606020202030204" pitchFamily="34" charset="0"/>
                  </a:rPr>
                  <a:t>15mm</a:t>
                </a:r>
                <a:endParaRPr lang="en-US" sz="1400" b="1" dirty="0">
                  <a:solidFill>
                    <a:schemeClr val="tx2"/>
                  </a:solidFill>
                  <a:latin typeface="Arial Narrow" panose="020B0606020202030204" pitchFamily="34" charset="0"/>
                </a:endParaRPr>
              </a:p>
            </p:txBody>
          </p:sp>
        </p:grpSp>
        <p:sp>
          <p:nvSpPr>
            <p:cNvPr id="185" name="TextBox 1"/>
            <p:cNvSpPr txBox="1">
              <a:spLocks noChangeArrowheads="1"/>
            </p:cNvSpPr>
            <p:nvPr/>
          </p:nvSpPr>
          <p:spPr bwMode="auto">
            <a:xfrm>
              <a:off x="7195920" y="5133140"/>
              <a:ext cx="1225359"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r"/>
              <a:r>
                <a:rPr lang="en-US" altLang="en-US" sz="900" i="1" dirty="0" smtClean="0">
                  <a:solidFill>
                    <a:srgbClr val="012D52"/>
                  </a:solidFill>
                </a:rPr>
                <a:t>Capillary aperture</a:t>
              </a:r>
              <a:endParaRPr lang="en-US" altLang="en-US" sz="900" i="1" dirty="0">
                <a:solidFill>
                  <a:srgbClr val="012D52"/>
                </a:solidFill>
              </a:endParaRPr>
            </a:p>
          </p:txBody>
        </p:sp>
      </p:grpSp>
      <p:cxnSp>
        <p:nvCxnSpPr>
          <p:cNvPr id="186" name="Elbow Connector 11"/>
          <p:cNvCxnSpPr>
            <a:endCxn id="166" idx="3"/>
          </p:cNvCxnSpPr>
          <p:nvPr/>
        </p:nvCxnSpPr>
        <p:spPr bwMode="auto">
          <a:xfrm flipH="1">
            <a:off x="6900603" y="4889086"/>
            <a:ext cx="399641" cy="641287"/>
          </a:xfrm>
          <a:prstGeom prst="straightConnector1">
            <a:avLst/>
          </a:prstGeom>
          <a:solidFill>
            <a:schemeClr val="accent1"/>
          </a:solidFill>
          <a:ln w="6350" cap="flat" cmpd="sng" algn="ctr">
            <a:solidFill>
              <a:schemeClr val="tx1"/>
            </a:solidFill>
            <a:prstDash val="solid"/>
            <a:round/>
            <a:headEnd type="none" w="med" len="med"/>
            <a:tailEnd type="oval"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90" name="Rectangle 189"/>
          <p:cNvSpPr/>
          <p:nvPr/>
        </p:nvSpPr>
        <p:spPr bwMode="auto">
          <a:xfrm>
            <a:off x="7313582" y="4887310"/>
            <a:ext cx="122488" cy="0"/>
          </a:xfrm>
          <a:prstGeom prst="rect">
            <a:avLst/>
          </a:prstGeom>
          <a:noFill/>
          <a:ln w="635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3986213"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Narrow" pitchFamily="34" charset="0"/>
            </a:endParaRPr>
          </a:p>
        </p:txBody>
      </p:sp>
      <p:cxnSp>
        <p:nvCxnSpPr>
          <p:cNvPr id="192" name="Elbow Connector 11"/>
          <p:cNvCxnSpPr>
            <a:stCxn id="193" idx="3"/>
            <a:endCxn id="95" idx="1"/>
          </p:cNvCxnSpPr>
          <p:nvPr/>
        </p:nvCxnSpPr>
        <p:spPr bwMode="auto">
          <a:xfrm>
            <a:off x="1112158" y="4651345"/>
            <a:ext cx="122395" cy="375830"/>
          </a:xfrm>
          <a:prstGeom prst="straightConnector1">
            <a:avLst/>
          </a:prstGeom>
          <a:solidFill>
            <a:schemeClr val="accent1"/>
          </a:solidFill>
          <a:ln w="6350" cap="flat" cmpd="sng" algn="ctr">
            <a:solidFill>
              <a:schemeClr val="tx1"/>
            </a:solidFill>
            <a:prstDash val="solid"/>
            <a:round/>
            <a:headEnd type="none" w="med" len="med"/>
            <a:tailEnd type="oval"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38" name="Group 37"/>
          <p:cNvGrpSpPr/>
          <p:nvPr/>
        </p:nvGrpSpPr>
        <p:grpSpPr>
          <a:xfrm>
            <a:off x="44011" y="3890029"/>
            <a:ext cx="4693161" cy="2385292"/>
            <a:chOff x="609600" y="4119299"/>
            <a:chExt cx="3814838" cy="1822915"/>
          </a:xfrm>
        </p:grpSpPr>
        <p:sp>
          <p:nvSpPr>
            <p:cNvPr id="11" name="TextBox 10"/>
            <p:cNvSpPr txBox="1"/>
            <p:nvPr/>
          </p:nvSpPr>
          <p:spPr>
            <a:xfrm>
              <a:off x="1043694" y="4119299"/>
              <a:ext cx="2778260" cy="235213"/>
            </a:xfrm>
            <a:prstGeom prst="rect">
              <a:avLst/>
            </a:prstGeom>
            <a:noFill/>
            <a:ln>
              <a:noFill/>
            </a:ln>
          </p:spPr>
          <p:txBody>
            <a:bodyPr wrap="none" rtlCol="0">
              <a:spAutoFit/>
            </a:bodyPr>
            <a:lstStyle/>
            <a:p>
              <a:r>
                <a:rPr lang="en-US" sz="1400" dirty="0">
                  <a:solidFill>
                    <a:schemeClr val="tx2"/>
                  </a:solidFill>
                  <a:latin typeface="Arial Narrow" panose="020B0606020202030204" pitchFamily="34" charset="0"/>
                </a:rPr>
                <a:t>Distance </a:t>
              </a:r>
              <a:r>
                <a:rPr lang="en-US" sz="1400" dirty="0" smtClean="0">
                  <a:solidFill>
                    <a:schemeClr val="tx2"/>
                  </a:solidFill>
                  <a:latin typeface="Arial Narrow" panose="020B0606020202030204" pitchFamily="34" charset="0"/>
                </a:rPr>
                <a:t>M4d </a:t>
              </a:r>
              <a:r>
                <a:rPr lang="en-US" sz="1400" dirty="0">
                  <a:solidFill>
                    <a:schemeClr val="tx2"/>
                  </a:solidFill>
                  <a:latin typeface="Arial Narrow" panose="020B0606020202030204" pitchFamily="34" charset="0"/>
                </a:rPr>
                <a:t>to focusing </a:t>
              </a:r>
              <a:r>
                <a:rPr lang="en-US" sz="1400" dirty="0" smtClean="0">
                  <a:solidFill>
                    <a:schemeClr val="tx2"/>
                  </a:solidFill>
                  <a:latin typeface="Arial Narrow" panose="020B0606020202030204" pitchFamily="34" charset="0"/>
                </a:rPr>
                <a:t>point (DM4-f): </a:t>
              </a:r>
              <a:r>
                <a:rPr lang="en-US" sz="1400" b="1" dirty="0" smtClean="0">
                  <a:solidFill>
                    <a:schemeClr val="tx2"/>
                  </a:solidFill>
                  <a:latin typeface="Arial Narrow" panose="020B0606020202030204" pitchFamily="34" charset="0"/>
                </a:rPr>
                <a:t>1750mm</a:t>
              </a:r>
              <a:endParaRPr lang="en-US" sz="1400" b="1" dirty="0">
                <a:solidFill>
                  <a:schemeClr val="tx2"/>
                </a:solidFill>
                <a:latin typeface="Arial Narrow" panose="020B0606020202030204" pitchFamily="34" charset="0"/>
              </a:endParaRPr>
            </a:p>
          </p:txBody>
        </p:sp>
        <p:grpSp>
          <p:nvGrpSpPr>
            <p:cNvPr id="36" name="Group 35"/>
            <p:cNvGrpSpPr/>
            <p:nvPr/>
          </p:nvGrpSpPr>
          <p:grpSpPr>
            <a:xfrm>
              <a:off x="609600" y="4587531"/>
              <a:ext cx="3814838" cy="1354683"/>
              <a:chOff x="-4516" y="4297521"/>
              <a:chExt cx="4432675" cy="1660222"/>
            </a:xfrm>
          </p:grpSpPr>
          <p:grpSp>
            <p:nvGrpSpPr>
              <p:cNvPr id="97" name="Group 96"/>
              <p:cNvGrpSpPr/>
              <p:nvPr/>
            </p:nvGrpSpPr>
            <p:grpSpPr>
              <a:xfrm>
                <a:off x="1094231" y="4538476"/>
                <a:ext cx="3333928" cy="1419267"/>
                <a:chOff x="5323446" y="3031578"/>
                <a:chExt cx="3620950" cy="1534302"/>
              </a:xfrm>
            </p:grpSpPr>
            <p:grpSp>
              <p:nvGrpSpPr>
                <p:cNvPr id="43" name="Group 42"/>
                <p:cNvGrpSpPr/>
                <p:nvPr/>
              </p:nvGrpSpPr>
              <p:grpSpPr>
                <a:xfrm>
                  <a:off x="5323446" y="3255388"/>
                  <a:ext cx="3620950" cy="1310492"/>
                  <a:chOff x="1863068" y="3836961"/>
                  <a:chExt cx="4619091" cy="1601304"/>
                </a:xfrm>
              </p:grpSpPr>
              <p:sp>
                <p:nvSpPr>
                  <p:cNvPr id="82" name="TextBox 81"/>
                  <p:cNvSpPr txBox="1"/>
                  <p:nvPr/>
                </p:nvSpPr>
                <p:spPr>
                  <a:xfrm>
                    <a:off x="2113449" y="4195925"/>
                    <a:ext cx="624526" cy="345574"/>
                  </a:xfrm>
                  <a:prstGeom prst="rect">
                    <a:avLst/>
                  </a:prstGeom>
                  <a:noFill/>
                  <a:ln>
                    <a:noFill/>
                  </a:ln>
                </p:spPr>
                <p:txBody>
                  <a:bodyPr wrap="none" rtlCol="0">
                    <a:spAutoFit/>
                  </a:bodyPr>
                  <a:lstStyle/>
                  <a:p>
                    <a:r>
                      <a:rPr lang="en-US" sz="1100" dirty="0" smtClean="0"/>
                      <a:t>M4d</a:t>
                    </a:r>
                    <a:endParaRPr lang="en-US" sz="1200" dirty="0" smtClean="0"/>
                  </a:p>
                </p:txBody>
              </p:sp>
              <p:sp>
                <p:nvSpPr>
                  <p:cNvPr id="83" name="TextBox 82"/>
                  <p:cNvSpPr txBox="1"/>
                  <p:nvPr/>
                </p:nvSpPr>
                <p:spPr>
                  <a:xfrm>
                    <a:off x="2539079" y="4457805"/>
                    <a:ext cx="540128" cy="345574"/>
                  </a:xfrm>
                  <a:prstGeom prst="rect">
                    <a:avLst/>
                  </a:prstGeom>
                  <a:noFill/>
                  <a:ln>
                    <a:noFill/>
                  </a:ln>
                </p:spPr>
                <p:txBody>
                  <a:bodyPr wrap="none" rtlCol="0">
                    <a:spAutoFit/>
                  </a:bodyPr>
                  <a:lstStyle/>
                  <a:p>
                    <a:r>
                      <a:rPr lang="en-US" sz="1100" dirty="0" err="1" smtClean="0"/>
                      <a:t>XSa</a:t>
                    </a:r>
                    <a:endParaRPr lang="en-US" sz="1200" dirty="0" smtClean="0"/>
                  </a:p>
                </p:txBody>
              </p:sp>
              <p:sp>
                <p:nvSpPr>
                  <p:cNvPr id="84" name="TextBox 83"/>
                  <p:cNvSpPr txBox="1"/>
                  <p:nvPr/>
                </p:nvSpPr>
                <p:spPr>
                  <a:xfrm>
                    <a:off x="2127570" y="4981231"/>
                    <a:ext cx="749104" cy="345574"/>
                  </a:xfrm>
                  <a:prstGeom prst="rect">
                    <a:avLst/>
                  </a:prstGeom>
                  <a:noFill/>
                  <a:ln>
                    <a:noFill/>
                  </a:ln>
                </p:spPr>
                <p:txBody>
                  <a:bodyPr wrap="square" rtlCol="0">
                    <a:spAutoFit/>
                  </a:bodyPr>
                  <a:lstStyle/>
                  <a:p>
                    <a:r>
                      <a:rPr lang="en-US" sz="1100" dirty="0" smtClean="0"/>
                      <a:t>M4a</a:t>
                    </a:r>
                    <a:endParaRPr lang="en-US" sz="1200" dirty="0" smtClean="0"/>
                  </a:p>
                </p:txBody>
              </p:sp>
              <p:sp>
                <p:nvSpPr>
                  <p:cNvPr id="85" name="TextBox 84"/>
                  <p:cNvSpPr txBox="1"/>
                  <p:nvPr/>
                </p:nvSpPr>
                <p:spPr>
                  <a:xfrm>
                    <a:off x="2988499" y="4285017"/>
                    <a:ext cx="549013" cy="345574"/>
                  </a:xfrm>
                  <a:prstGeom prst="rect">
                    <a:avLst/>
                  </a:prstGeom>
                  <a:noFill/>
                  <a:ln>
                    <a:noFill/>
                  </a:ln>
                </p:spPr>
                <p:txBody>
                  <a:bodyPr wrap="none" rtlCol="0">
                    <a:spAutoFit/>
                  </a:bodyPr>
                  <a:lstStyle/>
                  <a:p>
                    <a:r>
                      <a:rPr lang="en-US" sz="1100" dirty="0" err="1" smtClean="0"/>
                      <a:t>XSd</a:t>
                    </a:r>
                    <a:endParaRPr lang="en-US" sz="1200" dirty="0" smtClean="0"/>
                  </a:p>
                </p:txBody>
              </p:sp>
              <p:sp>
                <p:nvSpPr>
                  <p:cNvPr id="86" name="TextBox 85"/>
                  <p:cNvSpPr txBox="1"/>
                  <p:nvPr/>
                </p:nvSpPr>
                <p:spPr>
                  <a:xfrm>
                    <a:off x="3508597" y="4532845"/>
                    <a:ext cx="744884" cy="423515"/>
                  </a:xfrm>
                  <a:prstGeom prst="rect">
                    <a:avLst/>
                  </a:prstGeom>
                  <a:noFill/>
                  <a:ln>
                    <a:noFill/>
                  </a:ln>
                </p:spPr>
                <p:txBody>
                  <a:bodyPr wrap="square" rtlCol="0">
                    <a:spAutoFit/>
                  </a:bodyPr>
                  <a:lstStyle/>
                  <a:p>
                    <a:r>
                      <a:rPr lang="en-US" sz="1100" dirty="0" smtClean="0"/>
                      <a:t>M3a</a:t>
                    </a:r>
                    <a:endParaRPr lang="en-US" sz="1200" dirty="0" smtClean="0"/>
                  </a:p>
                </p:txBody>
              </p:sp>
              <p:sp>
                <p:nvSpPr>
                  <p:cNvPr id="87" name="TextBox 86"/>
                  <p:cNvSpPr txBox="1"/>
                  <p:nvPr/>
                </p:nvSpPr>
                <p:spPr>
                  <a:xfrm>
                    <a:off x="4191929" y="4601095"/>
                    <a:ext cx="870156" cy="423515"/>
                  </a:xfrm>
                  <a:prstGeom prst="rect">
                    <a:avLst/>
                  </a:prstGeom>
                  <a:noFill/>
                  <a:ln>
                    <a:noFill/>
                  </a:ln>
                </p:spPr>
                <p:txBody>
                  <a:bodyPr wrap="square" rtlCol="0">
                    <a:spAutoFit/>
                  </a:bodyPr>
                  <a:lstStyle/>
                  <a:p>
                    <a:r>
                      <a:rPr lang="en-US" sz="1100" dirty="0" smtClean="0"/>
                      <a:t>M3d</a:t>
                    </a:r>
                    <a:endParaRPr lang="en-US" sz="1200" dirty="0" smtClean="0"/>
                  </a:p>
                </p:txBody>
              </p:sp>
              <p:sp>
                <p:nvSpPr>
                  <p:cNvPr id="88" name="TextBox 87"/>
                  <p:cNvSpPr txBox="1"/>
                  <p:nvPr/>
                </p:nvSpPr>
                <p:spPr>
                  <a:xfrm>
                    <a:off x="5152120" y="4150732"/>
                    <a:ext cx="745064" cy="423515"/>
                  </a:xfrm>
                  <a:prstGeom prst="rect">
                    <a:avLst/>
                  </a:prstGeom>
                  <a:noFill/>
                  <a:ln>
                    <a:noFill/>
                  </a:ln>
                </p:spPr>
                <p:txBody>
                  <a:bodyPr wrap="square" rtlCol="0">
                    <a:spAutoFit/>
                  </a:bodyPr>
                  <a:lstStyle/>
                  <a:p>
                    <a:r>
                      <a:rPr lang="en-US" sz="1100" dirty="0" smtClean="0"/>
                      <a:t>GR</a:t>
                    </a:r>
                  </a:p>
                </p:txBody>
              </p:sp>
              <p:sp>
                <p:nvSpPr>
                  <p:cNvPr id="89" name="TextBox 88"/>
                  <p:cNvSpPr txBox="1"/>
                  <p:nvPr/>
                </p:nvSpPr>
                <p:spPr>
                  <a:xfrm>
                    <a:off x="5200903" y="4564895"/>
                    <a:ext cx="621623" cy="345574"/>
                  </a:xfrm>
                  <a:prstGeom prst="rect">
                    <a:avLst/>
                  </a:prstGeom>
                  <a:noFill/>
                  <a:ln>
                    <a:noFill/>
                  </a:ln>
                </p:spPr>
                <p:txBody>
                  <a:bodyPr wrap="square" rtlCol="0">
                    <a:spAutoFit/>
                  </a:bodyPr>
                  <a:lstStyle/>
                  <a:p>
                    <a:r>
                      <a:rPr lang="en-US" sz="1100" dirty="0" smtClean="0"/>
                      <a:t>M2</a:t>
                    </a:r>
                    <a:endParaRPr lang="en-US" sz="1200" dirty="0" smtClean="0"/>
                  </a:p>
                </p:txBody>
              </p:sp>
              <p:sp>
                <p:nvSpPr>
                  <p:cNvPr id="90" name="TextBox 89"/>
                  <p:cNvSpPr txBox="1"/>
                  <p:nvPr/>
                </p:nvSpPr>
                <p:spPr>
                  <a:xfrm>
                    <a:off x="5714560" y="4190923"/>
                    <a:ext cx="767599" cy="423515"/>
                  </a:xfrm>
                  <a:prstGeom prst="rect">
                    <a:avLst/>
                  </a:prstGeom>
                  <a:noFill/>
                  <a:ln>
                    <a:noFill/>
                  </a:ln>
                </p:spPr>
                <p:txBody>
                  <a:bodyPr wrap="square" rtlCol="0">
                    <a:spAutoFit/>
                  </a:bodyPr>
                  <a:lstStyle/>
                  <a:p>
                    <a:r>
                      <a:rPr lang="en-US" sz="1100" dirty="0" smtClean="0"/>
                      <a:t>M1</a:t>
                    </a:r>
                    <a:endParaRPr lang="en-US" sz="1200" dirty="0" smtClean="0"/>
                  </a:p>
                </p:txBody>
              </p:sp>
              <p:grpSp>
                <p:nvGrpSpPr>
                  <p:cNvPr id="42" name="Group 41"/>
                  <p:cNvGrpSpPr/>
                  <p:nvPr/>
                </p:nvGrpSpPr>
                <p:grpSpPr>
                  <a:xfrm>
                    <a:off x="1863068" y="3836961"/>
                    <a:ext cx="4582101" cy="1601304"/>
                    <a:chOff x="1863068" y="3836961"/>
                    <a:chExt cx="4582101" cy="1601304"/>
                  </a:xfrm>
                </p:grpSpPr>
                <p:grpSp>
                  <p:nvGrpSpPr>
                    <p:cNvPr id="32" name="Group 31"/>
                    <p:cNvGrpSpPr/>
                    <p:nvPr/>
                  </p:nvGrpSpPr>
                  <p:grpSpPr>
                    <a:xfrm>
                      <a:off x="1863068" y="3901954"/>
                      <a:ext cx="4582101" cy="1121612"/>
                      <a:chOff x="1567543" y="3429000"/>
                      <a:chExt cx="4582101" cy="1121612"/>
                    </a:xfrm>
                  </p:grpSpPr>
                  <p:grpSp>
                    <p:nvGrpSpPr>
                      <p:cNvPr id="29" name="Group 28"/>
                      <p:cNvGrpSpPr/>
                      <p:nvPr/>
                    </p:nvGrpSpPr>
                    <p:grpSpPr>
                      <a:xfrm>
                        <a:off x="1567543" y="3429000"/>
                        <a:ext cx="4582101" cy="1066800"/>
                        <a:chOff x="1567543" y="3429000"/>
                        <a:chExt cx="4582101" cy="1066800"/>
                      </a:xfrm>
                    </p:grpSpPr>
                    <p:grpSp>
                      <p:nvGrpSpPr>
                        <p:cNvPr id="47" name="Group 46"/>
                        <p:cNvGrpSpPr/>
                        <p:nvPr/>
                      </p:nvGrpSpPr>
                      <p:grpSpPr>
                        <a:xfrm>
                          <a:off x="1567543" y="3429000"/>
                          <a:ext cx="4582101" cy="1066800"/>
                          <a:chOff x="3101193" y="3124200"/>
                          <a:chExt cx="4582101" cy="1066800"/>
                        </a:xfrm>
                      </p:grpSpPr>
                      <p:cxnSp>
                        <p:nvCxnSpPr>
                          <p:cNvPr id="5" name="Straight Connector 4"/>
                          <p:cNvCxnSpPr/>
                          <p:nvPr/>
                        </p:nvCxnSpPr>
                        <p:spPr>
                          <a:xfrm flipH="1" flipV="1">
                            <a:off x="7049146" y="3810000"/>
                            <a:ext cx="634148" cy="15240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6324600" y="3810000"/>
                            <a:ext cx="724546"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5638800" y="3810000"/>
                            <a:ext cx="685800"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flipV="1">
                            <a:off x="3931456" y="3429000"/>
                            <a:ext cx="640544" cy="1524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flipV="1">
                            <a:off x="3276600" y="3124200"/>
                            <a:ext cx="654856" cy="3048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4915390" y="3810000"/>
                            <a:ext cx="723410" cy="1"/>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a:off x="4114799" y="3810001"/>
                            <a:ext cx="800590" cy="212846"/>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H="1">
                            <a:off x="3429000" y="4022846"/>
                            <a:ext cx="685800" cy="168154"/>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H="1">
                            <a:off x="3101193" y="4191000"/>
                            <a:ext cx="327807"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flipV="1">
                            <a:off x="4572000" y="3581400"/>
                            <a:ext cx="1066800" cy="2286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grpSp>
                    <p:cxnSp>
                      <p:nvCxnSpPr>
                        <p:cNvPr id="54" name="Straight Connector 53"/>
                        <p:cNvCxnSpPr/>
                        <p:nvPr/>
                      </p:nvCxnSpPr>
                      <p:spPr>
                        <a:xfrm flipH="1">
                          <a:off x="4105150" y="4114800"/>
                          <a:ext cx="759507" cy="1"/>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grpSp>
                  <p:grpSp>
                    <p:nvGrpSpPr>
                      <p:cNvPr id="31" name="Group 30"/>
                      <p:cNvGrpSpPr/>
                      <p:nvPr/>
                    </p:nvGrpSpPr>
                    <p:grpSpPr>
                      <a:xfrm>
                        <a:off x="1788200" y="3743325"/>
                        <a:ext cx="3853103" cy="807287"/>
                        <a:chOff x="1788200" y="3743325"/>
                        <a:chExt cx="3853103" cy="807287"/>
                      </a:xfrm>
                    </p:grpSpPr>
                    <p:sp>
                      <p:nvSpPr>
                        <p:cNvPr id="3" name="Rectangle 2"/>
                        <p:cNvSpPr/>
                        <p:nvPr/>
                      </p:nvSpPr>
                      <p:spPr>
                        <a:xfrm rot="390537">
                          <a:off x="3990848" y="4119561"/>
                          <a:ext cx="228600" cy="57150"/>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p:cNvSpPr/>
                        <p:nvPr/>
                      </p:nvSpPr>
                      <p:spPr>
                        <a:xfrm rot="21300491">
                          <a:off x="3267440" y="4055511"/>
                          <a:ext cx="228600" cy="57150"/>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p:cNvSpPr/>
                        <p:nvPr/>
                      </p:nvSpPr>
                      <p:spPr>
                        <a:xfrm rot="1167916">
                          <a:off x="2278852" y="3743325"/>
                          <a:ext cx="228600" cy="57150"/>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4856595" y="4033600"/>
                          <a:ext cx="344308" cy="116680"/>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p:cNvSpPr/>
                        <p:nvPr/>
                      </p:nvSpPr>
                      <p:spPr>
                        <a:xfrm>
                          <a:off x="4766560" y="3909059"/>
                          <a:ext cx="180070" cy="45719"/>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4766560" y="4091940"/>
                          <a:ext cx="180070" cy="45719"/>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4766560" y="4000500"/>
                          <a:ext cx="180070" cy="45719"/>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rot="558250">
                          <a:off x="5412703" y="4052886"/>
                          <a:ext cx="228600" cy="57150"/>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p:cNvSpPr/>
                        <p:nvPr/>
                      </p:nvSpPr>
                      <p:spPr>
                        <a:xfrm rot="21069811">
                          <a:off x="1788200" y="4504893"/>
                          <a:ext cx="214299" cy="45719"/>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91" name="TextBox 90"/>
                    <p:cNvSpPr txBox="1"/>
                    <p:nvPr/>
                  </p:nvSpPr>
                  <p:spPr>
                    <a:xfrm>
                      <a:off x="3022436" y="3836961"/>
                      <a:ext cx="1134799" cy="307777"/>
                    </a:xfrm>
                    <a:prstGeom prst="rect">
                      <a:avLst/>
                    </a:prstGeom>
                    <a:noFill/>
                    <a:ln>
                      <a:noFill/>
                    </a:ln>
                  </p:spPr>
                  <p:txBody>
                    <a:bodyPr wrap="none" rtlCol="0">
                      <a:spAutoFit/>
                    </a:bodyPr>
                    <a:lstStyle/>
                    <a:p>
                      <a:r>
                        <a:rPr lang="en-US" sz="1200" dirty="0" smtClean="0"/>
                        <a:t>NAPP branch</a:t>
                      </a:r>
                    </a:p>
                  </p:txBody>
                </p:sp>
                <p:sp>
                  <p:nvSpPr>
                    <p:cNvPr id="92" name="TextBox 91"/>
                    <p:cNvSpPr txBox="1"/>
                    <p:nvPr/>
                  </p:nvSpPr>
                  <p:spPr>
                    <a:xfrm>
                      <a:off x="3101050" y="5130488"/>
                      <a:ext cx="1152432" cy="307777"/>
                    </a:xfrm>
                    <a:prstGeom prst="rect">
                      <a:avLst/>
                    </a:prstGeom>
                    <a:noFill/>
                    <a:ln>
                      <a:noFill/>
                    </a:ln>
                  </p:spPr>
                  <p:txBody>
                    <a:bodyPr wrap="none" rtlCol="0">
                      <a:spAutoFit/>
                    </a:bodyPr>
                    <a:lstStyle/>
                    <a:p>
                      <a:r>
                        <a:rPr lang="en-US" sz="1200" dirty="0" smtClean="0"/>
                        <a:t>PEEM branch</a:t>
                      </a:r>
                    </a:p>
                  </p:txBody>
                </p:sp>
              </p:grpSp>
            </p:grpSp>
            <p:grpSp>
              <p:nvGrpSpPr>
                <p:cNvPr id="52" name="Group 51"/>
                <p:cNvGrpSpPr/>
                <p:nvPr/>
              </p:nvGrpSpPr>
              <p:grpSpPr>
                <a:xfrm>
                  <a:off x="5460949" y="3162300"/>
                  <a:ext cx="583693" cy="395722"/>
                  <a:chOff x="5460949" y="3162300"/>
                  <a:chExt cx="583693" cy="395722"/>
                </a:xfrm>
              </p:grpSpPr>
              <p:cxnSp>
                <p:nvCxnSpPr>
                  <p:cNvPr id="45" name="Straight Connector 44"/>
                  <p:cNvCxnSpPr/>
                  <p:nvPr/>
                </p:nvCxnSpPr>
                <p:spPr>
                  <a:xfrm flipV="1">
                    <a:off x="5460949" y="3162300"/>
                    <a:ext cx="70695" cy="146277"/>
                  </a:xfrm>
                  <a:prstGeom prst="line">
                    <a:avLst/>
                  </a:prstGeom>
                  <a:ln w="381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flipV="1">
                    <a:off x="5973947" y="3411745"/>
                    <a:ext cx="70695" cy="146277"/>
                  </a:xfrm>
                  <a:prstGeom prst="line">
                    <a:avLst/>
                  </a:prstGeom>
                  <a:ln w="381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5530792" y="3162300"/>
                    <a:ext cx="513850" cy="249445"/>
                  </a:xfrm>
                  <a:prstGeom prst="line">
                    <a:avLst/>
                  </a:prstGeom>
                  <a:ln w="3810">
                    <a:solidFill>
                      <a:schemeClr val="bg1">
                        <a:lumMod val="65000"/>
                      </a:schemeClr>
                    </a:solidFill>
                    <a:miter lim="800000"/>
                    <a:headEnd type="stealth" w="sm" len="sm"/>
                    <a:tailEnd type="stealth" w="sm" len="sm"/>
                  </a:ln>
                </p:spPr>
                <p:style>
                  <a:lnRef idx="1">
                    <a:schemeClr val="accent1"/>
                  </a:lnRef>
                  <a:fillRef idx="0">
                    <a:schemeClr val="accent1"/>
                  </a:fillRef>
                  <a:effectRef idx="0">
                    <a:schemeClr val="accent1"/>
                  </a:effectRef>
                  <a:fontRef idx="minor">
                    <a:schemeClr val="tx1"/>
                  </a:fontRef>
                </p:style>
              </p:cxnSp>
            </p:grpSp>
            <p:sp>
              <p:nvSpPr>
                <p:cNvPr id="96" name="TextBox 95"/>
                <p:cNvSpPr txBox="1"/>
                <p:nvPr/>
              </p:nvSpPr>
              <p:spPr>
                <a:xfrm>
                  <a:off x="5608169" y="3031578"/>
                  <a:ext cx="597514" cy="282814"/>
                </a:xfrm>
                <a:prstGeom prst="rect">
                  <a:avLst/>
                </a:prstGeom>
                <a:noFill/>
                <a:ln>
                  <a:noFill/>
                </a:ln>
              </p:spPr>
              <p:txBody>
                <a:bodyPr wrap="none" rtlCol="0">
                  <a:spAutoFit/>
                </a:bodyPr>
                <a:lstStyle/>
                <a:p>
                  <a:r>
                    <a:rPr lang="en-US" sz="1100" dirty="0" smtClean="0"/>
                    <a:t>DM4-f</a:t>
                  </a:r>
                  <a:endParaRPr lang="en-US" sz="1200" dirty="0" smtClean="0"/>
                </a:p>
              </p:txBody>
            </p:sp>
            <p:sp>
              <p:nvSpPr>
                <p:cNvPr id="95" name="TextBox 94"/>
                <p:cNvSpPr txBox="1"/>
                <p:nvPr/>
              </p:nvSpPr>
              <p:spPr>
                <a:xfrm>
                  <a:off x="5351376" y="3225173"/>
                  <a:ext cx="215123" cy="153888"/>
                </a:xfrm>
                <a:prstGeom prst="rect">
                  <a:avLst/>
                </a:prstGeom>
                <a:noFill/>
                <a:ln>
                  <a:noFill/>
                </a:ln>
              </p:spPr>
              <p:txBody>
                <a:bodyPr wrap="none" rtlCol="0">
                  <a:spAutoFit/>
                </a:bodyPr>
                <a:lstStyle/>
                <a:p>
                  <a:r>
                    <a:rPr lang="en-US" sz="400" dirty="0" smtClean="0"/>
                    <a:t>●</a:t>
                  </a:r>
                </a:p>
              </p:txBody>
            </p:sp>
          </p:grpSp>
          <p:sp>
            <p:nvSpPr>
              <p:cNvPr id="193" name="Rectangle 192"/>
              <p:cNvSpPr/>
              <p:nvPr/>
            </p:nvSpPr>
            <p:spPr bwMode="auto">
              <a:xfrm>
                <a:off x="881857" y="4436729"/>
                <a:ext cx="122488" cy="0"/>
              </a:xfrm>
              <a:prstGeom prst="rect">
                <a:avLst/>
              </a:prstGeom>
              <a:noFill/>
              <a:ln w="635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3986213"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Narrow" pitchFamily="34" charset="0"/>
                </a:endParaRPr>
              </a:p>
            </p:txBody>
          </p:sp>
          <p:sp>
            <p:nvSpPr>
              <p:cNvPr id="194" name="TextBox 1"/>
              <p:cNvSpPr txBox="1">
                <a:spLocks noChangeArrowheads="1"/>
              </p:cNvSpPr>
              <p:nvPr/>
            </p:nvSpPr>
            <p:spPr bwMode="auto">
              <a:xfrm>
                <a:off x="-4516" y="4297521"/>
                <a:ext cx="92343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r"/>
                <a:r>
                  <a:rPr lang="en-US" altLang="en-US" sz="900" i="1" dirty="0" smtClean="0">
                    <a:solidFill>
                      <a:srgbClr val="012D52"/>
                    </a:solidFill>
                  </a:rPr>
                  <a:t>Focusing point</a:t>
                </a:r>
                <a:endParaRPr lang="en-US" altLang="en-US" sz="900" i="1" dirty="0">
                  <a:solidFill>
                    <a:srgbClr val="012D52"/>
                  </a:solidFill>
                </a:endParaRPr>
              </a:p>
            </p:txBody>
          </p:sp>
        </p:grpSp>
      </p:grpSp>
      <p:grpSp>
        <p:nvGrpSpPr>
          <p:cNvPr id="35" name="Group 34"/>
          <p:cNvGrpSpPr/>
          <p:nvPr/>
        </p:nvGrpSpPr>
        <p:grpSpPr>
          <a:xfrm>
            <a:off x="6922997" y="2458559"/>
            <a:ext cx="1886657" cy="1408804"/>
            <a:chOff x="1786211" y="1701633"/>
            <a:chExt cx="5219246" cy="4259276"/>
          </a:xfrm>
        </p:grpSpPr>
        <p:pic>
          <p:nvPicPr>
            <p:cNvPr id="2131" name="Picture 83"/>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22450" t="26266" r="42541" b="14358"/>
            <a:stretch/>
          </p:blipFill>
          <p:spPr bwMode="auto">
            <a:xfrm>
              <a:off x="2540810" y="1701633"/>
              <a:ext cx="4464647" cy="42592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4" name="Group 33"/>
            <p:cNvGrpSpPr/>
            <p:nvPr/>
          </p:nvGrpSpPr>
          <p:grpSpPr>
            <a:xfrm>
              <a:off x="1786211" y="2201895"/>
              <a:ext cx="5219246" cy="3523757"/>
              <a:chOff x="1786211" y="2201895"/>
              <a:chExt cx="5219246" cy="3523757"/>
            </a:xfrm>
          </p:grpSpPr>
          <p:cxnSp>
            <p:nvCxnSpPr>
              <p:cNvPr id="180" name="Elbow Connector 11"/>
              <p:cNvCxnSpPr>
                <a:stCxn id="181" idx="3"/>
              </p:cNvCxnSpPr>
              <p:nvPr/>
            </p:nvCxnSpPr>
            <p:spPr bwMode="auto">
              <a:xfrm>
                <a:off x="3885000" y="2494635"/>
                <a:ext cx="567198" cy="2273427"/>
              </a:xfrm>
              <a:prstGeom prst="straightConnector1">
                <a:avLst/>
              </a:prstGeom>
              <a:solidFill>
                <a:schemeClr val="accent1"/>
              </a:solidFill>
              <a:ln w="6350" cap="flat" cmpd="sng" algn="ctr">
                <a:solidFill>
                  <a:schemeClr val="tx1"/>
                </a:solidFill>
                <a:prstDash val="solid"/>
                <a:round/>
                <a:headEnd type="none" w="med" len="med"/>
                <a:tailEnd type="oval"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1" name="Rectangle 180"/>
              <p:cNvSpPr/>
              <p:nvPr/>
            </p:nvSpPr>
            <p:spPr bwMode="auto">
              <a:xfrm>
                <a:off x="3762513" y="2494632"/>
                <a:ext cx="122488" cy="0"/>
              </a:xfrm>
              <a:prstGeom prst="rect">
                <a:avLst/>
              </a:prstGeom>
              <a:noFill/>
              <a:ln w="635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3986213"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Narrow" pitchFamily="34" charset="0"/>
                </a:endParaRPr>
              </a:p>
            </p:txBody>
          </p:sp>
          <p:sp>
            <p:nvSpPr>
              <p:cNvPr id="182" name="TextBox 1"/>
              <p:cNvSpPr txBox="1">
                <a:spLocks noChangeArrowheads="1"/>
              </p:cNvSpPr>
              <p:nvPr/>
            </p:nvSpPr>
            <p:spPr bwMode="auto">
              <a:xfrm>
                <a:off x="1786211" y="2201895"/>
                <a:ext cx="2118240" cy="11166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r"/>
                <a:r>
                  <a:rPr lang="en-US" altLang="en-US" sz="900" i="1" dirty="0" smtClean="0">
                    <a:solidFill>
                      <a:srgbClr val="012D52"/>
                    </a:solidFill>
                  </a:rPr>
                  <a:t>Focusing point</a:t>
                </a:r>
                <a:endParaRPr lang="en-US" altLang="en-US" sz="900" i="1" dirty="0">
                  <a:solidFill>
                    <a:srgbClr val="012D52"/>
                  </a:solidFill>
                </a:endParaRPr>
              </a:p>
            </p:txBody>
          </p:sp>
          <p:cxnSp>
            <p:nvCxnSpPr>
              <p:cNvPr id="197" name="Elbow Connector 11"/>
              <p:cNvCxnSpPr>
                <a:stCxn id="198" idx="1"/>
              </p:cNvCxnSpPr>
              <p:nvPr/>
            </p:nvCxnSpPr>
            <p:spPr bwMode="auto">
              <a:xfrm flipH="1" flipV="1">
                <a:off x="4610298" y="4733505"/>
                <a:ext cx="460229" cy="418347"/>
              </a:xfrm>
              <a:prstGeom prst="straightConnector1">
                <a:avLst/>
              </a:prstGeom>
              <a:solidFill>
                <a:schemeClr val="accent1"/>
              </a:solidFill>
              <a:ln w="6350" cap="flat" cmpd="sng" algn="ctr">
                <a:solidFill>
                  <a:schemeClr val="tx1"/>
                </a:solidFill>
                <a:prstDash val="solid"/>
                <a:round/>
                <a:headEnd type="none" w="med" len="med"/>
                <a:tailEnd type="oval"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98" name="Rectangle 197"/>
              <p:cNvSpPr/>
              <p:nvPr/>
            </p:nvSpPr>
            <p:spPr bwMode="auto">
              <a:xfrm>
                <a:off x="5070528" y="5151848"/>
                <a:ext cx="122488" cy="0"/>
              </a:xfrm>
              <a:prstGeom prst="rect">
                <a:avLst/>
              </a:prstGeom>
              <a:noFill/>
              <a:ln w="635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3986213"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Narrow" pitchFamily="34" charset="0"/>
                </a:endParaRPr>
              </a:p>
            </p:txBody>
          </p:sp>
          <p:sp>
            <p:nvSpPr>
              <p:cNvPr id="199" name="TextBox 1"/>
              <p:cNvSpPr txBox="1">
                <a:spLocks noChangeArrowheads="1"/>
              </p:cNvSpPr>
              <p:nvPr/>
            </p:nvSpPr>
            <p:spPr bwMode="auto">
              <a:xfrm>
                <a:off x="5164786" y="5027771"/>
                <a:ext cx="1840671" cy="697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en-US" sz="900" i="1" dirty="0" smtClean="0">
                    <a:solidFill>
                      <a:srgbClr val="012D52"/>
                    </a:solidFill>
                  </a:rPr>
                  <a:t>Capillary</a:t>
                </a:r>
                <a:endParaRPr lang="en-US" altLang="en-US" sz="900" i="1" dirty="0">
                  <a:solidFill>
                    <a:srgbClr val="012D52"/>
                  </a:solidFill>
                </a:endParaRPr>
              </a:p>
            </p:txBody>
          </p:sp>
        </p:grpSp>
      </p:grpSp>
    </p:spTree>
    <p:extLst>
      <p:ext uri="{BB962C8B-B14F-4D97-AF65-F5344CB8AC3E}">
        <p14:creationId xmlns:p14="http://schemas.microsoft.com/office/powerpoint/2010/main" val="380703828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txBox="1">
            <a:spLocks/>
          </p:cNvSpPr>
          <p:nvPr/>
        </p:nvSpPr>
        <p:spPr>
          <a:xfrm>
            <a:off x="8305800" y="462954"/>
            <a:ext cx="609600" cy="307777"/>
          </a:xfrm>
          <a:prstGeom prst="rect">
            <a:avLst/>
          </a:prstGeom>
        </p:spPr>
        <p:txBody>
          <a:bodyPr vert="horz" lIns="91440" tIns="45720" rIns="91440" bIns="45720" rtlCol="0">
            <a:normAutofit fontScale="47500" lnSpcReduction="20000"/>
          </a:bodyPr>
          <a:lstStyle>
            <a:lvl1pPr marL="0" indent="0" algn="r" defTabSz="914400" rtl="0" eaLnBrk="1" latinLnBrk="0" hangingPunct="1">
              <a:spcBef>
                <a:spcPct val="20000"/>
              </a:spcBef>
              <a:buClr>
                <a:srgbClr val="959F38"/>
              </a:buClr>
              <a:buFontTx/>
              <a:buNone/>
              <a:defRPr sz="32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Clr>
                <a:srgbClr val="112E50"/>
              </a:buClr>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Clr>
                <a:srgbClr val="959F38"/>
              </a:buClr>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Clr>
                <a:srgbClr val="112E50"/>
              </a:buClr>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Clr>
                <a:srgbClr val="0099FF"/>
              </a:buClr>
              <a:buFont typeface="Wingdings" pitchFamily="2" charset="2"/>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fld id="{393CF724-F9E0-44B8-95BD-D38D8B22F53D}" type="slidenum">
              <a:rPr lang="en-US" smtClean="0">
                <a:solidFill>
                  <a:schemeClr val="bg1"/>
                </a:solidFill>
              </a:rPr>
              <a:pPr/>
              <a:t>12</a:t>
            </a:fld>
            <a:endParaRPr lang="en-US" dirty="0">
              <a:solidFill>
                <a:schemeClr val="bg1"/>
              </a:solidFill>
            </a:endParaRPr>
          </a:p>
        </p:txBody>
      </p:sp>
      <p:grpSp>
        <p:nvGrpSpPr>
          <p:cNvPr id="6" name="Group 5"/>
          <p:cNvGrpSpPr/>
          <p:nvPr/>
        </p:nvGrpSpPr>
        <p:grpSpPr>
          <a:xfrm>
            <a:off x="861447" y="6509594"/>
            <a:ext cx="7266841" cy="309661"/>
            <a:chOff x="861447" y="6509594"/>
            <a:chExt cx="7266841" cy="309661"/>
          </a:xfrm>
        </p:grpSpPr>
        <p:sp>
          <p:nvSpPr>
            <p:cNvPr id="8" name="TextBox 7"/>
            <p:cNvSpPr txBox="1"/>
            <p:nvPr/>
          </p:nvSpPr>
          <p:spPr>
            <a:xfrm>
              <a:off x="861447" y="6511478"/>
              <a:ext cx="1218603" cy="307777"/>
            </a:xfrm>
            <a:prstGeom prst="rect">
              <a:avLst/>
            </a:prstGeom>
            <a:solidFill>
              <a:srgbClr val="DEDFE6"/>
            </a:solidFill>
            <a:ln>
              <a:noFill/>
            </a:ln>
          </p:spPr>
          <p:txBody>
            <a:bodyPr wrap="none" rtlCol="0">
              <a:spAutoFit/>
            </a:bodyPr>
            <a:lstStyle/>
            <a:p>
              <a:r>
                <a:rPr lang="en-US" sz="1400" dirty="0" smtClean="0">
                  <a:latin typeface="Arial" panose="020B0604020202020204" pitchFamily="34" charset="0"/>
                  <a:cs typeface="Arial" panose="020B0604020202020204" pitchFamily="34" charset="0"/>
                </a:rPr>
                <a:t>Marta </a:t>
              </a:r>
              <a:r>
                <a:rPr lang="en-US" sz="1400" dirty="0" err="1" smtClean="0">
                  <a:latin typeface="Arial" panose="020B0604020202020204" pitchFamily="34" charset="0"/>
                  <a:cs typeface="Arial" panose="020B0604020202020204" pitchFamily="34" charset="0"/>
                </a:rPr>
                <a:t>Llonch</a:t>
              </a:r>
              <a:endParaRPr lang="en-US" sz="1400" dirty="0" smtClean="0">
                <a:latin typeface="Arial" panose="020B0604020202020204" pitchFamily="34" charset="0"/>
                <a:cs typeface="Arial" panose="020B0604020202020204" pitchFamily="34" charset="0"/>
              </a:endParaRPr>
            </a:p>
          </p:txBody>
        </p:sp>
        <p:sp>
          <p:nvSpPr>
            <p:cNvPr id="9" name="TextBox 8"/>
            <p:cNvSpPr txBox="1"/>
            <p:nvPr/>
          </p:nvSpPr>
          <p:spPr>
            <a:xfrm>
              <a:off x="3858594" y="6511477"/>
              <a:ext cx="1211935" cy="307777"/>
            </a:xfrm>
            <a:prstGeom prst="rect">
              <a:avLst/>
            </a:prstGeom>
            <a:solidFill>
              <a:srgbClr val="979F07"/>
            </a:solidFill>
            <a:ln>
              <a:noFill/>
            </a:ln>
          </p:spPr>
          <p:txBody>
            <a:bodyPr wrap="none" rtlCol="0">
              <a:spAutoFit/>
            </a:bodyPr>
            <a:lstStyle/>
            <a:p>
              <a:r>
                <a:rPr lang="en-US" sz="1400" dirty="0" smtClean="0">
                  <a:solidFill>
                    <a:schemeClr val="bg1"/>
                  </a:solidFill>
                  <a:latin typeface="Arial" panose="020B0604020202020204" pitchFamily="34" charset="0"/>
                  <a:cs typeface="Arial" panose="020B0604020202020204" pitchFamily="34" charset="0"/>
                </a:rPr>
                <a:t>www.cells.es</a:t>
              </a:r>
            </a:p>
          </p:txBody>
        </p:sp>
        <p:sp>
          <p:nvSpPr>
            <p:cNvPr id="10" name="TextBox 9"/>
            <p:cNvSpPr txBox="1"/>
            <p:nvPr/>
          </p:nvSpPr>
          <p:spPr>
            <a:xfrm>
              <a:off x="7049146" y="6509594"/>
              <a:ext cx="1079142" cy="307777"/>
            </a:xfrm>
            <a:prstGeom prst="rect">
              <a:avLst/>
            </a:prstGeom>
            <a:solidFill>
              <a:srgbClr val="88A0B8"/>
            </a:solidFill>
            <a:ln>
              <a:noFill/>
            </a:ln>
          </p:spPr>
          <p:txBody>
            <a:bodyPr wrap="none" rtlCol="0">
              <a:spAutoFit/>
            </a:bodyPr>
            <a:lstStyle/>
            <a:p>
              <a:r>
                <a:rPr lang="en-US" sz="1400" dirty="0" smtClean="0">
                  <a:solidFill>
                    <a:schemeClr val="bg1"/>
                  </a:solidFill>
                  <a:latin typeface="Arial" panose="020B0604020202020204" pitchFamily="34" charset="0"/>
                  <a:cs typeface="Arial" panose="020B0604020202020204" pitchFamily="34" charset="0"/>
                </a:rPr>
                <a:t>14/05/2014</a:t>
              </a:r>
            </a:p>
          </p:txBody>
        </p:sp>
      </p:grpSp>
      <p:grpSp>
        <p:nvGrpSpPr>
          <p:cNvPr id="17" name="Group 16"/>
          <p:cNvGrpSpPr/>
          <p:nvPr/>
        </p:nvGrpSpPr>
        <p:grpSpPr>
          <a:xfrm>
            <a:off x="861447" y="6509594"/>
            <a:ext cx="7455995" cy="309661"/>
            <a:chOff x="861447" y="6509594"/>
            <a:chExt cx="7455995" cy="309661"/>
          </a:xfrm>
        </p:grpSpPr>
        <p:sp>
          <p:nvSpPr>
            <p:cNvPr id="18" name="TextBox 17"/>
            <p:cNvSpPr txBox="1"/>
            <p:nvPr/>
          </p:nvSpPr>
          <p:spPr>
            <a:xfrm>
              <a:off x="861447" y="6511478"/>
              <a:ext cx="1218603" cy="307777"/>
            </a:xfrm>
            <a:prstGeom prst="rect">
              <a:avLst/>
            </a:prstGeom>
            <a:solidFill>
              <a:srgbClr val="DEDFE6"/>
            </a:solidFill>
            <a:ln>
              <a:noFill/>
            </a:ln>
          </p:spPr>
          <p:txBody>
            <a:bodyPr wrap="none" rtlCol="0">
              <a:spAutoFit/>
            </a:bodyPr>
            <a:lstStyle/>
            <a:p>
              <a:r>
                <a:rPr lang="en-US" sz="1400" dirty="0" smtClean="0">
                  <a:latin typeface="Arial" panose="020B0604020202020204" pitchFamily="34" charset="0"/>
                  <a:cs typeface="Arial" panose="020B0604020202020204" pitchFamily="34" charset="0"/>
                </a:rPr>
                <a:t>Marta </a:t>
              </a:r>
              <a:r>
                <a:rPr lang="en-US" sz="1400" dirty="0" err="1" smtClean="0">
                  <a:latin typeface="Arial" panose="020B0604020202020204" pitchFamily="34" charset="0"/>
                  <a:cs typeface="Arial" panose="020B0604020202020204" pitchFamily="34" charset="0"/>
                </a:rPr>
                <a:t>Llonch</a:t>
              </a:r>
              <a:endParaRPr lang="en-US" sz="1400" dirty="0" smtClean="0">
                <a:latin typeface="Arial" panose="020B0604020202020204" pitchFamily="34" charset="0"/>
                <a:cs typeface="Arial" panose="020B0604020202020204" pitchFamily="34" charset="0"/>
              </a:endParaRPr>
            </a:p>
          </p:txBody>
        </p:sp>
        <p:sp>
          <p:nvSpPr>
            <p:cNvPr id="19" name="TextBox 18"/>
            <p:cNvSpPr txBox="1"/>
            <p:nvPr/>
          </p:nvSpPr>
          <p:spPr>
            <a:xfrm>
              <a:off x="3858594" y="6511477"/>
              <a:ext cx="1211935" cy="307777"/>
            </a:xfrm>
            <a:prstGeom prst="rect">
              <a:avLst/>
            </a:prstGeom>
            <a:solidFill>
              <a:srgbClr val="979F07"/>
            </a:solidFill>
            <a:ln>
              <a:noFill/>
            </a:ln>
          </p:spPr>
          <p:txBody>
            <a:bodyPr wrap="none" rtlCol="0">
              <a:spAutoFit/>
            </a:bodyPr>
            <a:lstStyle/>
            <a:p>
              <a:r>
                <a:rPr lang="en-US" sz="1400" dirty="0" smtClean="0">
                  <a:solidFill>
                    <a:schemeClr val="bg1"/>
                  </a:solidFill>
                  <a:latin typeface="Arial" panose="020B0604020202020204" pitchFamily="34" charset="0"/>
                  <a:cs typeface="Arial" panose="020B0604020202020204" pitchFamily="34" charset="0"/>
                </a:rPr>
                <a:t>www.cells.es</a:t>
              </a:r>
            </a:p>
          </p:txBody>
        </p:sp>
        <p:sp>
          <p:nvSpPr>
            <p:cNvPr id="20" name="TextBox 19"/>
            <p:cNvSpPr txBox="1"/>
            <p:nvPr/>
          </p:nvSpPr>
          <p:spPr>
            <a:xfrm>
              <a:off x="7049146" y="6509594"/>
              <a:ext cx="1268296" cy="307777"/>
            </a:xfrm>
            <a:prstGeom prst="rect">
              <a:avLst/>
            </a:prstGeom>
            <a:solidFill>
              <a:srgbClr val="88A0B8"/>
            </a:solidFill>
            <a:ln>
              <a:noFill/>
            </a:ln>
          </p:spPr>
          <p:txBody>
            <a:bodyPr wrap="none" rtlCol="0">
              <a:spAutoFit/>
            </a:bodyPr>
            <a:lstStyle/>
            <a:p>
              <a:r>
                <a:rPr lang="en-US" sz="1400" dirty="0" smtClean="0">
                  <a:solidFill>
                    <a:schemeClr val="bg1"/>
                  </a:solidFill>
                  <a:latin typeface="Arial" panose="020B0604020202020204" pitchFamily="34" charset="0"/>
                  <a:cs typeface="Arial" panose="020B0604020202020204" pitchFamily="34" charset="0"/>
                </a:rPr>
                <a:t>2014 October</a:t>
              </a:r>
            </a:p>
          </p:txBody>
        </p:sp>
      </p:grpSp>
      <p:sp>
        <p:nvSpPr>
          <p:cNvPr id="21" name="Content Placeholder 2"/>
          <p:cNvSpPr txBox="1">
            <a:spLocks/>
          </p:cNvSpPr>
          <p:nvPr/>
        </p:nvSpPr>
        <p:spPr>
          <a:xfrm>
            <a:off x="1926159" y="228600"/>
            <a:ext cx="6288739" cy="990600"/>
          </a:xfrm>
          <a:prstGeom prst="rect">
            <a:avLst/>
          </a:prstGeom>
        </p:spPr>
        <p:txBody>
          <a:bodyPr vert="horz" lIns="91440" tIns="45720" rIns="91440" bIns="45720" rtlCol="0" anchor="ctr">
            <a:normAutofit/>
          </a:bodyPr>
          <a:lstStyle>
            <a:lvl1pPr marL="0" indent="0" algn="l" defTabSz="914400" rtl="0" eaLnBrk="1" latinLnBrk="0" hangingPunct="1">
              <a:spcBef>
                <a:spcPct val="20000"/>
              </a:spcBef>
              <a:buClr>
                <a:srgbClr val="959F38"/>
              </a:buClr>
              <a:buFont typeface="Arial" pitchFamily="34" charset="0"/>
              <a:buNone/>
              <a:defRPr sz="3200" kern="1200">
                <a:solidFill>
                  <a:schemeClr val="tx1"/>
                </a:solidFill>
                <a:latin typeface="Arial" pitchFamily="34" charset="0"/>
                <a:ea typeface="+mn-ea"/>
                <a:cs typeface="Arial" pitchFamily="34" charset="0"/>
              </a:defRPr>
            </a:lvl1pPr>
            <a:lvl2pPr marL="457200" indent="0" algn="l" defTabSz="914400" rtl="0" eaLnBrk="1" latinLnBrk="0" hangingPunct="1">
              <a:spcBef>
                <a:spcPct val="20000"/>
              </a:spcBef>
              <a:buClr>
                <a:srgbClr val="112E50"/>
              </a:buClr>
              <a:buFont typeface="Arial" pitchFamily="34" charset="0"/>
              <a:buNone/>
              <a:defRPr sz="2800" kern="1200">
                <a:solidFill>
                  <a:schemeClr val="tx1"/>
                </a:solidFill>
                <a:latin typeface="Arial" pitchFamily="34" charset="0"/>
                <a:ea typeface="+mn-ea"/>
                <a:cs typeface="Arial" pitchFamily="34" charset="0"/>
              </a:defRPr>
            </a:lvl2pPr>
            <a:lvl3pPr marL="914400" indent="0" algn="l" defTabSz="914400" rtl="0" eaLnBrk="1" latinLnBrk="0" hangingPunct="1">
              <a:spcBef>
                <a:spcPct val="20000"/>
              </a:spcBef>
              <a:buClr>
                <a:srgbClr val="959F38"/>
              </a:buClr>
              <a:buFont typeface="Arial" pitchFamily="34" charset="0"/>
              <a:buNone/>
              <a:defRPr sz="2400" kern="1200">
                <a:solidFill>
                  <a:schemeClr val="tx1"/>
                </a:solidFill>
                <a:latin typeface="Arial" pitchFamily="34" charset="0"/>
                <a:ea typeface="+mn-ea"/>
                <a:cs typeface="Arial" pitchFamily="34" charset="0"/>
              </a:defRPr>
            </a:lvl3pPr>
            <a:lvl4pPr marL="1371600" indent="0" algn="l" defTabSz="914400" rtl="0" eaLnBrk="1" latinLnBrk="0" hangingPunct="1">
              <a:spcBef>
                <a:spcPct val="20000"/>
              </a:spcBef>
              <a:buClr>
                <a:srgbClr val="112E50"/>
              </a:buClr>
              <a:buFont typeface="Arial" pitchFamily="34" charset="0"/>
              <a:buNone/>
              <a:defRPr sz="2000" kern="1200">
                <a:solidFill>
                  <a:schemeClr val="tx1"/>
                </a:solidFill>
                <a:latin typeface="Arial" pitchFamily="34" charset="0"/>
                <a:ea typeface="+mn-ea"/>
                <a:cs typeface="Arial" pitchFamily="34" charset="0"/>
              </a:defRPr>
            </a:lvl4pPr>
            <a:lvl5pPr marL="1828800" indent="0" algn="l" defTabSz="914400" rtl="0" eaLnBrk="1" latinLnBrk="0" hangingPunct="1">
              <a:spcBef>
                <a:spcPct val="20000"/>
              </a:spcBef>
              <a:buClr>
                <a:srgbClr val="88A0B8"/>
              </a:buClr>
              <a:buFont typeface="Wingdings" pitchFamily="2" charset="2"/>
              <a:buNone/>
              <a:defRPr sz="2000" kern="1200">
                <a:solidFill>
                  <a:schemeClr val="tx1"/>
                </a:solidFill>
                <a:latin typeface="Arial" pitchFamily="34" charset="0"/>
                <a:ea typeface="+mn-ea"/>
                <a:cs typeface="Arial" pitchFamily="34" charset="0"/>
              </a:defRPr>
            </a:lvl5pPr>
            <a:lvl6pPr marL="22860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9pPr>
          </a:lstStyle>
          <a:p>
            <a:r>
              <a:rPr lang="en-US" sz="3900" b="1" dirty="0">
                <a:solidFill>
                  <a:srgbClr val="112E50"/>
                </a:solidFill>
                <a:latin typeface="Arial Narrow" panose="020B0606020202030204" pitchFamily="34" charset="0"/>
              </a:rPr>
              <a:t>5</a:t>
            </a:r>
            <a:r>
              <a:rPr lang="en-US" sz="3900" b="1" dirty="0" smtClean="0">
                <a:solidFill>
                  <a:srgbClr val="112E50"/>
                </a:solidFill>
                <a:latin typeface="Arial Narrow" panose="020B0606020202030204" pitchFamily="34" charset="0"/>
              </a:rPr>
              <a:t>. PBE Alignment</a:t>
            </a:r>
            <a:endParaRPr lang="en-US" sz="2600" dirty="0">
              <a:solidFill>
                <a:schemeClr val="bg1">
                  <a:lumMod val="50000"/>
                </a:schemeClr>
              </a:solidFill>
              <a:latin typeface="Arial Narrow" panose="020B0606020202030204" pitchFamily="34" charset="0"/>
            </a:endParaRPr>
          </a:p>
        </p:txBody>
      </p:sp>
      <p:sp>
        <p:nvSpPr>
          <p:cNvPr id="188" name="TextBox 1"/>
          <p:cNvSpPr txBox="1">
            <a:spLocks noChangeArrowheads="1"/>
          </p:cNvSpPr>
          <p:nvPr/>
        </p:nvSpPr>
        <p:spPr bwMode="auto">
          <a:xfrm>
            <a:off x="491473" y="2015431"/>
            <a:ext cx="3177153"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r>
              <a:rPr lang="en-US" altLang="en-US" sz="1100" dirty="0">
                <a:latin typeface="Arial Narrow" panose="020B0606020202030204" pitchFamily="34" charset="0"/>
              </a:rPr>
              <a:t>Error estimation, 1 sigma:</a:t>
            </a:r>
          </a:p>
          <a:p>
            <a:pPr algn="just"/>
            <a:endParaRPr lang="en-US" altLang="en-US" sz="1100" dirty="0">
              <a:latin typeface="Arial Narrow" panose="020B0606020202030204" pitchFamily="34" charset="0"/>
            </a:endParaRPr>
          </a:p>
          <a:p>
            <a:pPr algn="just"/>
            <a:r>
              <a:rPr lang="en-US" altLang="en-US" sz="1100" dirty="0">
                <a:latin typeface="Arial Narrow" panose="020B0606020202030204" pitchFamily="34" charset="0"/>
              </a:rPr>
              <a:t>FARO Laser Tracker ˂ 2.5m 	</a:t>
            </a:r>
            <a:r>
              <a:rPr lang="en-US" altLang="en-US" sz="1100" dirty="0" smtClean="0">
                <a:latin typeface="Arial Narrow" panose="020B0606020202030204" pitchFamily="34" charset="0"/>
              </a:rPr>
              <a:t>±15</a:t>
            </a:r>
            <a:r>
              <a:rPr lang="el-GR" altLang="en-US" sz="1100" dirty="0" smtClean="0">
                <a:latin typeface="Arial Narrow" panose="020B0606020202030204" pitchFamily="34" charset="0"/>
              </a:rPr>
              <a:t>μ</a:t>
            </a:r>
            <a:r>
              <a:rPr lang="es-ES" altLang="en-US" sz="1100" dirty="0">
                <a:latin typeface="Arial Narrow" panose="020B0606020202030204" pitchFamily="34" charset="0"/>
              </a:rPr>
              <a:t>m</a:t>
            </a:r>
          </a:p>
          <a:p>
            <a:pPr algn="just"/>
            <a:r>
              <a:rPr lang="es-ES" altLang="en-US" sz="1100" dirty="0">
                <a:latin typeface="Arial Narrow" panose="020B0606020202030204" pitchFamily="34" charset="0"/>
              </a:rPr>
              <a:t>PBE </a:t>
            </a:r>
            <a:r>
              <a:rPr lang="es-ES" altLang="en-US" sz="1100" dirty="0" err="1">
                <a:latin typeface="Arial Narrow" panose="020B0606020202030204" pitchFamily="34" charset="0"/>
              </a:rPr>
              <a:t>fiducials</a:t>
            </a:r>
            <a:r>
              <a:rPr lang="es-ES" altLang="en-US" sz="1100" dirty="0">
                <a:latin typeface="Arial Narrow" panose="020B0606020202030204" pitchFamily="34" charset="0"/>
              </a:rPr>
              <a:t> </a:t>
            </a:r>
            <a:r>
              <a:rPr lang="es-ES" altLang="en-US" sz="1100" dirty="0" err="1" smtClean="0">
                <a:latin typeface="Arial Narrow" panose="020B0606020202030204" pitchFamily="34" charset="0"/>
              </a:rPr>
              <a:t>reproducibility</a:t>
            </a:r>
            <a:r>
              <a:rPr lang="es-ES" altLang="en-US" sz="1100" dirty="0">
                <a:latin typeface="Arial Narrow" panose="020B0606020202030204" pitchFamily="34" charset="0"/>
              </a:rPr>
              <a:t>	</a:t>
            </a:r>
            <a:r>
              <a:rPr lang="en-US" altLang="en-US" sz="1100" dirty="0" smtClean="0">
                <a:latin typeface="Arial Narrow" panose="020B0606020202030204" pitchFamily="34" charset="0"/>
              </a:rPr>
              <a:t>± </a:t>
            </a:r>
            <a:r>
              <a:rPr lang="es-ES" altLang="en-US" sz="1100" dirty="0" smtClean="0">
                <a:latin typeface="Arial Narrow" panose="020B0606020202030204" pitchFamily="34" charset="0"/>
              </a:rPr>
              <a:t>15</a:t>
            </a:r>
            <a:r>
              <a:rPr lang="el-GR" altLang="en-US" sz="1100" dirty="0" smtClean="0">
                <a:latin typeface="Arial Narrow" panose="020B0606020202030204" pitchFamily="34" charset="0"/>
              </a:rPr>
              <a:t>μ</a:t>
            </a:r>
            <a:r>
              <a:rPr lang="es-ES" altLang="en-US" sz="1100" dirty="0" smtClean="0">
                <a:latin typeface="Arial Narrow" panose="020B0606020202030204" pitchFamily="34" charset="0"/>
              </a:rPr>
              <a:t>m</a:t>
            </a:r>
          </a:p>
          <a:p>
            <a:pPr algn="just"/>
            <a:r>
              <a:rPr lang="es-ES" altLang="en-US" sz="1100" dirty="0" smtClean="0">
                <a:latin typeface="Arial Narrow" panose="020B0606020202030204" pitchFamily="34" charset="0"/>
              </a:rPr>
              <a:t>LEICA TM5100A		</a:t>
            </a:r>
            <a:r>
              <a:rPr lang="en-US" altLang="en-US" sz="1100" dirty="0" smtClean="0">
                <a:latin typeface="Arial Narrow" panose="020B0606020202030204" pitchFamily="34" charset="0"/>
              </a:rPr>
              <a:t>± </a:t>
            </a:r>
            <a:r>
              <a:rPr lang="es-ES" altLang="en-US" sz="1100" dirty="0" smtClean="0">
                <a:latin typeface="Arial Narrow" panose="020B0606020202030204" pitchFamily="34" charset="0"/>
              </a:rPr>
              <a:t>35</a:t>
            </a:r>
            <a:r>
              <a:rPr lang="el-GR" altLang="en-US" sz="1100" dirty="0" smtClean="0">
                <a:latin typeface="Arial Narrow" panose="020B0606020202030204" pitchFamily="34" charset="0"/>
              </a:rPr>
              <a:t>μ</a:t>
            </a:r>
            <a:r>
              <a:rPr lang="es-ES" altLang="en-US" sz="1100" dirty="0">
                <a:latin typeface="Arial Narrow" panose="020B0606020202030204" pitchFamily="34" charset="0"/>
              </a:rPr>
              <a:t>m</a:t>
            </a:r>
            <a:endParaRPr lang="es-ES" altLang="en-US" sz="1100" dirty="0" smtClean="0">
              <a:latin typeface="Arial Narrow" panose="020B0606020202030204" pitchFamily="34" charset="0"/>
            </a:endParaRPr>
          </a:p>
          <a:p>
            <a:pPr algn="just"/>
            <a:endParaRPr lang="es-ES" altLang="en-US" sz="1100" dirty="0">
              <a:latin typeface="Arial Narrow" panose="020B0606020202030204" pitchFamily="34" charset="0"/>
            </a:endParaRPr>
          </a:p>
          <a:p>
            <a:pPr algn="just"/>
            <a:r>
              <a:rPr lang="es-ES" altLang="en-US" sz="1100" dirty="0" smtClean="0">
                <a:latin typeface="Arial Narrow" panose="020B0606020202030204" pitchFamily="34" charset="0"/>
              </a:rPr>
              <a:t>(Network </a:t>
            </a:r>
            <a:r>
              <a:rPr lang="es-ES" altLang="en-US" sz="1100" dirty="0" err="1">
                <a:latin typeface="Arial Narrow" panose="020B0606020202030204" pitchFamily="34" charset="0"/>
              </a:rPr>
              <a:t>best</a:t>
            </a:r>
            <a:r>
              <a:rPr lang="es-ES" altLang="en-US" sz="1100" dirty="0">
                <a:latin typeface="Arial Narrow" panose="020B0606020202030204" pitchFamily="34" charset="0"/>
              </a:rPr>
              <a:t> </a:t>
            </a:r>
            <a:r>
              <a:rPr lang="es-ES" altLang="en-US" sz="1100" dirty="0" err="1">
                <a:latin typeface="Arial Narrow" panose="020B0606020202030204" pitchFamily="34" charset="0"/>
              </a:rPr>
              <a:t>fit</a:t>
            </a:r>
            <a:r>
              <a:rPr lang="es-ES" altLang="en-US" sz="1100" dirty="0">
                <a:latin typeface="Arial Narrow" panose="020B0606020202030204" pitchFamily="34" charset="0"/>
              </a:rPr>
              <a:t> (10-15m</a:t>
            </a:r>
            <a:r>
              <a:rPr lang="es-ES" altLang="en-US" sz="1100" dirty="0" smtClean="0">
                <a:latin typeface="Arial Narrow" panose="020B0606020202030204" pitchFamily="34" charset="0"/>
              </a:rPr>
              <a:t>)	</a:t>
            </a:r>
            <a:r>
              <a:rPr lang="en-US" altLang="en-US" sz="1100" dirty="0" smtClean="0">
                <a:latin typeface="Arial Narrow" panose="020B0606020202030204" pitchFamily="34" charset="0"/>
              </a:rPr>
              <a:t>± </a:t>
            </a:r>
            <a:r>
              <a:rPr lang="es-ES" altLang="en-US" sz="1100" dirty="0" smtClean="0">
                <a:latin typeface="Arial Narrow" panose="020B0606020202030204" pitchFamily="34" charset="0"/>
              </a:rPr>
              <a:t>30</a:t>
            </a:r>
            <a:r>
              <a:rPr lang="el-GR" altLang="en-US" sz="1100" dirty="0">
                <a:latin typeface="Arial Narrow" panose="020B0606020202030204" pitchFamily="34" charset="0"/>
              </a:rPr>
              <a:t>μ</a:t>
            </a:r>
            <a:r>
              <a:rPr lang="es-ES" altLang="en-US" sz="1100" dirty="0" smtClean="0">
                <a:latin typeface="Arial Narrow" panose="020B0606020202030204" pitchFamily="34" charset="0"/>
              </a:rPr>
              <a:t>m)</a:t>
            </a:r>
          </a:p>
          <a:p>
            <a:pPr algn="just"/>
            <a:r>
              <a:rPr lang="es-ES" altLang="en-US" sz="1100" dirty="0">
                <a:latin typeface="Arial Narrow" panose="020B0606020202030204" pitchFamily="34" charset="0"/>
              </a:rPr>
              <a:t>	</a:t>
            </a:r>
            <a:r>
              <a:rPr lang="es-ES" altLang="en-US" sz="1100" b="1" dirty="0" smtClean="0">
                <a:latin typeface="Arial Narrow" panose="020B0606020202030204" pitchFamily="34" charset="0"/>
              </a:rPr>
              <a:t>Total</a:t>
            </a:r>
            <a:r>
              <a:rPr lang="es-ES" altLang="en-US" sz="1100" dirty="0" smtClean="0">
                <a:latin typeface="Arial Narrow" panose="020B0606020202030204" pitchFamily="34" charset="0"/>
              </a:rPr>
              <a:t>	</a:t>
            </a:r>
            <a:r>
              <a:rPr lang="en-US" altLang="en-US" sz="1100" dirty="0" smtClean="0">
                <a:latin typeface="Arial Narrow" panose="020B0606020202030204" pitchFamily="34" charset="0"/>
              </a:rPr>
              <a:t>± </a:t>
            </a:r>
            <a:r>
              <a:rPr lang="es-ES" altLang="en-US" sz="1100" dirty="0" smtClean="0">
                <a:latin typeface="Arial Narrow" panose="020B0606020202030204" pitchFamily="34" charset="0"/>
              </a:rPr>
              <a:t>40</a:t>
            </a:r>
            <a:r>
              <a:rPr lang="el-GR" altLang="en-US" sz="1100" dirty="0" smtClean="0">
                <a:latin typeface="Arial Narrow" panose="020B0606020202030204" pitchFamily="34" charset="0"/>
              </a:rPr>
              <a:t> </a:t>
            </a:r>
            <a:r>
              <a:rPr lang="el-GR" altLang="en-US" sz="1100" dirty="0">
                <a:latin typeface="Arial Narrow" panose="020B0606020202030204" pitchFamily="34" charset="0"/>
              </a:rPr>
              <a:t>μ</a:t>
            </a:r>
            <a:r>
              <a:rPr lang="es-ES" altLang="en-US" sz="1100" dirty="0" smtClean="0">
                <a:latin typeface="Arial Narrow" panose="020B0606020202030204" pitchFamily="34" charset="0"/>
              </a:rPr>
              <a:t>m </a:t>
            </a:r>
            <a:r>
              <a:rPr lang="es-ES" altLang="en-US" sz="1100" dirty="0" smtClean="0">
                <a:latin typeface="Arial Narrow" panose="020B0606020202030204" pitchFamily="34" charset="0"/>
              </a:rPr>
              <a:t>(</a:t>
            </a:r>
            <a:r>
              <a:rPr lang="es-ES" altLang="en-US" sz="1100" dirty="0" smtClean="0">
                <a:latin typeface="Arial Narrow" panose="020B0606020202030204" pitchFamily="34" charset="0"/>
              </a:rPr>
              <a:t>50</a:t>
            </a:r>
            <a:r>
              <a:rPr lang="el-GR" altLang="en-US" sz="1100" dirty="0" smtClean="0">
                <a:latin typeface="Arial Narrow" panose="020B0606020202030204" pitchFamily="34" charset="0"/>
              </a:rPr>
              <a:t> </a:t>
            </a:r>
            <a:r>
              <a:rPr lang="el-GR" altLang="en-US" sz="1100" dirty="0">
                <a:latin typeface="Arial Narrow" panose="020B0606020202030204" pitchFamily="34" charset="0"/>
              </a:rPr>
              <a:t>μ</a:t>
            </a:r>
            <a:r>
              <a:rPr lang="es-ES" altLang="en-US" sz="1100" dirty="0" smtClean="0">
                <a:latin typeface="Arial Narrow" panose="020B0606020202030204" pitchFamily="34" charset="0"/>
              </a:rPr>
              <a:t>m)</a:t>
            </a:r>
            <a:endParaRPr lang="es-ES" altLang="en-US" sz="1100" dirty="0">
              <a:latin typeface="Arial Narrow" panose="020B0606020202030204" pitchFamily="34" charset="0"/>
            </a:endParaRPr>
          </a:p>
        </p:txBody>
      </p:sp>
      <p:sp>
        <p:nvSpPr>
          <p:cNvPr id="191" name="185 Rectángulo"/>
          <p:cNvSpPr>
            <a:spLocks noChangeArrowheads="1"/>
          </p:cNvSpPr>
          <p:nvPr/>
        </p:nvSpPr>
        <p:spPr bwMode="auto">
          <a:xfrm>
            <a:off x="5407344" y="4264967"/>
            <a:ext cx="3592047" cy="461665"/>
          </a:xfrm>
          <a:prstGeom prst="rect">
            <a:avLst/>
          </a:prstGeom>
          <a:solidFill>
            <a:schemeClr val="bg1"/>
          </a:solidFill>
          <a:ln>
            <a:noFill/>
          </a:ln>
          <a:extLst>
            <a:ext uri="{91240B29-F687-4F45-9708-019B960494DF}">
              <a14:hiddenLine xmlns:a14="http://schemas.microsoft.com/office/drawing/2010/main" w="9525">
                <a:solidFill>
                  <a:srgbClr val="000000"/>
                </a:solidFill>
                <a:prstDash val="sysDot"/>
                <a:miter lim="800000"/>
                <a:headEnd/>
                <a:tailEnd/>
              </a14:hiddenLine>
            </a:ext>
          </a:extLst>
        </p:spPr>
        <p:txBody>
          <a:bodyPr wrap="square">
            <a:spAutoFit/>
          </a:bodyPr>
          <a:lstStyle>
            <a:lvl1pPr eaLnBrk="0" hangingPunct="0">
              <a:spcBef>
                <a:spcPct val="20000"/>
              </a:spcBef>
              <a:buFont typeface="Arial" charset="0"/>
              <a:buChar char="•"/>
              <a:defRPr sz="14600">
                <a:solidFill>
                  <a:schemeClr val="tx1"/>
                </a:solidFill>
                <a:latin typeface="Calibri" pitchFamily="34" charset="0"/>
              </a:defRPr>
            </a:lvl1pPr>
            <a:lvl2pPr marL="742950" indent="-285750" eaLnBrk="0" hangingPunct="0">
              <a:spcBef>
                <a:spcPct val="20000"/>
              </a:spcBef>
              <a:buFont typeface="Arial" charset="0"/>
              <a:buChar char="–"/>
              <a:defRPr sz="12800">
                <a:solidFill>
                  <a:schemeClr val="tx1"/>
                </a:solidFill>
                <a:latin typeface="Calibri" pitchFamily="34" charset="0"/>
              </a:defRPr>
            </a:lvl2pPr>
            <a:lvl3pPr marL="1143000" indent="-228600" eaLnBrk="0" hangingPunct="0">
              <a:spcBef>
                <a:spcPct val="20000"/>
              </a:spcBef>
              <a:buFont typeface="Arial" charset="0"/>
              <a:buChar char="•"/>
              <a:defRPr sz="11000">
                <a:solidFill>
                  <a:schemeClr val="tx1"/>
                </a:solidFill>
                <a:latin typeface="Calibri" pitchFamily="34" charset="0"/>
              </a:defRPr>
            </a:lvl3pPr>
            <a:lvl4pPr marL="1600200" indent="-228600" eaLnBrk="0" hangingPunct="0">
              <a:spcBef>
                <a:spcPct val="20000"/>
              </a:spcBef>
              <a:buFont typeface="Arial" charset="0"/>
              <a:buChar char="–"/>
              <a:defRPr sz="9100">
                <a:solidFill>
                  <a:schemeClr val="tx1"/>
                </a:solidFill>
                <a:latin typeface="Calibri" pitchFamily="34" charset="0"/>
              </a:defRPr>
            </a:lvl4pPr>
            <a:lvl5pPr marL="2057400" indent="-228600" eaLnBrk="0" hangingPunct="0">
              <a:spcBef>
                <a:spcPct val="20000"/>
              </a:spcBef>
              <a:buFont typeface="Arial" charset="0"/>
              <a:buChar char="»"/>
              <a:defRPr sz="9100">
                <a:solidFill>
                  <a:schemeClr val="tx1"/>
                </a:solidFill>
                <a:latin typeface="Calibri" pitchFamily="34" charset="0"/>
              </a:defRPr>
            </a:lvl5pPr>
            <a:lvl6pPr marL="2514600" indent="-228600" defTabSz="4175125" eaLnBrk="0" fontAlgn="base" hangingPunct="0">
              <a:spcBef>
                <a:spcPct val="20000"/>
              </a:spcBef>
              <a:spcAft>
                <a:spcPct val="0"/>
              </a:spcAft>
              <a:buFont typeface="Arial" charset="0"/>
              <a:buChar char="»"/>
              <a:defRPr sz="9100">
                <a:solidFill>
                  <a:schemeClr val="tx1"/>
                </a:solidFill>
                <a:latin typeface="Calibri" pitchFamily="34" charset="0"/>
              </a:defRPr>
            </a:lvl6pPr>
            <a:lvl7pPr marL="2971800" indent="-228600" defTabSz="4175125" eaLnBrk="0" fontAlgn="base" hangingPunct="0">
              <a:spcBef>
                <a:spcPct val="20000"/>
              </a:spcBef>
              <a:spcAft>
                <a:spcPct val="0"/>
              </a:spcAft>
              <a:buFont typeface="Arial" charset="0"/>
              <a:buChar char="»"/>
              <a:defRPr sz="9100">
                <a:solidFill>
                  <a:schemeClr val="tx1"/>
                </a:solidFill>
                <a:latin typeface="Calibri" pitchFamily="34" charset="0"/>
              </a:defRPr>
            </a:lvl7pPr>
            <a:lvl8pPr marL="3429000" indent="-228600" defTabSz="4175125" eaLnBrk="0" fontAlgn="base" hangingPunct="0">
              <a:spcBef>
                <a:spcPct val="20000"/>
              </a:spcBef>
              <a:spcAft>
                <a:spcPct val="0"/>
              </a:spcAft>
              <a:buFont typeface="Arial" charset="0"/>
              <a:buChar char="»"/>
              <a:defRPr sz="9100">
                <a:solidFill>
                  <a:schemeClr val="tx1"/>
                </a:solidFill>
                <a:latin typeface="Calibri" pitchFamily="34" charset="0"/>
              </a:defRPr>
            </a:lvl8pPr>
            <a:lvl9pPr marL="3886200" indent="-228600" defTabSz="4175125" eaLnBrk="0" fontAlgn="base" hangingPunct="0">
              <a:spcBef>
                <a:spcPct val="20000"/>
              </a:spcBef>
              <a:spcAft>
                <a:spcPct val="0"/>
              </a:spcAft>
              <a:buFont typeface="Arial" charset="0"/>
              <a:buChar char="»"/>
              <a:defRPr sz="9100">
                <a:solidFill>
                  <a:schemeClr val="tx1"/>
                </a:solidFill>
                <a:latin typeface="Calibri" pitchFamily="34" charset="0"/>
              </a:defRPr>
            </a:lvl9pPr>
          </a:lstStyle>
          <a:p>
            <a:pPr algn="ctr" eaLnBrk="1" hangingPunct="1">
              <a:spcBef>
                <a:spcPct val="0"/>
              </a:spcBef>
              <a:buFontTx/>
              <a:buNone/>
            </a:pPr>
            <a:r>
              <a:rPr lang="en-US" altLang="en-US" sz="1200" dirty="0" smtClean="0">
                <a:solidFill>
                  <a:schemeClr val="tx2"/>
                </a:solidFill>
                <a:latin typeface="Arial Narrow" panose="020B0606020202030204" pitchFamily="34" charset="0"/>
              </a:rPr>
              <a:t>Photon beam </a:t>
            </a:r>
            <a:r>
              <a:rPr lang="en-US" altLang="en-US" sz="1200" dirty="0">
                <a:solidFill>
                  <a:schemeClr val="tx2"/>
                </a:solidFill>
                <a:latin typeface="Arial Narrow" panose="020B0606020202030204" pitchFamily="34" charset="0"/>
              </a:rPr>
              <a:t>entrance </a:t>
            </a:r>
            <a:r>
              <a:rPr lang="en-US" altLang="en-US" sz="1200" dirty="0" smtClean="0">
                <a:solidFill>
                  <a:schemeClr val="tx2"/>
                </a:solidFill>
                <a:latin typeface="Arial Narrow" panose="020B0606020202030204" pitchFamily="34" charset="0"/>
              </a:rPr>
              <a:t>alignment reference points identification</a:t>
            </a:r>
            <a:endParaRPr lang="en-US" altLang="en-US" sz="1200" dirty="0">
              <a:solidFill>
                <a:schemeClr val="tx2"/>
              </a:solidFill>
              <a:latin typeface="Arial Narrow" panose="020B0606020202030204" pitchFamily="34" charset="0"/>
            </a:endParaRPr>
          </a:p>
        </p:txBody>
      </p:sp>
      <p:grpSp>
        <p:nvGrpSpPr>
          <p:cNvPr id="192" name="Group 191"/>
          <p:cNvGrpSpPr/>
          <p:nvPr/>
        </p:nvGrpSpPr>
        <p:grpSpPr>
          <a:xfrm>
            <a:off x="4954414" y="990599"/>
            <a:ext cx="3873672" cy="3274367"/>
            <a:chOff x="6967359" y="32723056"/>
            <a:chExt cx="8260186" cy="6924383"/>
          </a:xfrm>
        </p:grpSpPr>
        <p:pic>
          <p:nvPicPr>
            <p:cNvPr id="193" name="Picture 88" descr="Y:\mllonch\BL24-ME-NPBE.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2358" r="19969"/>
            <a:stretch/>
          </p:blipFill>
          <p:spPr bwMode="auto">
            <a:xfrm>
              <a:off x="6967359" y="32723056"/>
              <a:ext cx="8260186" cy="6924383"/>
            </a:xfrm>
            <a:prstGeom prst="rect">
              <a:avLst/>
            </a:prstGeom>
            <a:noFill/>
            <a:ln w="1270">
              <a:noFill/>
            </a:ln>
            <a:extLst>
              <a:ext uri="{909E8E84-426E-40DD-AFC4-6F175D3DCCD1}">
                <a14:hiddenFill xmlns:a14="http://schemas.microsoft.com/office/drawing/2010/main">
                  <a:solidFill>
                    <a:srgbClr val="FFFFFF"/>
                  </a:solidFill>
                </a14:hiddenFill>
              </a:ext>
            </a:extLst>
          </p:spPr>
        </p:pic>
        <p:grpSp>
          <p:nvGrpSpPr>
            <p:cNvPr id="194" name="Group 193"/>
            <p:cNvGrpSpPr/>
            <p:nvPr/>
          </p:nvGrpSpPr>
          <p:grpSpPr>
            <a:xfrm>
              <a:off x="12324589" y="34570334"/>
              <a:ext cx="2373954" cy="1397860"/>
              <a:chOff x="12324589" y="34570334"/>
              <a:chExt cx="2373954" cy="1397860"/>
            </a:xfrm>
          </p:grpSpPr>
          <p:cxnSp>
            <p:nvCxnSpPr>
              <p:cNvPr id="211" name="Elbow Connector 11"/>
              <p:cNvCxnSpPr/>
              <p:nvPr/>
            </p:nvCxnSpPr>
            <p:spPr bwMode="auto">
              <a:xfrm flipH="1">
                <a:off x="12324589" y="34717265"/>
                <a:ext cx="1502638" cy="1250929"/>
              </a:xfrm>
              <a:prstGeom prst="straightConnector1">
                <a:avLst/>
              </a:prstGeom>
              <a:solidFill>
                <a:schemeClr val="accent1"/>
              </a:solidFill>
              <a:ln w="6350" cap="flat" cmpd="sng" algn="ctr">
                <a:solidFill>
                  <a:schemeClr val="tx1"/>
                </a:solidFill>
                <a:prstDash val="solid"/>
                <a:round/>
                <a:headEnd type="none" w="med" len="med"/>
                <a:tailEnd type="oval"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12" name="Rectangle 211"/>
              <p:cNvSpPr/>
              <p:nvPr/>
            </p:nvSpPr>
            <p:spPr bwMode="auto">
              <a:xfrm>
                <a:off x="13827227" y="34720667"/>
                <a:ext cx="360000" cy="0"/>
              </a:xfrm>
              <a:prstGeom prst="rect">
                <a:avLst/>
              </a:prstGeom>
              <a:noFill/>
              <a:ln w="635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3986213"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Narrow" pitchFamily="34" charset="0"/>
                </a:endParaRPr>
              </a:p>
            </p:txBody>
          </p:sp>
          <p:sp>
            <p:nvSpPr>
              <p:cNvPr id="213" name="TextBox 212"/>
              <p:cNvSpPr txBox="1"/>
              <p:nvPr/>
            </p:nvSpPr>
            <p:spPr>
              <a:xfrm>
                <a:off x="14170834" y="34570334"/>
                <a:ext cx="527709" cy="523220"/>
              </a:xfrm>
              <a:prstGeom prst="rect">
                <a:avLst/>
              </a:prstGeom>
              <a:noFill/>
            </p:spPr>
            <p:txBody>
              <a:bodyPr wrap="none" rtlCol="0">
                <a:spAutoFit/>
              </a:bodyPr>
              <a:lstStyle/>
              <a:p>
                <a:r>
                  <a:rPr lang="ca-ES" dirty="0" smtClean="0"/>
                  <a:t>F1</a:t>
                </a:r>
                <a:endParaRPr lang="ca-ES" dirty="0"/>
              </a:p>
            </p:txBody>
          </p:sp>
        </p:grpSp>
        <p:grpSp>
          <p:nvGrpSpPr>
            <p:cNvPr id="195" name="Group 194"/>
            <p:cNvGrpSpPr/>
            <p:nvPr/>
          </p:nvGrpSpPr>
          <p:grpSpPr>
            <a:xfrm>
              <a:off x="11398063" y="34459057"/>
              <a:ext cx="1341224" cy="1512539"/>
              <a:chOff x="11398063" y="34459057"/>
              <a:chExt cx="1341224" cy="1512539"/>
            </a:xfrm>
          </p:grpSpPr>
          <p:cxnSp>
            <p:nvCxnSpPr>
              <p:cNvPr id="208" name="Elbow Connector 11"/>
              <p:cNvCxnSpPr/>
              <p:nvPr/>
            </p:nvCxnSpPr>
            <p:spPr bwMode="auto">
              <a:xfrm flipH="1">
                <a:off x="11398063" y="34628138"/>
                <a:ext cx="517712" cy="1343458"/>
              </a:xfrm>
              <a:prstGeom prst="straightConnector1">
                <a:avLst/>
              </a:prstGeom>
              <a:solidFill>
                <a:schemeClr val="accent1"/>
              </a:solidFill>
              <a:ln w="6350" cap="flat" cmpd="sng" algn="ctr">
                <a:solidFill>
                  <a:schemeClr val="tx1"/>
                </a:solidFill>
                <a:prstDash val="solid"/>
                <a:round/>
                <a:headEnd type="none" w="med" len="med"/>
                <a:tailEnd type="oval"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09" name="Rectangle 208"/>
              <p:cNvSpPr/>
              <p:nvPr/>
            </p:nvSpPr>
            <p:spPr bwMode="auto">
              <a:xfrm>
                <a:off x="11915775" y="34628138"/>
                <a:ext cx="360000" cy="0"/>
              </a:xfrm>
              <a:prstGeom prst="rect">
                <a:avLst/>
              </a:prstGeom>
              <a:noFill/>
              <a:ln w="635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3986213"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Narrow" pitchFamily="34" charset="0"/>
                </a:endParaRPr>
              </a:p>
            </p:txBody>
          </p:sp>
          <p:sp>
            <p:nvSpPr>
              <p:cNvPr id="210" name="TextBox 209"/>
              <p:cNvSpPr txBox="1"/>
              <p:nvPr/>
            </p:nvSpPr>
            <p:spPr>
              <a:xfrm>
                <a:off x="12211578" y="34459057"/>
                <a:ext cx="527709" cy="523220"/>
              </a:xfrm>
              <a:prstGeom prst="rect">
                <a:avLst/>
              </a:prstGeom>
              <a:noFill/>
            </p:spPr>
            <p:txBody>
              <a:bodyPr wrap="none" rtlCol="0">
                <a:spAutoFit/>
              </a:bodyPr>
              <a:lstStyle/>
              <a:p>
                <a:r>
                  <a:rPr lang="ca-ES" dirty="0" smtClean="0"/>
                  <a:t>F2</a:t>
                </a:r>
                <a:endParaRPr lang="ca-ES" dirty="0"/>
              </a:p>
            </p:txBody>
          </p:sp>
        </p:grpSp>
        <p:grpSp>
          <p:nvGrpSpPr>
            <p:cNvPr id="196" name="Group 195"/>
            <p:cNvGrpSpPr/>
            <p:nvPr/>
          </p:nvGrpSpPr>
          <p:grpSpPr>
            <a:xfrm>
              <a:off x="11464036" y="33935837"/>
              <a:ext cx="1213053" cy="1711909"/>
              <a:chOff x="11464036" y="33935837"/>
              <a:chExt cx="1213053" cy="1711909"/>
            </a:xfrm>
          </p:grpSpPr>
          <p:cxnSp>
            <p:nvCxnSpPr>
              <p:cNvPr id="205" name="Elbow Connector 11"/>
              <p:cNvCxnSpPr/>
              <p:nvPr/>
            </p:nvCxnSpPr>
            <p:spPr bwMode="auto">
              <a:xfrm flipH="1">
                <a:off x="11464036" y="34132838"/>
                <a:ext cx="289814" cy="1514908"/>
              </a:xfrm>
              <a:prstGeom prst="straightConnector1">
                <a:avLst/>
              </a:prstGeom>
              <a:solidFill>
                <a:schemeClr val="accent1"/>
              </a:solidFill>
              <a:ln w="6350" cap="flat" cmpd="sng" algn="ctr">
                <a:solidFill>
                  <a:schemeClr val="tx1"/>
                </a:solidFill>
                <a:prstDash val="solid"/>
                <a:round/>
                <a:headEnd type="none" w="med" len="med"/>
                <a:tailEnd type="oval"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06" name="Rectangle 205"/>
              <p:cNvSpPr/>
              <p:nvPr/>
            </p:nvSpPr>
            <p:spPr bwMode="auto">
              <a:xfrm>
                <a:off x="11756855" y="34132838"/>
                <a:ext cx="360000" cy="0"/>
              </a:xfrm>
              <a:prstGeom prst="rect">
                <a:avLst/>
              </a:prstGeom>
              <a:noFill/>
              <a:ln w="635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3986213"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Narrow" pitchFamily="34" charset="0"/>
                </a:endParaRPr>
              </a:p>
            </p:txBody>
          </p:sp>
          <p:sp>
            <p:nvSpPr>
              <p:cNvPr id="207" name="TextBox 206"/>
              <p:cNvSpPr txBox="1"/>
              <p:nvPr/>
            </p:nvSpPr>
            <p:spPr>
              <a:xfrm>
                <a:off x="12149380" y="33935837"/>
                <a:ext cx="527709" cy="523220"/>
              </a:xfrm>
              <a:prstGeom prst="rect">
                <a:avLst/>
              </a:prstGeom>
              <a:noFill/>
            </p:spPr>
            <p:txBody>
              <a:bodyPr wrap="none" rtlCol="0">
                <a:spAutoFit/>
              </a:bodyPr>
              <a:lstStyle/>
              <a:p>
                <a:r>
                  <a:rPr lang="ca-ES" dirty="0" smtClean="0"/>
                  <a:t>F3</a:t>
                </a:r>
                <a:endParaRPr lang="ca-ES" dirty="0"/>
              </a:p>
            </p:txBody>
          </p:sp>
        </p:grpSp>
        <p:grpSp>
          <p:nvGrpSpPr>
            <p:cNvPr id="197" name="Group 196"/>
            <p:cNvGrpSpPr/>
            <p:nvPr/>
          </p:nvGrpSpPr>
          <p:grpSpPr>
            <a:xfrm>
              <a:off x="7423240" y="33977782"/>
              <a:ext cx="1666719" cy="947129"/>
              <a:chOff x="7423240" y="33977782"/>
              <a:chExt cx="1666719" cy="947129"/>
            </a:xfrm>
          </p:grpSpPr>
          <p:sp>
            <p:nvSpPr>
              <p:cNvPr id="202" name="Rectangle 201"/>
              <p:cNvSpPr/>
              <p:nvPr/>
            </p:nvSpPr>
            <p:spPr bwMode="auto">
              <a:xfrm>
                <a:off x="7938487" y="34132838"/>
                <a:ext cx="360000" cy="0"/>
              </a:xfrm>
              <a:prstGeom prst="rect">
                <a:avLst/>
              </a:prstGeom>
              <a:noFill/>
              <a:ln w="635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3986213"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Narrow" pitchFamily="34" charset="0"/>
                </a:endParaRPr>
              </a:p>
            </p:txBody>
          </p:sp>
          <p:cxnSp>
            <p:nvCxnSpPr>
              <p:cNvPr id="203" name="Elbow Connector 11"/>
              <p:cNvCxnSpPr/>
              <p:nvPr/>
            </p:nvCxnSpPr>
            <p:spPr bwMode="auto">
              <a:xfrm>
                <a:off x="8289547" y="34132838"/>
                <a:ext cx="800412" cy="792073"/>
              </a:xfrm>
              <a:prstGeom prst="straightConnector1">
                <a:avLst/>
              </a:prstGeom>
              <a:solidFill>
                <a:schemeClr val="accent1"/>
              </a:solidFill>
              <a:ln w="6350" cap="flat" cmpd="sng" algn="ctr">
                <a:solidFill>
                  <a:schemeClr val="tx1"/>
                </a:solidFill>
                <a:prstDash val="solid"/>
                <a:round/>
                <a:headEnd type="none" w="med" len="med"/>
                <a:tailEnd type="oval"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04" name="TextBox 203"/>
              <p:cNvSpPr txBox="1"/>
              <p:nvPr/>
            </p:nvSpPr>
            <p:spPr>
              <a:xfrm>
                <a:off x="7423240" y="33977782"/>
                <a:ext cx="527709" cy="523220"/>
              </a:xfrm>
              <a:prstGeom prst="rect">
                <a:avLst/>
              </a:prstGeom>
              <a:noFill/>
            </p:spPr>
            <p:txBody>
              <a:bodyPr wrap="none" rtlCol="0">
                <a:spAutoFit/>
              </a:bodyPr>
              <a:lstStyle/>
              <a:p>
                <a:r>
                  <a:rPr lang="ca-ES" dirty="0" smtClean="0"/>
                  <a:t>F5</a:t>
                </a:r>
                <a:endParaRPr lang="ca-ES" dirty="0"/>
              </a:p>
            </p:txBody>
          </p:sp>
        </p:grpSp>
        <p:grpSp>
          <p:nvGrpSpPr>
            <p:cNvPr id="198" name="Group 197"/>
            <p:cNvGrpSpPr/>
            <p:nvPr/>
          </p:nvGrpSpPr>
          <p:grpSpPr>
            <a:xfrm>
              <a:off x="8532811" y="33447167"/>
              <a:ext cx="1511386" cy="1323004"/>
              <a:chOff x="8532811" y="33447167"/>
              <a:chExt cx="1511386" cy="1323004"/>
            </a:xfrm>
          </p:grpSpPr>
          <p:cxnSp>
            <p:nvCxnSpPr>
              <p:cNvPr id="199" name="Elbow Connector 11"/>
              <p:cNvCxnSpPr/>
              <p:nvPr/>
            </p:nvCxnSpPr>
            <p:spPr bwMode="auto">
              <a:xfrm>
                <a:off x="9457611" y="33597098"/>
                <a:ext cx="586586" cy="1173073"/>
              </a:xfrm>
              <a:prstGeom prst="straightConnector1">
                <a:avLst/>
              </a:prstGeom>
              <a:solidFill>
                <a:schemeClr val="accent1"/>
              </a:solidFill>
              <a:ln w="6350" cap="flat" cmpd="sng" algn="ctr">
                <a:solidFill>
                  <a:schemeClr val="tx1"/>
                </a:solidFill>
                <a:prstDash val="solid"/>
                <a:round/>
                <a:headEnd type="none" w="med" len="med"/>
                <a:tailEnd type="oval"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00" name="Rectangle 199"/>
              <p:cNvSpPr/>
              <p:nvPr/>
            </p:nvSpPr>
            <p:spPr bwMode="auto">
              <a:xfrm>
                <a:off x="9097611" y="33597098"/>
                <a:ext cx="360000" cy="0"/>
              </a:xfrm>
              <a:prstGeom prst="rect">
                <a:avLst/>
              </a:prstGeom>
              <a:noFill/>
              <a:ln w="635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3986213"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Narrow" pitchFamily="34" charset="0"/>
                </a:endParaRPr>
              </a:p>
            </p:txBody>
          </p:sp>
          <p:sp>
            <p:nvSpPr>
              <p:cNvPr id="201" name="TextBox 200"/>
              <p:cNvSpPr txBox="1"/>
              <p:nvPr/>
            </p:nvSpPr>
            <p:spPr>
              <a:xfrm>
                <a:off x="8532811" y="33447167"/>
                <a:ext cx="527709" cy="523220"/>
              </a:xfrm>
              <a:prstGeom prst="rect">
                <a:avLst/>
              </a:prstGeom>
              <a:noFill/>
            </p:spPr>
            <p:txBody>
              <a:bodyPr wrap="none" rtlCol="0">
                <a:spAutoFit/>
              </a:bodyPr>
              <a:lstStyle/>
              <a:p>
                <a:r>
                  <a:rPr lang="ca-ES" dirty="0" smtClean="0"/>
                  <a:t>F4</a:t>
                </a:r>
                <a:endParaRPr lang="ca-ES" dirty="0"/>
              </a:p>
            </p:txBody>
          </p:sp>
        </p:grpSp>
      </p:grpSp>
      <p:graphicFrame>
        <p:nvGraphicFramePr>
          <p:cNvPr id="189" name="Table 188"/>
          <p:cNvGraphicFramePr>
            <a:graphicFrameLocks noGrp="1"/>
          </p:cNvGraphicFramePr>
          <p:nvPr>
            <p:extLst>
              <p:ext uri="{D42A27DB-BD31-4B8C-83A1-F6EECF244321}">
                <p14:modId xmlns:p14="http://schemas.microsoft.com/office/powerpoint/2010/main" val="2291261491"/>
              </p:ext>
            </p:extLst>
          </p:nvPr>
        </p:nvGraphicFramePr>
        <p:xfrm>
          <a:off x="472569" y="3581400"/>
          <a:ext cx="4481845" cy="2569770"/>
        </p:xfrm>
        <a:graphic>
          <a:graphicData uri="http://schemas.openxmlformats.org/drawingml/2006/table">
            <a:tbl>
              <a:tblPr firstRow="1" bandRow="1">
                <a:tableStyleId>{7DF18680-E054-41AD-8BC1-D1AEF772440D}</a:tableStyleId>
              </a:tblPr>
              <a:tblGrid>
                <a:gridCol w="738830"/>
                <a:gridCol w="228538"/>
                <a:gridCol w="509905"/>
                <a:gridCol w="228538"/>
                <a:gridCol w="535305"/>
                <a:gridCol w="228538"/>
                <a:gridCol w="509905"/>
                <a:gridCol w="228538"/>
                <a:gridCol w="535305"/>
                <a:gridCol w="228538"/>
                <a:gridCol w="509905"/>
              </a:tblGrid>
              <a:tr h="208206">
                <a:tc gridSpan="11">
                  <a:txBody>
                    <a:bodyPr/>
                    <a:lstStyle/>
                    <a:p>
                      <a:pPr marL="0" marR="0" indent="0" algn="ctr" defTabSz="4176431" rtl="0" eaLnBrk="1" fontAlgn="auto" latinLnBrk="0" hangingPunct="1">
                        <a:lnSpc>
                          <a:spcPct val="100000"/>
                        </a:lnSpc>
                        <a:spcBef>
                          <a:spcPts val="0"/>
                        </a:spcBef>
                        <a:spcAft>
                          <a:spcPts val="0"/>
                        </a:spcAft>
                        <a:buClrTx/>
                        <a:buSzTx/>
                        <a:buFontTx/>
                        <a:buNone/>
                        <a:tabLst/>
                        <a:defRPr/>
                      </a:pPr>
                      <a:r>
                        <a:rPr lang="ca-ES" sz="800" kern="1200" dirty="0" err="1" smtClean="0">
                          <a:solidFill>
                            <a:schemeClr val="tx1"/>
                          </a:solidFill>
                          <a:latin typeface="Arial" panose="020B0604020202020204" pitchFamily="34" charset="0"/>
                          <a:cs typeface="Arial" panose="020B0604020202020204" pitchFamily="34" charset="0"/>
                        </a:rPr>
                        <a:t>Results</a:t>
                      </a:r>
                      <a:r>
                        <a:rPr lang="ca-ES" sz="800" kern="1200" dirty="0" smtClean="0">
                          <a:solidFill>
                            <a:schemeClr val="tx1"/>
                          </a:solidFill>
                          <a:latin typeface="Arial" panose="020B0604020202020204" pitchFamily="34" charset="0"/>
                          <a:cs typeface="Arial" panose="020B0604020202020204" pitchFamily="34" charset="0"/>
                        </a:rPr>
                        <a:t> (</a:t>
                      </a:r>
                      <a:r>
                        <a:rPr lang="ca-ES" sz="800" kern="1200" dirty="0" err="1" smtClean="0">
                          <a:solidFill>
                            <a:schemeClr val="tx1"/>
                          </a:solidFill>
                          <a:latin typeface="Arial" panose="020B0604020202020204" pitchFamily="34" charset="0"/>
                          <a:cs typeface="Arial" panose="020B0604020202020204" pitchFamily="34" charset="0"/>
                        </a:rPr>
                        <a:t>using</a:t>
                      </a:r>
                      <a:r>
                        <a:rPr lang="ca-ES" sz="800" kern="1200" dirty="0" smtClean="0">
                          <a:solidFill>
                            <a:schemeClr val="tx1"/>
                          </a:solidFill>
                          <a:latin typeface="Arial" panose="020B0604020202020204" pitchFamily="34" charset="0"/>
                          <a:cs typeface="Arial" panose="020B0604020202020204" pitchFamily="34" charset="0"/>
                        </a:rPr>
                        <a:t> </a:t>
                      </a:r>
                      <a:r>
                        <a:rPr lang="ca-ES" sz="800" kern="1200" dirty="0" err="1" smtClean="0">
                          <a:solidFill>
                            <a:schemeClr val="tx1"/>
                          </a:solidFill>
                          <a:latin typeface="Arial" panose="020B0604020202020204" pitchFamily="34" charset="0"/>
                          <a:cs typeface="Arial" panose="020B0604020202020204" pitchFamily="34" charset="0"/>
                        </a:rPr>
                        <a:t>capillary</a:t>
                      </a:r>
                      <a:r>
                        <a:rPr lang="ca-ES" sz="800" kern="1200" dirty="0" smtClean="0">
                          <a:solidFill>
                            <a:schemeClr val="tx1"/>
                          </a:solidFill>
                          <a:latin typeface="Arial" panose="020B0604020202020204" pitchFamily="34" charset="0"/>
                          <a:cs typeface="Arial" panose="020B0604020202020204" pitchFamily="34" charset="0"/>
                        </a:rPr>
                        <a:t> </a:t>
                      </a:r>
                      <a:r>
                        <a:rPr lang="ca-ES" sz="800" kern="1200" dirty="0" err="1" smtClean="0">
                          <a:solidFill>
                            <a:schemeClr val="tx1"/>
                          </a:solidFill>
                          <a:latin typeface="Arial" panose="020B0604020202020204" pitchFamily="34" charset="0"/>
                          <a:cs typeface="Arial" panose="020B0604020202020204" pitchFamily="34" charset="0"/>
                        </a:rPr>
                        <a:t>coord</a:t>
                      </a:r>
                      <a:r>
                        <a:rPr lang="ca-ES" sz="800" kern="1200" dirty="0" smtClean="0">
                          <a:solidFill>
                            <a:schemeClr val="tx1"/>
                          </a:solidFill>
                          <a:latin typeface="Arial" panose="020B0604020202020204" pitchFamily="34" charset="0"/>
                          <a:cs typeface="Arial" panose="020B0604020202020204" pitchFamily="34" charset="0"/>
                        </a:rPr>
                        <a:t>. </a:t>
                      </a:r>
                      <a:r>
                        <a:rPr lang="ca-ES" sz="800" kern="1200" dirty="0" err="1" smtClean="0">
                          <a:solidFill>
                            <a:schemeClr val="tx1"/>
                          </a:solidFill>
                          <a:latin typeface="Arial" panose="020B0604020202020204" pitchFamily="34" charset="0"/>
                          <a:cs typeface="Arial" panose="020B0604020202020204" pitchFamily="34" charset="0"/>
                        </a:rPr>
                        <a:t>Syst</a:t>
                      </a:r>
                      <a:r>
                        <a:rPr lang="ca-ES" sz="800" kern="1200" dirty="0" smtClean="0">
                          <a:solidFill>
                            <a:schemeClr val="tx1"/>
                          </a:solidFill>
                          <a:latin typeface="Arial" panose="020B0604020202020204" pitchFamily="34" charset="0"/>
                          <a:cs typeface="Arial" panose="020B0604020202020204" pitchFamily="34" charset="0"/>
                        </a:rPr>
                        <a:t>)</a:t>
                      </a:r>
                      <a:endParaRPr lang="ca-ES" sz="800" kern="1200" dirty="0">
                        <a:solidFill>
                          <a:schemeClr val="tx1"/>
                        </a:solidFill>
                        <a:latin typeface="Arial" panose="020B0604020202020204" pitchFamily="34" charset="0"/>
                        <a:ea typeface="+mn-ea"/>
                        <a:cs typeface="Arial" panose="020B0604020202020204" pitchFamily="34" charset="0"/>
                      </a:endParaRPr>
                    </a:p>
                  </a:txBody>
                  <a:tcPr anchor="ctr">
                    <a:solidFill>
                      <a:schemeClr val="accent5">
                        <a:lumMod val="20000"/>
                        <a:lumOff val="80000"/>
                      </a:schemeClr>
                    </a:solidFill>
                  </a:tcPr>
                </a:tc>
                <a:tc hMerge="1">
                  <a:txBody>
                    <a:bodyPr/>
                    <a:lstStyle/>
                    <a:p>
                      <a:endParaRPr lang="en-US"/>
                    </a:p>
                  </a:txBody>
                  <a:tcPr/>
                </a:tc>
                <a:tc hMerge="1">
                  <a:txBody>
                    <a:bodyPr/>
                    <a:lstStyle/>
                    <a:p>
                      <a:endParaRPr lang="ca-ES"/>
                    </a:p>
                  </a:txBody>
                  <a:tcPr/>
                </a:tc>
                <a:tc hMerge="1">
                  <a:txBody>
                    <a:bodyPr/>
                    <a:lstStyle/>
                    <a:p>
                      <a:pPr marL="0" algn="ctr" defTabSz="914400" rtl="0" eaLnBrk="1" latinLnBrk="0" hangingPunct="1"/>
                      <a:endParaRPr lang="ca-ES" sz="2400" kern="1200" dirty="0">
                        <a:solidFill>
                          <a:schemeClr val="dk1"/>
                        </a:solidFill>
                        <a:latin typeface="+mn-lt"/>
                        <a:ea typeface="+mn-ea"/>
                        <a:cs typeface="+mn-cs"/>
                      </a:endParaRPr>
                    </a:p>
                  </a:txBody>
                  <a:tcPr>
                    <a:solidFill>
                      <a:schemeClr val="accent5"/>
                    </a:solidFill>
                  </a:tcPr>
                </a:tc>
                <a:tc hMerge="1">
                  <a:txBody>
                    <a:bodyPr/>
                    <a:lstStyle/>
                    <a:p>
                      <a:pPr marL="0" algn="ctr" defTabSz="914400" rtl="0" eaLnBrk="1" latinLnBrk="0" hangingPunct="1"/>
                      <a:endParaRPr lang="ca-ES" sz="2400" kern="1200" dirty="0">
                        <a:solidFill>
                          <a:schemeClr val="dk1"/>
                        </a:solidFill>
                        <a:latin typeface="+mn-lt"/>
                        <a:ea typeface="+mn-ea"/>
                        <a:cs typeface="+mn-cs"/>
                      </a:endParaRPr>
                    </a:p>
                  </a:txBody>
                  <a:tcPr>
                    <a:solidFill>
                      <a:schemeClr val="accent5"/>
                    </a:solidFill>
                  </a:tcPr>
                </a:tc>
                <a:tc hMerge="1">
                  <a:txBody>
                    <a:bodyPr/>
                    <a:lstStyle/>
                    <a:p>
                      <a:pPr marL="0" algn="ctr" defTabSz="914400" rtl="0" eaLnBrk="1" latinLnBrk="0" hangingPunct="1"/>
                      <a:endParaRPr lang="ca-ES" sz="2400" kern="1200" dirty="0">
                        <a:solidFill>
                          <a:schemeClr val="dk1"/>
                        </a:solidFill>
                        <a:latin typeface="+mn-lt"/>
                        <a:ea typeface="+mn-ea"/>
                        <a:cs typeface="+mn-cs"/>
                      </a:endParaRPr>
                    </a:p>
                  </a:txBody>
                  <a:tcPr>
                    <a:solidFill>
                      <a:schemeClr val="accent5"/>
                    </a:solidFill>
                  </a:tcPr>
                </a:tc>
                <a:tc hMerge="1">
                  <a:txBody>
                    <a:bodyPr/>
                    <a:lstStyle/>
                    <a:p>
                      <a:endParaRPr lang="ca-ES"/>
                    </a:p>
                  </a:txBody>
                  <a:tcPr/>
                </a:tc>
                <a:tc hMerge="1">
                  <a:txBody>
                    <a:bodyPr/>
                    <a:lstStyle/>
                    <a:p>
                      <a:pPr marL="0" algn="ctr" defTabSz="914400" rtl="0" eaLnBrk="1" latinLnBrk="0" hangingPunct="1"/>
                      <a:endParaRPr lang="ca-ES" sz="2400" kern="1200" dirty="0">
                        <a:solidFill>
                          <a:schemeClr val="dk1"/>
                        </a:solidFill>
                        <a:latin typeface="+mn-lt"/>
                        <a:ea typeface="+mn-ea"/>
                        <a:cs typeface="+mn-cs"/>
                      </a:endParaRPr>
                    </a:p>
                  </a:txBody>
                  <a:tcPr>
                    <a:solidFill>
                      <a:schemeClr val="accent5"/>
                    </a:solidFill>
                  </a:tcPr>
                </a:tc>
                <a:tc hMerge="1">
                  <a:txBody>
                    <a:bodyPr/>
                    <a:lstStyle/>
                    <a:p>
                      <a:pPr marL="0" algn="ctr" defTabSz="914400" rtl="0" eaLnBrk="1" latinLnBrk="0" hangingPunct="1"/>
                      <a:endParaRPr lang="ca-ES" sz="2400" kern="1200" dirty="0">
                        <a:solidFill>
                          <a:schemeClr val="dk1"/>
                        </a:solidFill>
                        <a:latin typeface="+mn-lt"/>
                        <a:ea typeface="+mn-ea"/>
                        <a:cs typeface="+mn-cs"/>
                      </a:endParaRPr>
                    </a:p>
                  </a:txBody>
                  <a:tcPr>
                    <a:solidFill>
                      <a:schemeClr val="accent5"/>
                    </a:solidFill>
                  </a:tcPr>
                </a:tc>
                <a:tc hMerge="1">
                  <a:txBody>
                    <a:bodyPr/>
                    <a:lstStyle/>
                    <a:p>
                      <a:pPr marL="0" algn="ctr" defTabSz="914400" rtl="0" eaLnBrk="1" latinLnBrk="0" hangingPunct="1"/>
                      <a:endParaRPr lang="ca-ES" sz="2400" kern="1200" dirty="0">
                        <a:solidFill>
                          <a:schemeClr val="dk1"/>
                        </a:solidFill>
                        <a:latin typeface="+mn-lt"/>
                        <a:ea typeface="+mn-ea"/>
                        <a:cs typeface="+mn-cs"/>
                      </a:endParaRPr>
                    </a:p>
                  </a:txBody>
                  <a:tcPr>
                    <a:solidFill>
                      <a:schemeClr val="accent5"/>
                    </a:solidFill>
                  </a:tcPr>
                </a:tc>
                <a:tc hMerge="1">
                  <a:txBody>
                    <a:bodyPr/>
                    <a:lstStyle/>
                    <a:p>
                      <a:pPr marL="0" algn="ctr" defTabSz="914400" rtl="0" eaLnBrk="1" latinLnBrk="0" hangingPunct="1"/>
                      <a:endParaRPr lang="ca-ES" sz="2400" kern="1200" dirty="0">
                        <a:solidFill>
                          <a:schemeClr val="dk1"/>
                        </a:solidFill>
                        <a:latin typeface="+mn-lt"/>
                        <a:ea typeface="+mn-ea"/>
                        <a:cs typeface="+mn-cs"/>
                      </a:endParaRPr>
                    </a:p>
                  </a:txBody>
                  <a:tcPr>
                    <a:solidFill>
                      <a:schemeClr val="accent5"/>
                    </a:solidFill>
                  </a:tcPr>
                </a:tc>
              </a:tr>
              <a:tr h="193334">
                <a:tc>
                  <a:txBody>
                    <a:bodyPr/>
                    <a:lstStyle/>
                    <a:p>
                      <a:pPr marL="0" marR="0" indent="0" algn="ctr" defTabSz="4176431" rtl="0" eaLnBrk="1" fontAlgn="auto" latinLnBrk="0" hangingPunct="1">
                        <a:lnSpc>
                          <a:spcPct val="100000"/>
                        </a:lnSpc>
                        <a:spcBef>
                          <a:spcPts val="0"/>
                        </a:spcBef>
                        <a:spcAft>
                          <a:spcPts val="0"/>
                        </a:spcAft>
                        <a:buClrTx/>
                        <a:buSzTx/>
                        <a:buFontTx/>
                        <a:buNone/>
                        <a:tabLst/>
                        <a:defRPr/>
                      </a:pPr>
                      <a:endParaRPr lang="ca-ES" sz="600" kern="1200" dirty="0">
                        <a:solidFill>
                          <a:schemeClr val="dk1"/>
                        </a:solidFill>
                        <a:latin typeface="Arial" panose="020B0604020202020204" pitchFamily="34" charset="0"/>
                        <a:ea typeface="+mn-ea"/>
                        <a:cs typeface="Arial" panose="020B0604020202020204" pitchFamily="34" charset="0"/>
                      </a:endParaRPr>
                    </a:p>
                  </a:txBody>
                  <a:tcPr>
                    <a:solidFill>
                      <a:schemeClr val="accent5">
                        <a:lumMod val="20000"/>
                        <a:lumOff val="80000"/>
                      </a:schemeClr>
                    </a:solidFill>
                  </a:tcPr>
                </a:tc>
                <a:tc gridSpan="2">
                  <a:txBody>
                    <a:bodyPr/>
                    <a:lstStyle/>
                    <a:p>
                      <a:pPr marL="0" marR="0" indent="0" algn="ctr" defTabSz="4176431" rtl="0" eaLnBrk="1" fontAlgn="auto" latinLnBrk="0" hangingPunct="1">
                        <a:lnSpc>
                          <a:spcPct val="100000"/>
                        </a:lnSpc>
                        <a:spcBef>
                          <a:spcPts val="0"/>
                        </a:spcBef>
                        <a:spcAft>
                          <a:spcPts val="0"/>
                        </a:spcAft>
                        <a:buClrTx/>
                        <a:buSzTx/>
                        <a:buFontTx/>
                        <a:buNone/>
                        <a:tabLst/>
                        <a:defRPr/>
                      </a:pPr>
                      <a:r>
                        <a:rPr lang="ca-ES" sz="700" kern="1200" dirty="0" smtClean="0">
                          <a:latin typeface="Arial" panose="020B0604020202020204" pitchFamily="34" charset="0"/>
                          <a:cs typeface="Arial" panose="020B0604020202020204" pitchFamily="34" charset="0"/>
                        </a:rPr>
                        <a:t>F1</a:t>
                      </a:r>
                      <a:endParaRPr lang="ca-ES" sz="700" kern="1200" dirty="0">
                        <a:solidFill>
                          <a:schemeClr val="dk1"/>
                        </a:solidFill>
                        <a:latin typeface="Arial" panose="020B0604020202020204" pitchFamily="34" charset="0"/>
                        <a:ea typeface="+mn-ea"/>
                        <a:cs typeface="Arial" panose="020B0604020202020204" pitchFamily="34" charset="0"/>
                      </a:endParaRPr>
                    </a:p>
                  </a:txBody>
                  <a:tcPr anchor="ctr">
                    <a:solidFill>
                      <a:schemeClr val="accent5">
                        <a:lumMod val="20000"/>
                        <a:lumOff val="80000"/>
                      </a:schemeClr>
                    </a:solidFill>
                  </a:tcPr>
                </a:tc>
                <a:tc hMerge="1">
                  <a:txBody>
                    <a:bodyPr/>
                    <a:lstStyle/>
                    <a:p>
                      <a:endParaRPr lang="ca-ES"/>
                    </a:p>
                  </a:txBody>
                  <a:tcPr/>
                </a:tc>
                <a:tc gridSpan="2">
                  <a:txBody>
                    <a:bodyPr/>
                    <a:lstStyle/>
                    <a:p>
                      <a:pPr marL="0" marR="0" indent="0" algn="ctr" defTabSz="4176431" rtl="0" eaLnBrk="1" fontAlgn="auto" latinLnBrk="0" hangingPunct="1">
                        <a:lnSpc>
                          <a:spcPct val="100000"/>
                        </a:lnSpc>
                        <a:spcBef>
                          <a:spcPts val="0"/>
                        </a:spcBef>
                        <a:spcAft>
                          <a:spcPts val="0"/>
                        </a:spcAft>
                        <a:buClrTx/>
                        <a:buSzTx/>
                        <a:buFontTx/>
                        <a:buNone/>
                        <a:tabLst/>
                        <a:defRPr/>
                      </a:pPr>
                      <a:r>
                        <a:rPr lang="ca-ES" sz="700" kern="1200" dirty="0" smtClean="0">
                          <a:latin typeface="Arial" panose="020B0604020202020204" pitchFamily="34" charset="0"/>
                          <a:cs typeface="Arial" panose="020B0604020202020204" pitchFamily="34" charset="0"/>
                        </a:rPr>
                        <a:t>F2</a:t>
                      </a:r>
                      <a:endParaRPr lang="ca-ES" sz="700" kern="1200" dirty="0">
                        <a:solidFill>
                          <a:schemeClr val="dk1"/>
                        </a:solidFill>
                        <a:latin typeface="Arial" panose="020B0604020202020204" pitchFamily="34" charset="0"/>
                        <a:ea typeface="+mn-ea"/>
                        <a:cs typeface="Arial" panose="020B0604020202020204" pitchFamily="34" charset="0"/>
                      </a:endParaRPr>
                    </a:p>
                  </a:txBody>
                  <a:tcPr anchor="ctr">
                    <a:solidFill>
                      <a:schemeClr val="accent5">
                        <a:lumMod val="20000"/>
                        <a:lumOff val="80000"/>
                      </a:schemeClr>
                    </a:solidFill>
                  </a:tcPr>
                </a:tc>
                <a:tc hMerge="1">
                  <a:txBody>
                    <a:bodyPr/>
                    <a:lstStyle/>
                    <a:p>
                      <a:pPr marL="0" algn="ctr" defTabSz="914400" rtl="0" eaLnBrk="1" latinLnBrk="0" hangingPunct="1"/>
                      <a:endParaRPr lang="ca-ES" sz="2400" b="1" kern="1200" dirty="0">
                        <a:solidFill>
                          <a:schemeClr val="accent5">
                            <a:lumMod val="50000"/>
                          </a:schemeClr>
                        </a:solidFill>
                        <a:latin typeface="+mn-lt"/>
                        <a:ea typeface="+mn-ea"/>
                        <a:cs typeface="+mn-cs"/>
                      </a:endParaRPr>
                    </a:p>
                  </a:txBody>
                  <a:tcPr>
                    <a:solidFill>
                      <a:schemeClr val="accent5"/>
                    </a:solidFill>
                  </a:tcPr>
                </a:tc>
                <a:tc gridSpan="2">
                  <a:txBody>
                    <a:bodyPr/>
                    <a:lstStyle/>
                    <a:p>
                      <a:pPr marL="0" marR="0" indent="0" algn="ctr" defTabSz="4176431" rtl="0" eaLnBrk="1" fontAlgn="auto" latinLnBrk="0" hangingPunct="1">
                        <a:lnSpc>
                          <a:spcPct val="100000"/>
                        </a:lnSpc>
                        <a:spcBef>
                          <a:spcPts val="0"/>
                        </a:spcBef>
                        <a:spcAft>
                          <a:spcPts val="0"/>
                        </a:spcAft>
                        <a:buClrTx/>
                        <a:buSzTx/>
                        <a:buFontTx/>
                        <a:buNone/>
                        <a:tabLst/>
                        <a:defRPr/>
                      </a:pPr>
                      <a:r>
                        <a:rPr lang="ca-ES" sz="700" kern="1200" dirty="0" smtClean="0">
                          <a:latin typeface="Arial" panose="020B0604020202020204" pitchFamily="34" charset="0"/>
                          <a:cs typeface="Arial" panose="020B0604020202020204" pitchFamily="34" charset="0"/>
                        </a:rPr>
                        <a:t>F3</a:t>
                      </a:r>
                      <a:endParaRPr lang="ca-ES" sz="700" kern="1200" dirty="0">
                        <a:solidFill>
                          <a:schemeClr val="dk1"/>
                        </a:solidFill>
                        <a:latin typeface="Arial" panose="020B0604020202020204" pitchFamily="34" charset="0"/>
                        <a:ea typeface="+mn-ea"/>
                        <a:cs typeface="Arial" panose="020B0604020202020204" pitchFamily="34" charset="0"/>
                      </a:endParaRPr>
                    </a:p>
                  </a:txBody>
                  <a:tcPr anchor="ctr">
                    <a:solidFill>
                      <a:schemeClr val="accent5">
                        <a:lumMod val="20000"/>
                        <a:lumOff val="80000"/>
                      </a:schemeClr>
                    </a:solidFill>
                  </a:tcPr>
                </a:tc>
                <a:tc hMerge="1">
                  <a:txBody>
                    <a:bodyPr/>
                    <a:lstStyle/>
                    <a:p>
                      <a:endParaRPr lang="ca-ES"/>
                    </a:p>
                  </a:txBody>
                  <a:tcPr/>
                </a:tc>
                <a:tc gridSpan="2">
                  <a:txBody>
                    <a:bodyPr/>
                    <a:lstStyle/>
                    <a:p>
                      <a:pPr marL="0" marR="0" indent="0" algn="ctr" defTabSz="4176431" rtl="0" eaLnBrk="1" fontAlgn="auto" latinLnBrk="0" hangingPunct="1">
                        <a:lnSpc>
                          <a:spcPct val="100000"/>
                        </a:lnSpc>
                        <a:spcBef>
                          <a:spcPts val="0"/>
                        </a:spcBef>
                        <a:spcAft>
                          <a:spcPts val="0"/>
                        </a:spcAft>
                        <a:buClrTx/>
                        <a:buSzTx/>
                        <a:buFontTx/>
                        <a:buNone/>
                        <a:tabLst/>
                        <a:defRPr/>
                      </a:pPr>
                      <a:r>
                        <a:rPr lang="ca-ES" sz="700" kern="1200" dirty="0" smtClean="0">
                          <a:latin typeface="Arial" panose="020B0604020202020204" pitchFamily="34" charset="0"/>
                          <a:cs typeface="Arial" panose="020B0604020202020204" pitchFamily="34" charset="0"/>
                        </a:rPr>
                        <a:t>F4</a:t>
                      </a:r>
                      <a:endParaRPr lang="ca-ES" sz="700" kern="1200" dirty="0" smtClean="0">
                        <a:solidFill>
                          <a:schemeClr val="dk1"/>
                        </a:solidFill>
                        <a:latin typeface="Arial" panose="020B0604020202020204" pitchFamily="34" charset="0"/>
                        <a:ea typeface="+mn-ea"/>
                        <a:cs typeface="Arial" panose="020B0604020202020204" pitchFamily="34" charset="0"/>
                      </a:endParaRPr>
                    </a:p>
                  </a:txBody>
                  <a:tcPr anchor="ctr">
                    <a:solidFill>
                      <a:schemeClr val="accent5">
                        <a:lumMod val="20000"/>
                        <a:lumOff val="80000"/>
                      </a:schemeClr>
                    </a:solidFill>
                  </a:tcPr>
                </a:tc>
                <a:tc hMerge="1">
                  <a:txBody>
                    <a:bodyPr/>
                    <a:lstStyle/>
                    <a:p>
                      <a:pPr marL="0" algn="ctr" defTabSz="914400" rtl="0" eaLnBrk="1" latinLnBrk="0" hangingPunct="1"/>
                      <a:endParaRPr lang="ca-ES" sz="2400" b="1" kern="1200" dirty="0">
                        <a:solidFill>
                          <a:schemeClr val="accent5">
                            <a:lumMod val="50000"/>
                          </a:schemeClr>
                        </a:solidFill>
                        <a:latin typeface="+mn-lt"/>
                        <a:ea typeface="+mn-ea"/>
                        <a:cs typeface="+mn-cs"/>
                      </a:endParaRPr>
                    </a:p>
                  </a:txBody>
                  <a:tcPr>
                    <a:solidFill>
                      <a:schemeClr val="accent5"/>
                    </a:solidFill>
                  </a:tcPr>
                </a:tc>
                <a:tc gridSpan="2">
                  <a:txBody>
                    <a:bodyPr/>
                    <a:lstStyle/>
                    <a:p>
                      <a:pPr marL="0" marR="0" indent="0" algn="ctr" defTabSz="4176431" rtl="0" eaLnBrk="1" fontAlgn="auto" latinLnBrk="0" hangingPunct="1">
                        <a:lnSpc>
                          <a:spcPct val="100000"/>
                        </a:lnSpc>
                        <a:spcBef>
                          <a:spcPts val="0"/>
                        </a:spcBef>
                        <a:spcAft>
                          <a:spcPts val="0"/>
                        </a:spcAft>
                        <a:buClrTx/>
                        <a:buSzTx/>
                        <a:buFontTx/>
                        <a:buNone/>
                        <a:tabLst/>
                        <a:defRPr/>
                      </a:pPr>
                      <a:r>
                        <a:rPr lang="ca-ES" sz="700" kern="1200" dirty="0" smtClean="0">
                          <a:latin typeface="Arial" panose="020B0604020202020204" pitchFamily="34" charset="0"/>
                          <a:cs typeface="Arial" panose="020B0604020202020204" pitchFamily="34" charset="0"/>
                        </a:rPr>
                        <a:t>F5</a:t>
                      </a:r>
                      <a:endParaRPr lang="ca-ES" sz="700" kern="1200" dirty="0" smtClean="0">
                        <a:solidFill>
                          <a:schemeClr val="dk1"/>
                        </a:solidFill>
                        <a:latin typeface="Arial" panose="020B0604020202020204" pitchFamily="34" charset="0"/>
                        <a:ea typeface="+mn-ea"/>
                        <a:cs typeface="Arial" panose="020B0604020202020204" pitchFamily="34" charset="0"/>
                      </a:endParaRPr>
                    </a:p>
                  </a:txBody>
                  <a:tcPr anchor="ctr">
                    <a:solidFill>
                      <a:schemeClr val="accent5">
                        <a:lumMod val="20000"/>
                        <a:lumOff val="80000"/>
                      </a:schemeClr>
                    </a:solidFill>
                  </a:tcPr>
                </a:tc>
                <a:tc hMerge="1">
                  <a:txBody>
                    <a:bodyPr/>
                    <a:lstStyle/>
                    <a:p>
                      <a:pPr marL="0" algn="ctr" defTabSz="914400" rtl="0" eaLnBrk="1" latinLnBrk="0" hangingPunct="1"/>
                      <a:endParaRPr lang="ca-ES" sz="2400" b="1" kern="1200" dirty="0">
                        <a:solidFill>
                          <a:schemeClr val="accent5">
                            <a:lumMod val="50000"/>
                          </a:schemeClr>
                        </a:solidFill>
                        <a:latin typeface="+mn-lt"/>
                        <a:ea typeface="+mn-ea"/>
                        <a:cs typeface="+mn-cs"/>
                      </a:endParaRPr>
                    </a:p>
                  </a:txBody>
                  <a:tcPr>
                    <a:solidFill>
                      <a:schemeClr val="accent5"/>
                    </a:solidFill>
                  </a:tcPr>
                </a:tc>
              </a:tr>
              <a:tr h="297438">
                <a:tc rowSpan="3">
                  <a:txBody>
                    <a:bodyPr/>
                    <a:lstStyle/>
                    <a:p>
                      <a:pPr marL="0" marR="0" indent="0" algn="ctr" defTabSz="4176431" rtl="0" eaLnBrk="1" fontAlgn="auto" latinLnBrk="0" hangingPunct="1">
                        <a:lnSpc>
                          <a:spcPct val="100000"/>
                        </a:lnSpc>
                        <a:spcBef>
                          <a:spcPts val="0"/>
                        </a:spcBef>
                        <a:spcAft>
                          <a:spcPts val="0"/>
                        </a:spcAft>
                        <a:buClrTx/>
                        <a:buSzTx/>
                        <a:buFontTx/>
                        <a:buNone/>
                        <a:tabLst/>
                        <a:defRPr/>
                      </a:pPr>
                      <a:r>
                        <a:rPr lang="ca-ES" sz="800" kern="1200" dirty="0" err="1" smtClean="0">
                          <a:latin typeface="Arial" panose="020B0604020202020204" pitchFamily="34" charset="0"/>
                          <a:cs typeface="Arial" panose="020B0604020202020204" pitchFamily="34" charset="0"/>
                        </a:rPr>
                        <a:t>Source</a:t>
                      </a:r>
                      <a:r>
                        <a:rPr lang="ca-ES" sz="800" kern="1200" dirty="0" smtClean="0">
                          <a:latin typeface="Arial" panose="020B0604020202020204" pitchFamily="34" charset="0"/>
                          <a:cs typeface="Arial" panose="020B0604020202020204" pitchFamily="34" charset="0"/>
                        </a:rPr>
                        <a:t> </a:t>
                      </a:r>
                      <a:r>
                        <a:rPr lang="ca-ES" sz="800" kern="1200" dirty="0" err="1" smtClean="0">
                          <a:latin typeface="Arial" panose="020B0604020202020204" pitchFamily="34" charset="0"/>
                          <a:cs typeface="Arial" panose="020B0604020202020204" pitchFamily="34" charset="0"/>
                        </a:rPr>
                        <a:t>positions</a:t>
                      </a:r>
                      <a:endParaRPr lang="ca-ES" sz="800" kern="1200" dirty="0">
                        <a:solidFill>
                          <a:schemeClr val="dk1"/>
                        </a:solidFill>
                        <a:latin typeface="Arial" panose="020B0604020202020204" pitchFamily="34" charset="0"/>
                        <a:ea typeface="+mn-ea"/>
                        <a:cs typeface="Arial" panose="020B0604020202020204" pitchFamily="34" charset="0"/>
                      </a:endParaRPr>
                    </a:p>
                  </a:txBody>
                  <a:tcPr anchor="ctr">
                    <a:solidFill>
                      <a:schemeClr val="accent5">
                        <a:lumMod val="20000"/>
                        <a:lumOff val="80000"/>
                      </a:schemeClr>
                    </a:solidFill>
                  </a:tcPr>
                </a:tc>
                <a:tc>
                  <a:txBody>
                    <a:bodyPr/>
                    <a:lstStyle/>
                    <a:p>
                      <a:pPr marL="0" marR="0" indent="0" algn="ctr" defTabSz="4176431" rtl="0" eaLnBrk="1" fontAlgn="auto" latinLnBrk="0" hangingPunct="1">
                        <a:lnSpc>
                          <a:spcPct val="100000"/>
                        </a:lnSpc>
                        <a:spcBef>
                          <a:spcPts val="0"/>
                        </a:spcBef>
                        <a:spcAft>
                          <a:spcPts val="0"/>
                        </a:spcAft>
                        <a:buClrTx/>
                        <a:buSzTx/>
                        <a:buFontTx/>
                        <a:buNone/>
                        <a:tabLst/>
                        <a:defRPr/>
                      </a:pPr>
                      <a:r>
                        <a:rPr lang="ca-ES" sz="700" kern="1200" dirty="0" smtClean="0">
                          <a:latin typeface="Arial" panose="020B0604020202020204" pitchFamily="34" charset="0"/>
                          <a:cs typeface="Arial" panose="020B0604020202020204" pitchFamily="34" charset="0"/>
                        </a:rPr>
                        <a:t>x</a:t>
                      </a:r>
                      <a:endParaRPr lang="ca-ES" sz="700" kern="1200" dirty="0">
                        <a:solidFill>
                          <a:schemeClr val="dk1"/>
                        </a:solidFill>
                        <a:latin typeface="Arial" panose="020B0604020202020204" pitchFamily="34" charset="0"/>
                        <a:ea typeface="+mn-ea"/>
                        <a:cs typeface="Arial" panose="020B0604020202020204" pitchFamily="34" charset="0"/>
                      </a:endParaRPr>
                    </a:p>
                  </a:txBody>
                  <a:tcPr anchor="ctr">
                    <a:solidFill>
                      <a:schemeClr val="accent5">
                        <a:lumMod val="20000"/>
                        <a:lumOff val="80000"/>
                      </a:schemeClr>
                    </a:solidFill>
                  </a:tcPr>
                </a:tc>
                <a:tc>
                  <a:txBody>
                    <a:bodyPr/>
                    <a:lstStyle/>
                    <a:p>
                      <a:pPr marL="0" marR="0" indent="0" algn="ctr" defTabSz="4176431" rtl="0" eaLnBrk="1" fontAlgn="auto" latinLnBrk="0" hangingPunct="1">
                        <a:lnSpc>
                          <a:spcPct val="100000"/>
                        </a:lnSpc>
                        <a:spcBef>
                          <a:spcPts val="0"/>
                        </a:spcBef>
                        <a:spcAft>
                          <a:spcPts val="0"/>
                        </a:spcAft>
                        <a:buClrTx/>
                        <a:buSzTx/>
                        <a:buFontTx/>
                        <a:buNone/>
                        <a:tabLst/>
                        <a:defRPr/>
                      </a:pPr>
                      <a:r>
                        <a:rPr lang="ca-ES" sz="700" kern="1200" dirty="0" smtClean="0">
                          <a:latin typeface="Arial" panose="020B0604020202020204" pitchFamily="34" charset="0"/>
                          <a:cs typeface="Arial" panose="020B0604020202020204" pitchFamily="34" charset="0"/>
                        </a:rPr>
                        <a:t>-866.24</a:t>
                      </a:r>
                      <a:endParaRPr lang="ca-ES" sz="700" kern="1200" dirty="0">
                        <a:solidFill>
                          <a:schemeClr val="dk1"/>
                        </a:solidFill>
                        <a:latin typeface="Arial" panose="020B0604020202020204" pitchFamily="34" charset="0"/>
                        <a:ea typeface="+mn-ea"/>
                        <a:cs typeface="Arial" panose="020B0604020202020204" pitchFamily="34" charset="0"/>
                      </a:endParaRPr>
                    </a:p>
                  </a:txBody>
                  <a:tcPr anchor="ctr">
                    <a:solidFill>
                      <a:schemeClr val="accent5">
                        <a:lumMod val="20000"/>
                        <a:lumOff val="80000"/>
                      </a:schemeClr>
                    </a:solidFill>
                  </a:tcPr>
                </a:tc>
                <a:tc>
                  <a:txBody>
                    <a:bodyPr/>
                    <a:lstStyle/>
                    <a:p>
                      <a:pPr marL="0" marR="0" indent="0" algn="ctr" defTabSz="4176431" rtl="0" eaLnBrk="1" fontAlgn="auto" latinLnBrk="0" hangingPunct="1">
                        <a:lnSpc>
                          <a:spcPct val="100000"/>
                        </a:lnSpc>
                        <a:spcBef>
                          <a:spcPts val="0"/>
                        </a:spcBef>
                        <a:spcAft>
                          <a:spcPts val="0"/>
                        </a:spcAft>
                        <a:buClrTx/>
                        <a:buSzTx/>
                        <a:buFontTx/>
                        <a:buNone/>
                        <a:tabLst/>
                        <a:defRPr/>
                      </a:pPr>
                      <a:r>
                        <a:rPr lang="ca-ES" sz="700" kern="1200" dirty="0" smtClean="0">
                          <a:latin typeface="Arial" panose="020B0604020202020204" pitchFamily="34" charset="0"/>
                          <a:cs typeface="Arial" panose="020B0604020202020204" pitchFamily="34" charset="0"/>
                        </a:rPr>
                        <a:t>x</a:t>
                      </a:r>
                      <a:endParaRPr lang="ca-ES" sz="700" kern="1200" dirty="0">
                        <a:solidFill>
                          <a:schemeClr val="dk1"/>
                        </a:solidFill>
                        <a:latin typeface="Arial" panose="020B0604020202020204" pitchFamily="34" charset="0"/>
                        <a:ea typeface="+mn-ea"/>
                        <a:cs typeface="Arial" panose="020B0604020202020204" pitchFamily="34" charset="0"/>
                      </a:endParaRPr>
                    </a:p>
                  </a:txBody>
                  <a:tcPr anchor="ctr">
                    <a:solidFill>
                      <a:schemeClr val="accent5">
                        <a:lumMod val="20000"/>
                        <a:lumOff val="80000"/>
                      </a:schemeClr>
                    </a:solidFill>
                  </a:tcPr>
                </a:tc>
                <a:tc>
                  <a:txBody>
                    <a:bodyPr/>
                    <a:lstStyle/>
                    <a:p>
                      <a:pPr marL="0" marR="0" indent="0" algn="ctr" defTabSz="4176431" rtl="0" eaLnBrk="1" fontAlgn="auto" latinLnBrk="0" hangingPunct="1">
                        <a:lnSpc>
                          <a:spcPct val="100000"/>
                        </a:lnSpc>
                        <a:spcBef>
                          <a:spcPts val="0"/>
                        </a:spcBef>
                        <a:spcAft>
                          <a:spcPts val="0"/>
                        </a:spcAft>
                        <a:buClrTx/>
                        <a:buSzTx/>
                        <a:buFontTx/>
                        <a:buNone/>
                        <a:tabLst/>
                        <a:defRPr/>
                      </a:pPr>
                      <a:r>
                        <a:rPr lang="ca-ES" sz="700" kern="1200" dirty="0" smtClean="0">
                          <a:latin typeface="Arial" panose="020B0604020202020204" pitchFamily="34" charset="0"/>
                          <a:cs typeface="Arial" panose="020B0604020202020204" pitchFamily="34" charset="0"/>
                        </a:rPr>
                        <a:t>-789.05 </a:t>
                      </a:r>
                      <a:endParaRPr lang="ca-ES" sz="700" kern="1200" dirty="0">
                        <a:solidFill>
                          <a:schemeClr val="dk1"/>
                        </a:solidFill>
                        <a:latin typeface="Arial" panose="020B0604020202020204" pitchFamily="34" charset="0"/>
                        <a:ea typeface="+mn-ea"/>
                        <a:cs typeface="Arial" panose="020B0604020202020204" pitchFamily="34" charset="0"/>
                      </a:endParaRPr>
                    </a:p>
                  </a:txBody>
                  <a:tcPr anchor="ctr">
                    <a:solidFill>
                      <a:schemeClr val="accent5">
                        <a:lumMod val="20000"/>
                        <a:lumOff val="80000"/>
                      </a:schemeClr>
                    </a:solidFill>
                  </a:tcPr>
                </a:tc>
                <a:tc>
                  <a:txBody>
                    <a:bodyPr/>
                    <a:lstStyle/>
                    <a:p>
                      <a:pPr marL="0" marR="0" indent="0" algn="ctr" defTabSz="4176431" rtl="0" eaLnBrk="1" fontAlgn="auto" latinLnBrk="0" hangingPunct="1">
                        <a:lnSpc>
                          <a:spcPct val="100000"/>
                        </a:lnSpc>
                        <a:spcBef>
                          <a:spcPts val="0"/>
                        </a:spcBef>
                        <a:spcAft>
                          <a:spcPts val="0"/>
                        </a:spcAft>
                        <a:buClrTx/>
                        <a:buSzTx/>
                        <a:buFontTx/>
                        <a:buNone/>
                        <a:tabLst/>
                        <a:defRPr/>
                      </a:pPr>
                      <a:r>
                        <a:rPr lang="ca-ES" sz="700" kern="1200" dirty="0" smtClean="0">
                          <a:latin typeface="Arial" panose="020B0604020202020204" pitchFamily="34" charset="0"/>
                          <a:cs typeface="Arial" panose="020B0604020202020204" pitchFamily="34" charset="0"/>
                        </a:rPr>
                        <a:t>x</a:t>
                      </a:r>
                      <a:endParaRPr lang="ca-ES" sz="700" kern="1200" dirty="0">
                        <a:solidFill>
                          <a:schemeClr val="dk1"/>
                        </a:solidFill>
                        <a:latin typeface="Arial" panose="020B0604020202020204" pitchFamily="34" charset="0"/>
                        <a:ea typeface="+mn-ea"/>
                        <a:cs typeface="Arial" panose="020B0604020202020204" pitchFamily="34" charset="0"/>
                      </a:endParaRPr>
                    </a:p>
                  </a:txBody>
                  <a:tcPr anchor="ctr">
                    <a:solidFill>
                      <a:schemeClr val="accent5">
                        <a:lumMod val="20000"/>
                        <a:lumOff val="80000"/>
                      </a:schemeClr>
                    </a:solidFill>
                  </a:tcPr>
                </a:tc>
                <a:tc>
                  <a:txBody>
                    <a:bodyPr/>
                    <a:lstStyle/>
                    <a:p>
                      <a:pPr marL="0" marR="0" indent="0" algn="ctr" defTabSz="4176431" rtl="0" eaLnBrk="1" fontAlgn="auto" latinLnBrk="0" hangingPunct="1">
                        <a:lnSpc>
                          <a:spcPct val="100000"/>
                        </a:lnSpc>
                        <a:spcBef>
                          <a:spcPts val="0"/>
                        </a:spcBef>
                        <a:spcAft>
                          <a:spcPts val="0"/>
                        </a:spcAft>
                        <a:buClrTx/>
                        <a:buSzTx/>
                        <a:buFontTx/>
                        <a:buNone/>
                        <a:tabLst/>
                        <a:defRPr/>
                      </a:pPr>
                      <a:r>
                        <a:rPr lang="ca-ES" sz="700" kern="1200" dirty="0" smtClean="0">
                          <a:latin typeface="Arial" panose="020B0604020202020204" pitchFamily="34" charset="0"/>
                          <a:cs typeface="Arial" panose="020B0604020202020204" pitchFamily="34" charset="0"/>
                        </a:rPr>
                        <a:t>-633.17</a:t>
                      </a:r>
                      <a:endParaRPr lang="ca-ES" sz="700" kern="1200" dirty="0">
                        <a:solidFill>
                          <a:schemeClr val="dk1"/>
                        </a:solidFill>
                        <a:latin typeface="Arial" panose="020B0604020202020204" pitchFamily="34" charset="0"/>
                        <a:ea typeface="+mn-ea"/>
                        <a:cs typeface="Arial" panose="020B0604020202020204" pitchFamily="34" charset="0"/>
                      </a:endParaRPr>
                    </a:p>
                  </a:txBody>
                  <a:tcPr anchor="ctr">
                    <a:solidFill>
                      <a:schemeClr val="accent5">
                        <a:lumMod val="20000"/>
                        <a:lumOff val="80000"/>
                      </a:schemeClr>
                    </a:solidFill>
                  </a:tcPr>
                </a:tc>
                <a:tc>
                  <a:txBody>
                    <a:bodyPr/>
                    <a:lstStyle/>
                    <a:p>
                      <a:pPr marL="0" marR="0" indent="0" algn="ctr" defTabSz="4176431" rtl="0" eaLnBrk="1" fontAlgn="auto" latinLnBrk="0" hangingPunct="1">
                        <a:lnSpc>
                          <a:spcPct val="100000"/>
                        </a:lnSpc>
                        <a:spcBef>
                          <a:spcPts val="0"/>
                        </a:spcBef>
                        <a:spcAft>
                          <a:spcPts val="0"/>
                        </a:spcAft>
                        <a:buClrTx/>
                        <a:buSzTx/>
                        <a:buFontTx/>
                        <a:buNone/>
                        <a:tabLst/>
                        <a:defRPr/>
                      </a:pPr>
                      <a:r>
                        <a:rPr lang="ca-ES" sz="700" kern="1200" dirty="0" smtClean="0">
                          <a:latin typeface="Arial" panose="020B0604020202020204" pitchFamily="34" charset="0"/>
                          <a:cs typeface="Arial" panose="020B0604020202020204" pitchFamily="34" charset="0"/>
                        </a:rPr>
                        <a:t>x</a:t>
                      </a:r>
                      <a:endParaRPr lang="ca-ES" sz="700" kern="1200" dirty="0">
                        <a:solidFill>
                          <a:schemeClr val="dk1"/>
                        </a:solidFill>
                        <a:latin typeface="Arial" panose="020B0604020202020204" pitchFamily="34" charset="0"/>
                        <a:ea typeface="+mn-ea"/>
                        <a:cs typeface="Arial" panose="020B0604020202020204" pitchFamily="34" charset="0"/>
                      </a:endParaRPr>
                    </a:p>
                  </a:txBody>
                  <a:tcPr anchor="ctr">
                    <a:solidFill>
                      <a:schemeClr val="accent5">
                        <a:lumMod val="20000"/>
                        <a:lumOff val="80000"/>
                      </a:schemeClr>
                    </a:solidFill>
                  </a:tcPr>
                </a:tc>
                <a:tc>
                  <a:txBody>
                    <a:bodyPr/>
                    <a:lstStyle/>
                    <a:p>
                      <a:pPr marL="0" marR="0" indent="0" algn="ctr" defTabSz="4176431" rtl="0" eaLnBrk="1" fontAlgn="auto" latinLnBrk="0" hangingPunct="1">
                        <a:lnSpc>
                          <a:spcPct val="100000"/>
                        </a:lnSpc>
                        <a:spcBef>
                          <a:spcPts val="0"/>
                        </a:spcBef>
                        <a:spcAft>
                          <a:spcPts val="0"/>
                        </a:spcAft>
                        <a:buClrTx/>
                        <a:buSzTx/>
                        <a:buFontTx/>
                        <a:buNone/>
                        <a:tabLst/>
                        <a:defRPr/>
                      </a:pPr>
                      <a:r>
                        <a:rPr lang="ca-ES" sz="700" kern="1200" dirty="0" smtClean="0">
                          <a:latin typeface="Arial" panose="020B0604020202020204" pitchFamily="34" charset="0"/>
                          <a:cs typeface="Arial" panose="020B0604020202020204" pitchFamily="34" charset="0"/>
                        </a:rPr>
                        <a:t>-501.39 </a:t>
                      </a:r>
                      <a:endParaRPr lang="ca-ES" sz="700" kern="1200" dirty="0">
                        <a:solidFill>
                          <a:schemeClr val="dk1"/>
                        </a:solidFill>
                        <a:latin typeface="Arial" panose="020B0604020202020204" pitchFamily="34" charset="0"/>
                        <a:ea typeface="+mn-ea"/>
                        <a:cs typeface="Arial" panose="020B0604020202020204" pitchFamily="34" charset="0"/>
                      </a:endParaRPr>
                    </a:p>
                  </a:txBody>
                  <a:tcPr anchor="ctr">
                    <a:solidFill>
                      <a:schemeClr val="accent5">
                        <a:lumMod val="20000"/>
                        <a:lumOff val="80000"/>
                      </a:schemeClr>
                    </a:solidFill>
                  </a:tcPr>
                </a:tc>
                <a:tc>
                  <a:txBody>
                    <a:bodyPr/>
                    <a:lstStyle/>
                    <a:p>
                      <a:pPr marL="0" marR="0" indent="0" algn="ctr" defTabSz="4176431" rtl="0" eaLnBrk="1" fontAlgn="auto" latinLnBrk="0" hangingPunct="1">
                        <a:lnSpc>
                          <a:spcPct val="100000"/>
                        </a:lnSpc>
                        <a:spcBef>
                          <a:spcPts val="0"/>
                        </a:spcBef>
                        <a:spcAft>
                          <a:spcPts val="0"/>
                        </a:spcAft>
                        <a:buClrTx/>
                        <a:buSzTx/>
                        <a:buFontTx/>
                        <a:buNone/>
                        <a:tabLst/>
                        <a:defRPr/>
                      </a:pPr>
                      <a:r>
                        <a:rPr lang="ca-ES" sz="700" kern="1200" dirty="0" smtClean="0">
                          <a:latin typeface="Arial" panose="020B0604020202020204" pitchFamily="34" charset="0"/>
                          <a:cs typeface="Arial" panose="020B0604020202020204" pitchFamily="34" charset="0"/>
                        </a:rPr>
                        <a:t>x</a:t>
                      </a:r>
                      <a:endParaRPr lang="ca-ES" sz="700" kern="1200" dirty="0">
                        <a:solidFill>
                          <a:schemeClr val="dk1"/>
                        </a:solidFill>
                        <a:latin typeface="Arial" panose="020B0604020202020204" pitchFamily="34" charset="0"/>
                        <a:ea typeface="+mn-ea"/>
                        <a:cs typeface="Arial" panose="020B0604020202020204" pitchFamily="34" charset="0"/>
                      </a:endParaRPr>
                    </a:p>
                  </a:txBody>
                  <a:tcPr anchor="ctr">
                    <a:solidFill>
                      <a:schemeClr val="accent5">
                        <a:lumMod val="20000"/>
                        <a:lumOff val="80000"/>
                      </a:schemeClr>
                    </a:solidFill>
                  </a:tcPr>
                </a:tc>
                <a:tc>
                  <a:txBody>
                    <a:bodyPr/>
                    <a:lstStyle/>
                    <a:p>
                      <a:pPr marL="0" marR="0" indent="0" algn="ctr" defTabSz="4176431" rtl="0" eaLnBrk="1" fontAlgn="auto" latinLnBrk="0" hangingPunct="1">
                        <a:lnSpc>
                          <a:spcPct val="100000"/>
                        </a:lnSpc>
                        <a:spcBef>
                          <a:spcPts val="0"/>
                        </a:spcBef>
                        <a:spcAft>
                          <a:spcPts val="0"/>
                        </a:spcAft>
                        <a:buClrTx/>
                        <a:buSzTx/>
                        <a:buFontTx/>
                        <a:buNone/>
                        <a:tabLst/>
                        <a:defRPr/>
                      </a:pPr>
                      <a:r>
                        <a:rPr lang="ca-ES" sz="700" kern="1200" dirty="0" smtClean="0">
                          <a:latin typeface="Arial" panose="020B0604020202020204" pitchFamily="34" charset="0"/>
                          <a:cs typeface="Arial" panose="020B0604020202020204" pitchFamily="34" charset="0"/>
                        </a:rPr>
                        <a:t>-313.86</a:t>
                      </a:r>
                      <a:endParaRPr lang="ca-ES" sz="700" kern="1200" dirty="0">
                        <a:solidFill>
                          <a:schemeClr val="dk1"/>
                        </a:solidFill>
                        <a:latin typeface="Arial" panose="020B0604020202020204" pitchFamily="34" charset="0"/>
                        <a:ea typeface="+mn-ea"/>
                        <a:cs typeface="Arial" panose="020B0604020202020204" pitchFamily="34" charset="0"/>
                      </a:endParaRPr>
                    </a:p>
                  </a:txBody>
                  <a:tcPr anchor="ctr">
                    <a:solidFill>
                      <a:schemeClr val="accent5">
                        <a:lumMod val="20000"/>
                        <a:lumOff val="80000"/>
                      </a:schemeClr>
                    </a:solidFill>
                  </a:tcPr>
                </a:tc>
              </a:tr>
              <a:tr h="193334">
                <a:tc vMerge="1">
                  <a:txBody>
                    <a:bodyPr/>
                    <a:lstStyle/>
                    <a:p>
                      <a:pPr marL="0" algn="ctr" defTabSz="914400" rtl="0" eaLnBrk="1" latinLnBrk="0" hangingPunct="1"/>
                      <a:endParaRPr lang="ca-ES" sz="2300" kern="1200" dirty="0">
                        <a:solidFill>
                          <a:schemeClr val="dk1"/>
                        </a:solidFill>
                        <a:latin typeface="Arial Narrow" panose="020B0606020202030204" pitchFamily="34" charset="0"/>
                        <a:ea typeface="+mn-ea"/>
                        <a:cs typeface="+mn-cs"/>
                      </a:endParaRPr>
                    </a:p>
                  </a:txBody>
                  <a:tcPr>
                    <a:solidFill>
                      <a:schemeClr val="accent5"/>
                    </a:solidFill>
                  </a:tcPr>
                </a:tc>
                <a:tc>
                  <a:txBody>
                    <a:bodyPr/>
                    <a:lstStyle/>
                    <a:p>
                      <a:pPr marL="0" marR="0" indent="0" algn="ctr" defTabSz="4176431" rtl="0" eaLnBrk="1" fontAlgn="auto" latinLnBrk="0" hangingPunct="1">
                        <a:lnSpc>
                          <a:spcPct val="100000"/>
                        </a:lnSpc>
                        <a:spcBef>
                          <a:spcPts val="0"/>
                        </a:spcBef>
                        <a:spcAft>
                          <a:spcPts val="0"/>
                        </a:spcAft>
                        <a:buClrTx/>
                        <a:buSzTx/>
                        <a:buFontTx/>
                        <a:buNone/>
                        <a:tabLst/>
                        <a:defRPr/>
                      </a:pPr>
                      <a:r>
                        <a:rPr lang="ca-ES" sz="700" kern="1200" dirty="0" smtClean="0">
                          <a:latin typeface="Arial" panose="020B0604020202020204" pitchFamily="34" charset="0"/>
                          <a:cs typeface="Arial" panose="020B0604020202020204" pitchFamily="34" charset="0"/>
                        </a:rPr>
                        <a:t>y</a:t>
                      </a:r>
                      <a:endParaRPr lang="ca-ES" sz="700" kern="1200" dirty="0">
                        <a:solidFill>
                          <a:schemeClr val="dk1"/>
                        </a:solidFill>
                        <a:latin typeface="Arial" panose="020B0604020202020204" pitchFamily="34" charset="0"/>
                        <a:ea typeface="+mn-ea"/>
                        <a:cs typeface="Arial" panose="020B0604020202020204" pitchFamily="34" charset="0"/>
                      </a:endParaRPr>
                    </a:p>
                  </a:txBody>
                  <a:tcPr anchor="ctr">
                    <a:solidFill>
                      <a:schemeClr val="accent5">
                        <a:lumMod val="20000"/>
                        <a:lumOff val="80000"/>
                      </a:schemeClr>
                    </a:solidFill>
                  </a:tcPr>
                </a:tc>
                <a:tc>
                  <a:txBody>
                    <a:bodyPr/>
                    <a:lstStyle/>
                    <a:p>
                      <a:pPr marL="0" marR="0" indent="0" algn="ctr" defTabSz="4176431" rtl="0" eaLnBrk="1" fontAlgn="auto" latinLnBrk="0" hangingPunct="1">
                        <a:lnSpc>
                          <a:spcPct val="100000"/>
                        </a:lnSpc>
                        <a:spcBef>
                          <a:spcPts val="0"/>
                        </a:spcBef>
                        <a:spcAft>
                          <a:spcPts val="0"/>
                        </a:spcAft>
                        <a:buClrTx/>
                        <a:buSzTx/>
                        <a:buFontTx/>
                        <a:buNone/>
                        <a:tabLst/>
                        <a:defRPr/>
                      </a:pPr>
                      <a:r>
                        <a:rPr lang="ca-ES" sz="700" kern="1200" dirty="0" smtClean="0">
                          <a:latin typeface="Arial" panose="020B0604020202020204" pitchFamily="34" charset="0"/>
                          <a:cs typeface="Arial" panose="020B0604020202020204" pitchFamily="34" charset="0"/>
                        </a:rPr>
                        <a:t>0.22</a:t>
                      </a:r>
                      <a:endParaRPr lang="ca-ES" sz="700" kern="1200" dirty="0" smtClean="0">
                        <a:solidFill>
                          <a:schemeClr val="dk1"/>
                        </a:solidFill>
                        <a:latin typeface="Arial" panose="020B0604020202020204" pitchFamily="34" charset="0"/>
                        <a:ea typeface="+mn-ea"/>
                        <a:cs typeface="Arial" panose="020B0604020202020204" pitchFamily="34" charset="0"/>
                      </a:endParaRPr>
                    </a:p>
                  </a:txBody>
                  <a:tcPr anchor="ctr">
                    <a:solidFill>
                      <a:schemeClr val="accent5">
                        <a:lumMod val="20000"/>
                        <a:lumOff val="80000"/>
                      </a:schemeClr>
                    </a:solidFill>
                  </a:tcPr>
                </a:tc>
                <a:tc>
                  <a:txBody>
                    <a:bodyPr/>
                    <a:lstStyle/>
                    <a:p>
                      <a:pPr marL="0" marR="0" indent="0" algn="ctr" defTabSz="4176431" rtl="0" eaLnBrk="1" fontAlgn="auto" latinLnBrk="0" hangingPunct="1">
                        <a:lnSpc>
                          <a:spcPct val="100000"/>
                        </a:lnSpc>
                        <a:spcBef>
                          <a:spcPts val="0"/>
                        </a:spcBef>
                        <a:spcAft>
                          <a:spcPts val="0"/>
                        </a:spcAft>
                        <a:buClrTx/>
                        <a:buSzTx/>
                        <a:buFontTx/>
                        <a:buNone/>
                        <a:tabLst/>
                        <a:defRPr/>
                      </a:pPr>
                      <a:r>
                        <a:rPr lang="ca-ES" sz="700" kern="1200" dirty="0" smtClean="0">
                          <a:latin typeface="Arial" panose="020B0604020202020204" pitchFamily="34" charset="0"/>
                          <a:cs typeface="Arial" panose="020B0604020202020204" pitchFamily="34" charset="0"/>
                        </a:rPr>
                        <a:t>y</a:t>
                      </a:r>
                      <a:endParaRPr lang="ca-ES" sz="700" kern="1200" dirty="0">
                        <a:solidFill>
                          <a:schemeClr val="dk1"/>
                        </a:solidFill>
                        <a:latin typeface="Arial" panose="020B0604020202020204" pitchFamily="34" charset="0"/>
                        <a:ea typeface="+mn-ea"/>
                        <a:cs typeface="Arial" panose="020B0604020202020204" pitchFamily="34" charset="0"/>
                      </a:endParaRPr>
                    </a:p>
                  </a:txBody>
                  <a:tcPr anchor="ctr">
                    <a:solidFill>
                      <a:schemeClr val="accent5">
                        <a:lumMod val="20000"/>
                        <a:lumOff val="80000"/>
                      </a:schemeClr>
                    </a:solidFill>
                  </a:tcPr>
                </a:tc>
                <a:tc>
                  <a:txBody>
                    <a:bodyPr/>
                    <a:lstStyle/>
                    <a:p>
                      <a:pPr marL="0" marR="0" indent="0" algn="ctr" defTabSz="4176431" rtl="0" eaLnBrk="1" fontAlgn="auto" latinLnBrk="0" hangingPunct="1">
                        <a:lnSpc>
                          <a:spcPct val="100000"/>
                        </a:lnSpc>
                        <a:spcBef>
                          <a:spcPts val="0"/>
                        </a:spcBef>
                        <a:spcAft>
                          <a:spcPts val="0"/>
                        </a:spcAft>
                        <a:buClrTx/>
                        <a:buSzTx/>
                        <a:buFontTx/>
                        <a:buNone/>
                        <a:tabLst/>
                        <a:defRPr/>
                      </a:pPr>
                      <a:r>
                        <a:rPr lang="ca-ES" sz="700" kern="1200" dirty="0" smtClean="0">
                          <a:latin typeface="Arial" panose="020B0604020202020204" pitchFamily="34" charset="0"/>
                          <a:cs typeface="Arial" panose="020B0604020202020204" pitchFamily="34" charset="0"/>
                        </a:rPr>
                        <a:t>92.64</a:t>
                      </a:r>
                      <a:endParaRPr lang="ca-ES" sz="700" kern="1200" dirty="0">
                        <a:solidFill>
                          <a:schemeClr val="dk1"/>
                        </a:solidFill>
                        <a:latin typeface="Arial" panose="020B0604020202020204" pitchFamily="34" charset="0"/>
                        <a:ea typeface="+mn-ea"/>
                        <a:cs typeface="Arial" panose="020B0604020202020204" pitchFamily="34" charset="0"/>
                      </a:endParaRPr>
                    </a:p>
                  </a:txBody>
                  <a:tcPr anchor="ctr">
                    <a:solidFill>
                      <a:schemeClr val="accent5">
                        <a:lumMod val="20000"/>
                        <a:lumOff val="80000"/>
                      </a:schemeClr>
                    </a:solidFill>
                  </a:tcPr>
                </a:tc>
                <a:tc>
                  <a:txBody>
                    <a:bodyPr/>
                    <a:lstStyle/>
                    <a:p>
                      <a:pPr marL="0" marR="0" indent="0" algn="ctr" defTabSz="4176431" rtl="0" eaLnBrk="1" fontAlgn="auto" latinLnBrk="0" hangingPunct="1">
                        <a:lnSpc>
                          <a:spcPct val="100000"/>
                        </a:lnSpc>
                        <a:spcBef>
                          <a:spcPts val="0"/>
                        </a:spcBef>
                        <a:spcAft>
                          <a:spcPts val="0"/>
                        </a:spcAft>
                        <a:buClrTx/>
                        <a:buSzTx/>
                        <a:buFontTx/>
                        <a:buNone/>
                        <a:tabLst/>
                        <a:defRPr/>
                      </a:pPr>
                      <a:r>
                        <a:rPr lang="ca-ES" sz="700" kern="1200" dirty="0" smtClean="0">
                          <a:latin typeface="Arial" panose="020B0604020202020204" pitchFamily="34" charset="0"/>
                          <a:cs typeface="Arial" panose="020B0604020202020204" pitchFamily="34" charset="0"/>
                        </a:rPr>
                        <a:t>y</a:t>
                      </a:r>
                      <a:endParaRPr lang="ca-ES" sz="700" kern="1200" dirty="0">
                        <a:solidFill>
                          <a:schemeClr val="dk1"/>
                        </a:solidFill>
                        <a:latin typeface="Arial" panose="020B0604020202020204" pitchFamily="34" charset="0"/>
                        <a:ea typeface="+mn-ea"/>
                        <a:cs typeface="Arial" panose="020B0604020202020204" pitchFamily="34" charset="0"/>
                      </a:endParaRPr>
                    </a:p>
                  </a:txBody>
                  <a:tcPr anchor="ctr">
                    <a:solidFill>
                      <a:schemeClr val="accent5">
                        <a:lumMod val="20000"/>
                        <a:lumOff val="80000"/>
                      </a:schemeClr>
                    </a:solidFill>
                  </a:tcPr>
                </a:tc>
                <a:tc>
                  <a:txBody>
                    <a:bodyPr/>
                    <a:lstStyle/>
                    <a:p>
                      <a:pPr marL="0" marR="0" indent="0" algn="ctr" defTabSz="4176431" rtl="0" eaLnBrk="1" fontAlgn="auto" latinLnBrk="0" hangingPunct="1">
                        <a:lnSpc>
                          <a:spcPct val="100000"/>
                        </a:lnSpc>
                        <a:spcBef>
                          <a:spcPts val="0"/>
                        </a:spcBef>
                        <a:spcAft>
                          <a:spcPts val="0"/>
                        </a:spcAft>
                        <a:buClrTx/>
                        <a:buSzTx/>
                        <a:buFontTx/>
                        <a:buNone/>
                        <a:tabLst/>
                        <a:defRPr/>
                      </a:pPr>
                      <a:r>
                        <a:rPr lang="ca-ES" sz="700" kern="1200" dirty="0" smtClean="0">
                          <a:latin typeface="Arial" panose="020B0604020202020204" pitchFamily="34" charset="0"/>
                          <a:cs typeface="Arial" panose="020B0604020202020204" pitchFamily="34" charset="0"/>
                        </a:rPr>
                        <a:t>-91.52 </a:t>
                      </a:r>
                      <a:endParaRPr lang="ca-ES" sz="700" kern="1200" dirty="0">
                        <a:solidFill>
                          <a:schemeClr val="dk1"/>
                        </a:solidFill>
                        <a:latin typeface="Arial" panose="020B0604020202020204" pitchFamily="34" charset="0"/>
                        <a:ea typeface="+mn-ea"/>
                        <a:cs typeface="Arial" panose="020B0604020202020204" pitchFamily="34" charset="0"/>
                      </a:endParaRPr>
                    </a:p>
                  </a:txBody>
                  <a:tcPr anchor="ctr">
                    <a:solidFill>
                      <a:schemeClr val="accent5">
                        <a:lumMod val="20000"/>
                        <a:lumOff val="80000"/>
                      </a:schemeClr>
                    </a:solidFill>
                  </a:tcPr>
                </a:tc>
                <a:tc>
                  <a:txBody>
                    <a:bodyPr/>
                    <a:lstStyle/>
                    <a:p>
                      <a:pPr marL="0" marR="0" indent="0" algn="ctr" defTabSz="4176431" rtl="0" eaLnBrk="1" fontAlgn="auto" latinLnBrk="0" hangingPunct="1">
                        <a:lnSpc>
                          <a:spcPct val="100000"/>
                        </a:lnSpc>
                        <a:spcBef>
                          <a:spcPts val="0"/>
                        </a:spcBef>
                        <a:spcAft>
                          <a:spcPts val="0"/>
                        </a:spcAft>
                        <a:buClrTx/>
                        <a:buSzTx/>
                        <a:buFontTx/>
                        <a:buNone/>
                        <a:tabLst/>
                        <a:defRPr/>
                      </a:pPr>
                      <a:r>
                        <a:rPr lang="ca-ES" sz="700" kern="1200" dirty="0" smtClean="0">
                          <a:latin typeface="Arial" panose="020B0604020202020204" pitchFamily="34" charset="0"/>
                          <a:cs typeface="Arial" panose="020B0604020202020204" pitchFamily="34" charset="0"/>
                        </a:rPr>
                        <a:t>y</a:t>
                      </a:r>
                      <a:endParaRPr lang="ca-ES" sz="700" kern="1200" dirty="0">
                        <a:solidFill>
                          <a:schemeClr val="dk1"/>
                        </a:solidFill>
                        <a:latin typeface="Arial" panose="020B0604020202020204" pitchFamily="34" charset="0"/>
                        <a:ea typeface="+mn-ea"/>
                        <a:cs typeface="Arial" panose="020B0604020202020204" pitchFamily="34" charset="0"/>
                      </a:endParaRPr>
                    </a:p>
                  </a:txBody>
                  <a:tcPr anchor="ctr">
                    <a:solidFill>
                      <a:schemeClr val="accent5">
                        <a:lumMod val="20000"/>
                        <a:lumOff val="80000"/>
                      </a:schemeClr>
                    </a:solidFill>
                  </a:tcPr>
                </a:tc>
                <a:tc>
                  <a:txBody>
                    <a:bodyPr/>
                    <a:lstStyle/>
                    <a:p>
                      <a:pPr marL="0" marR="0" indent="0" algn="ctr" defTabSz="4176431" rtl="0" eaLnBrk="1" fontAlgn="auto" latinLnBrk="0" hangingPunct="1">
                        <a:lnSpc>
                          <a:spcPct val="100000"/>
                        </a:lnSpc>
                        <a:spcBef>
                          <a:spcPts val="0"/>
                        </a:spcBef>
                        <a:spcAft>
                          <a:spcPts val="0"/>
                        </a:spcAft>
                        <a:buClrTx/>
                        <a:buSzTx/>
                        <a:buFontTx/>
                        <a:buNone/>
                        <a:tabLst/>
                        <a:defRPr/>
                      </a:pPr>
                      <a:r>
                        <a:rPr lang="ca-ES" sz="700" kern="1200" dirty="0" smtClean="0">
                          <a:latin typeface="Arial" panose="020B0604020202020204" pitchFamily="34" charset="0"/>
                          <a:cs typeface="Arial" panose="020B0604020202020204" pitchFamily="34" charset="0"/>
                        </a:rPr>
                        <a:t>17.22</a:t>
                      </a:r>
                      <a:endParaRPr lang="ca-ES" sz="700" kern="1200" dirty="0">
                        <a:solidFill>
                          <a:schemeClr val="dk1"/>
                        </a:solidFill>
                        <a:latin typeface="Arial" panose="020B0604020202020204" pitchFamily="34" charset="0"/>
                        <a:ea typeface="+mn-ea"/>
                        <a:cs typeface="Arial" panose="020B0604020202020204" pitchFamily="34" charset="0"/>
                      </a:endParaRPr>
                    </a:p>
                  </a:txBody>
                  <a:tcPr anchor="ctr">
                    <a:solidFill>
                      <a:schemeClr val="accent5">
                        <a:lumMod val="20000"/>
                        <a:lumOff val="80000"/>
                      </a:schemeClr>
                    </a:solidFill>
                  </a:tcPr>
                </a:tc>
                <a:tc>
                  <a:txBody>
                    <a:bodyPr/>
                    <a:lstStyle/>
                    <a:p>
                      <a:pPr marL="0" marR="0" indent="0" algn="ctr" defTabSz="4176431" rtl="0" eaLnBrk="1" fontAlgn="auto" latinLnBrk="0" hangingPunct="1">
                        <a:lnSpc>
                          <a:spcPct val="100000"/>
                        </a:lnSpc>
                        <a:spcBef>
                          <a:spcPts val="0"/>
                        </a:spcBef>
                        <a:spcAft>
                          <a:spcPts val="0"/>
                        </a:spcAft>
                        <a:buClrTx/>
                        <a:buSzTx/>
                        <a:buFontTx/>
                        <a:buNone/>
                        <a:tabLst/>
                        <a:defRPr/>
                      </a:pPr>
                      <a:r>
                        <a:rPr lang="ca-ES" sz="700" kern="1200" dirty="0" smtClean="0">
                          <a:latin typeface="Arial" panose="020B0604020202020204" pitchFamily="34" charset="0"/>
                          <a:cs typeface="Arial" panose="020B0604020202020204" pitchFamily="34" charset="0"/>
                        </a:rPr>
                        <a:t>y</a:t>
                      </a:r>
                      <a:endParaRPr lang="ca-ES" sz="700" kern="1200" dirty="0">
                        <a:solidFill>
                          <a:schemeClr val="dk1"/>
                        </a:solidFill>
                        <a:latin typeface="Arial" panose="020B0604020202020204" pitchFamily="34" charset="0"/>
                        <a:ea typeface="+mn-ea"/>
                        <a:cs typeface="Arial" panose="020B0604020202020204" pitchFamily="34" charset="0"/>
                      </a:endParaRPr>
                    </a:p>
                  </a:txBody>
                  <a:tcPr anchor="ctr">
                    <a:solidFill>
                      <a:schemeClr val="accent5">
                        <a:lumMod val="20000"/>
                        <a:lumOff val="80000"/>
                      </a:schemeClr>
                    </a:solidFill>
                  </a:tcPr>
                </a:tc>
                <a:tc>
                  <a:txBody>
                    <a:bodyPr/>
                    <a:lstStyle/>
                    <a:p>
                      <a:pPr marL="0" marR="0" indent="0" algn="ctr" defTabSz="4176431" rtl="0" eaLnBrk="1" fontAlgn="auto" latinLnBrk="0" hangingPunct="1">
                        <a:lnSpc>
                          <a:spcPct val="100000"/>
                        </a:lnSpc>
                        <a:spcBef>
                          <a:spcPts val="0"/>
                        </a:spcBef>
                        <a:spcAft>
                          <a:spcPts val="0"/>
                        </a:spcAft>
                        <a:buClrTx/>
                        <a:buSzTx/>
                        <a:buFontTx/>
                        <a:buNone/>
                        <a:tabLst/>
                        <a:defRPr/>
                      </a:pPr>
                      <a:r>
                        <a:rPr lang="ca-ES" sz="700" kern="1200" dirty="0" smtClean="0">
                          <a:latin typeface="Arial" panose="020B0604020202020204" pitchFamily="34" charset="0"/>
                          <a:cs typeface="Arial" panose="020B0604020202020204" pitchFamily="34" charset="0"/>
                        </a:rPr>
                        <a:t>0.72</a:t>
                      </a:r>
                      <a:endParaRPr lang="ca-ES" sz="700" kern="1200" dirty="0">
                        <a:solidFill>
                          <a:schemeClr val="dk1"/>
                        </a:solidFill>
                        <a:latin typeface="Arial" panose="020B0604020202020204" pitchFamily="34" charset="0"/>
                        <a:ea typeface="+mn-ea"/>
                        <a:cs typeface="Arial" panose="020B0604020202020204" pitchFamily="34" charset="0"/>
                      </a:endParaRPr>
                    </a:p>
                  </a:txBody>
                  <a:tcPr anchor="ctr">
                    <a:solidFill>
                      <a:schemeClr val="accent5">
                        <a:lumMod val="20000"/>
                        <a:lumOff val="80000"/>
                      </a:schemeClr>
                    </a:solidFill>
                  </a:tcPr>
                </a:tc>
              </a:tr>
              <a:tr h="193334">
                <a:tc vMerge="1">
                  <a:txBody>
                    <a:bodyPr/>
                    <a:lstStyle/>
                    <a:p>
                      <a:pPr marL="0" algn="ctr" defTabSz="914400" rtl="0" eaLnBrk="1" latinLnBrk="0" hangingPunct="1"/>
                      <a:endParaRPr lang="ca-ES" sz="2300" kern="1200" dirty="0">
                        <a:solidFill>
                          <a:schemeClr val="dk1"/>
                        </a:solidFill>
                        <a:latin typeface="Arial Narrow" panose="020B0606020202030204" pitchFamily="34" charset="0"/>
                        <a:ea typeface="+mn-ea"/>
                        <a:cs typeface="+mn-cs"/>
                      </a:endParaRPr>
                    </a:p>
                  </a:txBody>
                  <a:tcPr>
                    <a:solidFill>
                      <a:schemeClr val="accent5"/>
                    </a:solidFill>
                  </a:tcPr>
                </a:tc>
                <a:tc>
                  <a:txBody>
                    <a:bodyPr/>
                    <a:lstStyle/>
                    <a:p>
                      <a:pPr marL="0" marR="0" indent="0" algn="ctr" defTabSz="4176431" rtl="0" eaLnBrk="1" fontAlgn="auto" latinLnBrk="0" hangingPunct="1">
                        <a:lnSpc>
                          <a:spcPct val="100000"/>
                        </a:lnSpc>
                        <a:spcBef>
                          <a:spcPts val="0"/>
                        </a:spcBef>
                        <a:spcAft>
                          <a:spcPts val="0"/>
                        </a:spcAft>
                        <a:buClrTx/>
                        <a:buSzTx/>
                        <a:buFontTx/>
                        <a:buNone/>
                        <a:tabLst/>
                        <a:defRPr/>
                      </a:pPr>
                      <a:r>
                        <a:rPr lang="ca-ES" sz="700" kern="1200" dirty="0" smtClean="0">
                          <a:latin typeface="Arial" panose="020B0604020202020204" pitchFamily="34" charset="0"/>
                          <a:cs typeface="Arial" panose="020B0604020202020204" pitchFamily="34" charset="0"/>
                        </a:rPr>
                        <a:t>z</a:t>
                      </a:r>
                      <a:endParaRPr lang="ca-ES" sz="700" kern="1200" dirty="0">
                        <a:solidFill>
                          <a:schemeClr val="dk1"/>
                        </a:solidFill>
                        <a:latin typeface="Arial" panose="020B0604020202020204" pitchFamily="34" charset="0"/>
                        <a:ea typeface="+mn-ea"/>
                        <a:cs typeface="Arial" panose="020B0604020202020204" pitchFamily="34" charset="0"/>
                      </a:endParaRPr>
                    </a:p>
                  </a:txBody>
                  <a:tcPr anchor="ctr">
                    <a:solidFill>
                      <a:schemeClr val="accent5">
                        <a:lumMod val="20000"/>
                        <a:lumOff val="80000"/>
                      </a:schemeClr>
                    </a:solidFill>
                  </a:tcPr>
                </a:tc>
                <a:tc>
                  <a:txBody>
                    <a:bodyPr/>
                    <a:lstStyle/>
                    <a:p>
                      <a:pPr marL="0" marR="0" indent="0" algn="ctr" defTabSz="4176431" rtl="0" eaLnBrk="1" fontAlgn="auto" latinLnBrk="0" hangingPunct="1">
                        <a:lnSpc>
                          <a:spcPct val="100000"/>
                        </a:lnSpc>
                        <a:spcBef>
                          <a:spcPts val="0"/>
                        </a:spcBef>
                        <a:spcAft>
                          <a:spcPts val="0"/>
                        </a:spcAft>
                        <a:buClrTx/>
                        <a:buSzTx/>
                        <a:buFontTx/>
                        <a:buNone/>
                        <a:tabLst/>
                        <a:defRPr/>
                      </a:pPr>
                      <a:r>
                        <a:rPr lang="ca-ES" sz="700" kern="1200" dirty="0" smtClean="0">
                          <a:latin typeface="Arial" panose="020B0604020202020204" pitchFamily="34" charset="0"/>
                          <a:cs typeface="Arial" panose="020B0604020202020204" pitchFamily="34" charset="0"/>
                        </a:rPr>
                        <a:t>60.35</a:t>
                      </a:r>
                      <a:endParaRPr lang="ca-ES" sz="700" kern="1200" dirty="0">
                        <a:solidFill>
                          <a:schemeClr val="dk1"/>
                        </a:solidFill>
                        <a:latin typeface="Arial" panose="020B0604020202020204" pitchFamily="34" charset="0"/>
                        <a:ea typeface="+mn-ea"/>
                        <a:cs typeface="Arial" panose="020B0604020202020204" pitchFamily="34" charset="0"/>
                      </a:endParaRPr>
                    </a:p>
                  </a:txBody>
                  <a:tcPr anchor="ctr">
                    <a:solidFill>
                      <a:schemeClr val="accent5">
                        <a:lumMod val="20000"/>
                        <a:lumOff val="80000"/>
                      </a:schemeClr>
                    </a:solidFill>
                  </a:tcPr>
                </a:tc>
                <a:tc>
                  <a:txBody>
                    <a:bodyPr/>
                    <a:lstStyle/>
                    <a:p>
                      <a:pPr marL="0" marR="0" indent="0" algn="ctr" defTabSz="4176431" rtl="0" eaLnBrk="1" fontAlgn="auto" latinLnBrk="0" hangingPunct="1">
                        <a:lnSpc>
                          <a:spcPct val="100000"/>
                        </a:lnSpc>
                        <a:spcBef>
                          <a:spcPts val="0"/>
                        </a:spcBef>
                        <a:spcAft>
                          <a:spcPts val="0"/>
                        </a:spcAft>
                        <a:buClrTx/>
                        <a:buSzTx/>
                        <a:buFontTx/>
                        <a:buNone/>
                        <a:tabLst/>
                        <a:defRPr/>
                      </a:pPr>
                      <a:r>
                        <a:rPr lang="ca-ES" sz="700" kern="1200" dirty="0" smtClean="0">
                          <a:latin typeface="Arial" panose="020B0604020202020204" pitchFamily="34" charset="0"/>
                          <a:cs typeface="Arial" panose="020B0604020202020204" pitchFamily="34" charset="0"/>
                        </a:rPr>
                        <a:t>z</a:t>
                      </a:r>
                      <a:endParaRPr lang="ca-ES" sz="700" kern="1200" dirty="0">
                        <a:solidFill>
                          <a:schemeClr val="dk1"/>
                        </a:solidFill>
                        <a:latin typeface="Arial" panose="020B0604020202020204" pitchFamily="34" charset="0"/>
                        <a:ea typeface="+mn-ea"/>
                        <a:cs typeface="Arial" panose="020B0604020202020204" pitchFamily="34" charset="0"/>
                      </a:endParaRPr>
                    </a:p>
                  </a:txBody>
                  <a:tcPr anchor="ctr">
                    <a:solidFill>
                      <a:schemeClr val="accent5">
                        <a:lumMod val="20000"/>
                        <a:lumOff val="80000"/>
                      </a:schemeClr>
                    </a:solidFill>
                  </a:tcPr>
                </a:tc>
                <a:tc>
                  <a:txBody>
                    <a:bodyPr/>
                    <a:lstStyle/>
                    <a:p>
                      <a:pPr marL="0" marR="0" indent="0" algn="ctr" defTabSz="4176431" rtl="0" eaLnBrk="1" fontAlgn="auto" latinLnBrk="0" hangingPunct="1">
                        <a:lnSpc>
                          <a:spcPct val="100000"/>
                        </a:lnSpc>
                        <a:spcBef>
                          <a:spcPts val="0"/>
                        </a:spcBef>
                        <a:spcAft>
                          <a:spcPts val="0"/>
                        </a:spcAft>
                        <a:buClrTx/>
                        <a:buSzTx/>
                        <a:buFontTx/>
                        <a:buNone/>
                        <a:tabLst/>
                        <a:defRPr/>
                      </a:pPr>
                      <a:r>
                        <a:rPr lang="ca-ES" sz="700" kern="1200" dirty="0" smtClean="0">
                          <a:latin typeface="Arial" panose="020B0604020202020204" pitchFamily="34" charset="0"/>
                          <a:cs typeface="Arial" panose="020B0604020202020204" pitchFamily="34" charset="0"/>
                        </a:rPr>
                        <a:t>60.26</a:t>
                      </a:r>
                      <a:endParaRPr lang="ca-ES" sz="700" kern="1200" dirty="0">
                        <a:solidFill>
                          <a:schemeClr val="dk1"/>
                        </a:solidFill>
                        <a:latin typeface="Arial" panose="020B0604020202020204" pitchFamily="34" charset="0"/>
                        <a:ea typeface="+mn-ea"/>
                        <a:cs typeface="Arial" panose="020B0604020202020204" pitchFamily="34" charset="0"/>
                      </a:endParaRPr>
                    </a:p>
                  </a:txBody>
                  <a:tcPr anchor="ctr">
                    <a:solidFill>
                      <a:schemeClr val="accent5">
                        <a:lumMod val="20000"/>
                        <a:lumOff val="80000"/>
                      </a:schemeClr>
                    </a:solidFill>
                  </a:tcPr>
                </a:tc>
                <a:tc>
                  <a:txBody>
                    <a:bodyPr/>
                    <a:lstStyle/>
                    <a:p>
                      <a:pPr marL="0" marR="0" indent="0" algn="ctr" defTabSz="4176431" rtl="0" eaLnBrk="1" fontAlgn="auto" latinLnBrk="0" hangingPunct="1">
                        <a:lnSpc>
                          <a:spcPct val="100000"/>
                        </a:lnSpc>
                        <a:spcBef>
                          <a:spcPts val="0"/>
                        </a:spcBef>
                        <a:spcAft>
                          <a:spcPts val="0"/>
                        </a:spcAft>
                        <a:buClrTx/>
                        <a:buSzTx/>
                        <a:buFontTx/>
                        <a:buNone/>
                        <a:tabLst/>
                        <a:defRPr/>
                      </a:pPr>
                      <a:r>
                        <a:rPr lang="ca-ES" sz="700" kern="1200" dirty="0" smtClean="0">
                          <a:latin typeface="Arial" panose="020B0604020202020204" pitchFamily="34" charset="0"/>
                          <a:cs typeface="Arial" panose="020B0604020202020204" pitchFamily="34" charset="0"/>
                        </a:rPr>
                        <a:t>z</a:t>
                      </a:r>
                      <a:endParaRPr lang="ca-ES" sz="700" kern="1200" dirty="0">
                        <a:solidFill>
                          <a:schemeClr val="dk1"/>
                        </a:solidFill>
                        <a:latin typeface="Arial" panose="020B0604020202020204" pitchFamily="34" charset="0"/>
                        <a:ea typeface="+mn-ea"/>
                        <a:cs typeface="Arial" panose="020B0604020202020204" pitchFamily="34" charset="0"/>
                      </a:endParaRPr>
                    </a:p>
                  </a:txBody>
                  <a:tcPr anchor="ctr">
                    <a:solidFill>
                      <a:schemeClr val="accent5">
                        <a:lumMod val="20000"/>
                        <a:lumOff val="80000"/>
                      </a:schemeClr>
                    </a:solidFill>
                  </a:tcPr>
                </a:tc>
                <a:tc>
                  <a:txBody>
                    <a:bodyPr/>
                    <a:lstStyle/>
                    <a:p>
                      <a:pPr marL="0" marR="0" indent="0" algn="ctr" defTabSz="4176431" rtl="0" eaLnBrk="1" fontAlgn="auto" latinLnBrk="0" hangingPunct="1">
                        <a:lnSpc>
                          <a:spcPct val="100000"/>
                        </a:lnSpc>
                        <a:spcBef>
                          <a:spcPts val="0"/>
                        </a:spcBef>
                        <a:spcAft>
                          <a:spcPts val="0"/>
                        </a:spcAft>
                        <a:buClrTx/>
                        <a:buSzTx/>
                        <a:buFontTx/>
                        <a:buNone/>
                        <a:tabLst/>
                        <a:defRPr/>
                      </a:pPr>
                      <a:r>
                        <a:rPr lang="ca-ES" sz="700" kern="1200" dirty="0" smtClean="0">
                          <a:latin typeface="Arial" panose="020B0604020202020204" pitchFamily="34" charset="0"/>
                          <a:cs typeface="Arial" panose="020B0604020202020204" pitchFamily="34" charset="0"/>
                        </a:rPr>
                        <a:t>60.69 </a:t>
                      </a:r>
                      <a:endParaRPr lang="ca-ES" sz="700" kern="1200" dirty="0">
                        <a:solidFill>
                          <a:schemeClr val="dk1"/>
                        </a:solidFill>
                        <a:latin typeface="Arial" panose="020B0604020202020204" pitchFamily="34" charset="0"/>
                        <a:ea typeface="+mn-ea"/>
                        <a:cs typeface="Arial" panose="020B0604020202020204" pitchFamily="34" charset="0"/>
                      </a:endParaRPr>
                    </a:p>
                  </a:txBody>
                  <a:tcPr anchor="ctr">
                    <a:solidFill>
                      <a:schemeClr val="accent5">
                        <a:lumMod val="20000"/>
                        <a:lumOff val="80000"/>
                      </a:schemeClr>
                    </a:solidFill>
                  </a:tcPr>
                </a:tc>
                <a:tc>
                  <a:txBody>
                    <a:bodyPr/>
                    <a:lstStyle/>
                    <a:p>
                      <a:pPr marL="0" marR="0" indent="0" algn="ctr" defTabSz="4176431" rtl="0" eaLnBrk="1" fontAlgn="auto" latinLnBrk="0" hangingPunct="1">
                        <a:lnSpc>
                          <a:spcPct val="100000"/>
                        </a:lnSpc>
                        <a:spcBef>
                          <a:spcPts val="0"/>
                        </a:spcBef>
                        <a:spcAft>
                          <a:spcPts val="0"/>
                        </a:spcAft>
                        <a:buClrTx/>
                        <a:buSzTx/>
                        <a:buFontTx/>
                        <a:buNone/>
                        <a:tabLst/>
                        <a:defRPr/>
                      </a:pPr>
                      <a:r>
                        <a:rPr lang="ca-ES" sz="700" kern="1200" dirty="0" smtClean="0">
                          <a:latin typeface="Arial" panose="020B0604020202020204" pitchFamily="34" charset="0"/>
                          <a:cs typeface="Arial" panose="020B0604020202020204" pitchFamily="34" charset="0"/>
                        </a:rPr>
                        <a:t>z</a:t>
                      </a:r>
                      <a:endParaRPr lang="ca-ES" sz="700" kern="1200" dirty="0">
                        <a:solidFill>
                          <a:schemeClr val="dk1"/>
                        </a:solidFill>
                        <a:latin typeface="Arial" panose="020B0604020202020204" pitchFamily="34" charset="0"/>
                        <a:ea typeface="+mn-ea"/>
                        <a:cs typeface="Arial" panose="020B0604020202020204" pitchFamily="34" charset="0"/>
                      </a:endParaRPr>
                    </a:p>
                  </a:txBody>
                  <a:tcPr anchor="ctr">
                    <a:solidFill>
                      <a:schemeClr val="accent5">
                        <a:lumMod val="20000"/>
                        <a:lumOff val="80000"/>
                      </a:schemeClr>
                    </a:solidFill>
                  </a:tcPr>
                </a:tc>
                <a:tc>
                  <a:txBody>
                    <a:bodyPr/>
                    <a:lstStyle/>
                    <a:p>
                      <a:pPr marL="0" marR="0" indent="0" algn="ctr" defTabSz="4176431" rtl="0" eaLnBrk="1" fontAlgn="auto" latinLnBrk="0" hangingPunct="1">
                        <a:lnSpc>
                          <a:spcPct val="100000"/>
                        </a:lnSpc>
                        <a:spcBef>
                          <a:spcPts val="0"/>
                        </a:spcBef>
                        <a:spcAft>
                          <a:spcPts val="0"/>
                        </a:spcAft>
                        <a:buClrTx/>
                        <a:buSzTx/>
                        <a:buFontTx/>
                        <a:buNone/>
                        <a:tabLst/>
                        <a:defRPr/>
                      </a:pPr>
                      <a:r>
                        <a:rPr lang="ca-ES" sz="700" kern="1200" dirty="0" smtClean="0">
                          <a:latin typeface="Arial" panose="020B0604020202020204" pitchFamily="34" charset="0"/>
                          <a:cs typeface="Arial" panose="020B0604020202020204" pitchFamily="34" charset="0"/>
                        </a:rPr>
                        <a:t>241.53</a:t>
                      </a:r>
                      <a:endParaRPr lang="ca-ES" sz="700" kern="1200" dirty="0">
                        <a:solidFill>
                          <a:schemeClr val="dk1"/>
                        </a:solidFill>
                        <a:latin typeface="Arial" panose="020B0604020202020204" pitchFamily="34" charset="0"/>
                        <a:ea typeface="+mn-ea"/>
                        <a:cs typeface="Arial" panose="020B0604020202020204" pitchFamily="34" charset="0"/>
                      </a:endParaRPr>
                    </a:p>
                  </a:txBody>
                  <a:tcPr anchor="ctr">
                    <a:solidFill>
                      <a:schemeClr val="accent5">
                        <a:lumMod val="20000"/>
                        <a:lumOff val="80000"/>
                      </a:schemeClr>
                    </a:solidFill>
                  </a:tcPr>
                </a:tc>
                <a:tc>
                  <a:txBody>
                    <a:bodyPr/>
                    <a:lstStyle/>
                    <a:p>
                      <a:pPr marL="0" marR="0" indent="0" algn="ctr" defTabSz="4176431" rtl="0" eaLnBrk="1" fontAlgn="auto" latinLnBrk="0" hangingPunct="1">
                        <a:lnSpc>
                          <a:spcPct val="100000"/>
                        </a:lnSpc>
                        <a:spcBef>
                          <a:spcPts val="0"/>
                        </a:spcBef>
                        <a:spcAft>
                          <a:spcPts val="0"/>
                        </a:spcAft>
                        <a:buClrTx/>
                        <a:buSzTx/>
                        <a:buFontTx/>
                        <a:buNone/>
                        <a:tabLst/>
                        <a:defRPr/>
                      </a:pPr>
                      <a:r>
                        <a:rPr lang="ca-ES" sz="700" kern="1200" dirty="0" smtClean="0">
                          <a:latin typeface="Arial" panose="020B0604020202020204" pitchFamily="34" charset="0"/>
                          <a:cs typeface="Arial" panose="020B0604020202020204" pitchFamily="34" charset="0"/>
                        </a:rPr>
                        <a:t>z</a:t>
                      </a:r>
                      <a:endParaRPr lang="ca-ES" sz="700" kern="1200" dirty="0">
                        <a:solidFill>
                          <a:schemeClr val="dk1"/>
                        </a:solidFill>
                        <a:latin typeface="Arial" panose="020B0604020202020204" pitchFamily="34" charset="0"/>
                        <a:ea typeface="+mn-ea"/>
                        <a:cs typeface="Arial" panose="020B0604020202020204" pitchFamily="34" charset="0"/>
                      </a:endParaRPr>
                    </a:p>
                  </a:txBody>
                  <a:tcPr anchor="ctr">
                    <a:solidFill>
                      <a:schemeClr val="accent5">
                        <a:lumMod val="20000"/>
                        <a:lumOff val="80000"/>
                      </a:schemeClr>
                    </a:solidFill>
                  </a:tcPr>
                </a:tc>
                <a:tc>
                  <a:txBody>
                    <a:bodyPr/>
                    <a:lstStyle/>
                    <a:p>
                      <a:pPr marL="0" marR="0" indent="0" algn="ctr" defTabSz="4176431" rtl="0" eaLnBrk="1" fontAlgn="auto" latinLnBrk="0" hangingPunct="1">
                        <a:lnSpc>
                          <a:spcPct val="100000"/>
                        </a:lnSpc>
                        <a:spcBef>
                          <a:spcPts val="0"/>
                        </a:spcBef>
                        <a:spcAft>
                          <a:spcPts val="0"/>
                        </a:spcAft>
                        <a:buClrTx/>
                        <a:buSzTx/>
                        <a:buFontTx/>
                        <a:buNone/>
                        <a:tabLst/>
                        <a:defRPr/>
                      </a:pPr>
                      <a:r>
                        <a:rPr lang="ca-ES" sz="700" kern="1200" dirty="0" smtClean="0">
                          <a:latin typeface="Arial" panose="020B0604020202020204" pitchFamily="34" charset="0"/>
                          <a:cs typeface="Arial" panose="020B0604020202020204" pitchFamily="34" charset="0"/>
                        </a:rPr>
                        <a:t>146.08</a:t>
                      </a:r>
                      <a:endParaRPr lang="ca-ES" sz="700" kern="1200" dirty="0">
                        <a:solidFill>
                          <a:schemeClr val="dk1"/>
                        </a:solidFill>
                        <a:latin typeface="Arial" panose="020B0604020202020204" pitchFamily="34" charset="0"/>
                        <a:ea typeface="+mn-ea"/>
                        <a:cs typeface="Arial" panose="020B0604020202020204" pitchFamily="34" charset="0"/>
                      </a:endParaRPr>
                    </a:p>
                  </a:txBody>
                  <a:tcPr anchor="ctr">
                    <a:solidFill>
                      <a:schemeClr val="accent5">
                        <a:lumMod val="20000"/>
                        <a:lumOff val="80000"/>
                      </a:schemeClr>
                    </a:solidFill>
                  </a:tcPr>
                </a:tc>
              </a:tr>
              <a:tr h="133847">
                <a:tc gridSpan="11">
                  <a:txBody>
                    <a:bodyPr/>
                    <a:lstStyle/>
                    <a:p>
                      <a:pPr marL="0" marR="0" indent="0" algn="ctr" defTabSz="4176431" rtl="0" eaLnBrk="1" fontAlgn="auto" latinLnBrk="0" hangingPunct="1">
                        <a:lnSpc>
                          <a:spcPct val="100000"/>
                        </a:lnSpc>
                        <a:spcBef>
                          <a:spcPts val="0"/>
                        </a:spcBef>
                        <a:spcAft>
                          <a:spcPts val="0"/>
                        </a:spcAft>
                        <a:buClrTx/>
                        <a:buSzTx/>
                        <a:buFontTx/>
                        <a:buNone/>
                        <a:tabLst/>
                        <a:defRPr/>
                      </a:pPr>
                      <a:endParaRPr lang="ca-ES" sz="300" kern="1200" dirty="0">
                        <a:solidFill>
                          <a:schemeClr val="dk1"/>
                        </a:solidFill>
                        <a:latin typeface="Arial" panose="020B0604020202020204" pitchFamily="34" charset="0"/>
                        <a:ea typeface="+mn-ea"/>
                        <a:cs typeface="Arial" panose="020B0604020202020204" pitchFamily="34" charset="0"/>
                      </a:endParaRPr>
                    </a:p>
                  </a:txBody>
                  <a:tcPr anchor="ctr">
                    <a:solidFill>
                      <a:schemeClr val="accent5">
                        <a:lumMod val="20000"/>
                        <a:lumOff val="80000"/>
                      </a:schemeClr>
                    </a:solidFill>
                  </a:tcPr>
                </a:tc>
                <a:tc hMerge="1">
                  <a:txBody>
                    <a:bodyPr/>
                    <a:lstStyle/>
                    <a:p>
                      <a:endParaRPr lang="en-US"/>
                    </a:p>
                  </a:txBody>
                  <a:tcPr/>
                </a:tc>
                <a:tc hMerge="1">
                  <a:txBody>
                    <a:bodyPr/>
                    <a:lstStyle/>
                    <a:p>
                      <a:pPr marL="0" marR="0" indent="0" algn="ctr" defTabSz="4176431" rtl="0" eaLnBrk="1" fontAlgn="auto" latinLnBrk="0" hangingPunct="1">
                        <a:lnSpc>
                          <a:spcPct val="100000"/>
                        </a:lnSpc>
                        <a:spcBef>
                          <a:spcPts val="0"/>
                        </a:spcBef>
                        <a:spcAft>
                          <a:spcPts val="0"/>
                        </a:spcAft>
                        <a:buClrTx/>
                        <a:buSzTx/>
                        <a:buFontTx/>
                        <a:buNone/>
                        <a:tabLst/>
                        <a:defRPr/>
                      </a:pPr>
                      <a:endParaRPr lang="ca-ES" sz="900" kern="1200" dirty="0">
                        <a:solidFill>
                          <a:schemeClr val="dk1"/>
                        </a:solidFill>
                        <a:latin typeface="Arial" panose="020B0604020202020204" pitchFamily="34" charset="0"/>
                        <a:ea typeface="+mn-ea"/>
                        <a:cs typeface="Arial" panose="020B0604020202020204" pitchFamily="34" charset="0"/>
                      </a:endParaRPr>
                    </a:p>
                  </a:txBody>
                  <a:tcPr anchor="ctr">
                    <a:solidFill>
                      <a:schemeClr val="accent5">
                        <a:lumMod val="20000"/>
                        <a:lumOff val="80000"/>
                      </a:schemeClr>
                    </a:solidFill>
                  </a:tcPr>
                </a:tc>
                <a:tc hMerge="1">
                  <a:txBody>
                    <a:bodyPr/>
                    <a:lstStyle/>
                    <a:p>
                      <a:pPr marL="0" marR="0" indent="0" algn="ctr" defTabSz="4176431" rtl="0" eaLnBrk="1" fontAlgn="auto" latinLnBrk="0" hangingPunct="1">
                        <a:lnSpc>
                          <a:spcPct val="100000"/>
                        </a:lnSpc>
                        <a:spcBef>
                          <a:spcPts val="0"/>
                        </a:spcBef>
                        <a:spcAft>
                          <a:spcPts val="0"/>
                        </a:spcAft>
                        <a:buClrTx/>
                        <a:buSzTx/>
                        <a:buFontTx/>
                        <a:buNone/>
                        <a:tabLst/>
                        <a:defRPr/>
                      </a:pPr>
                      <a:endParaRPr lang="ca-ES" sz="900" kern="1200" dirty="0">
                        <a:solidFill>
                          <a:schemeClr val="dk1"/>
                        </a:solidFill>
                        <a:latin typeface="Arial" panose="020B0604020202020204" pitchFamily="34" charset="0"/>
                        <a:ea typeface="+mn-ea"/>
                        <a:cs typeface="Arial" panose="020B0604020202020204" pitchFamily="34" charset="0"/>
                      </a:endParaRPr>
                    </a:p>
                  </a:txBody>
                  <a:tcPr anchor="ctr">
                    <a:solidFill>
                      <a:schemeClr val="accent5">
                        <a:lumMod val="20000"/>
                        <a:lumOff val="80000"/>
                      </a:schemeClr>
                    </a:solidFill>
                  </a:tcPr>
                </a:tc>
                <a:tc hMerge="1">
                  <a:txBody>
                    <a:bodyPr/>
                    <a:lstStyle/>
                    <a:p>
                      <a:pPr marL="0" marR="0" indent="0" algn="ctr" defTabSz="4176431" rtl="0" eaLnBrk="1" fontAlgn="auto" latinLnBrk="0" hangingPunct="1">
                        <a:lnSpc>
                          <a:spcPct val="100000"/>
                        </a:lnSpc>
                        <a:spcBef>
                          <a:spcPts val="0"/>
                        </a:spcBef>
                        <a:spcAft>
                          <a:spcPts val="0"/>
                        </a:spcAft>
                        <a:buClrTx/>
                        <a:buSzTx/>
                        <a:buFontTx/>
                        <a:buNone/>
                        <a:tabLst/>
                        <a:defRPr/>
                      </a:pPr>
                      <a:endParaRPr lang="ca-ES" sz="900" kern="1200" dirty="0">
                        <a:solidFill>
                          <a:schemeClr val="dk1"/>
                        </a:solidFill>
                        <a:latin typeface="Arial" panose="020B0604020202020204" pitchFamily="34" charset="0"/>
                        <a:ea typeface="+mn-ea"/>
                        <a:cs typeface="Arial" panose="020B0604020202020204" pitchFamily="34" charset="0"/>
                      </a:endParaRPr>
                    </a:p>
                  </a:txBody>
                  <a:tcPr anchor="ctr">
                    <a:solidFill>
                      <a:schemeClr val="accent5">
                        <a:lumMod val="20000"/>
                        <a:lumOff val="80000"/>
                      </a:schemeClr>
                    </a:solidFill>
                  </a:tcPr>
                </a:tc>
                <a:tc hMerge="1">
                  <a:txBody>
                    <a:bodyPr/>
                    <a:lstStyle/>
                    <a:p>
                      <a:pPr marL="0" marR="0" indent="0" algn="ctr" defTabSz="4176431" rtl="0" eaLnBrk="1" fontAlgn="auto" latinLnBrk="0" hangingPunct="1">
                        <a:lnSpc>
                          <a:spcPct val="100000"/>
                        </a:lnSpc>
                        <a:spcBef>
                          <a:spcPts val="0"/>
                        </a:spcBef>
                        <a:spcAft>
                          <a:spcPts val="0"/>
                        </a:spcAft>
                        <a:buClrTx/>
                        <a:buSzTx/>
                        <a:buFontTx/>
                        <a:buNone/>
                        <a:tabLst/>
                        <a:defRPr/>
                      </a:pPr>
                      <a:endParaRPr lang="ca-ES" sz="900" kern="1200" dirty="0">
                        <a:solidFill>
                          <a:schemeClr val="dk1"/>
                        </a:solidFill>
                        <a:latin typeface="Arial" panose="020B0604020202020204" pitchFamily="34" charset="0"/>
                        <a:ea typeface="+mn-ea"/>
                        <a:cs typeface="Arial" panose="020B0604020202020204" pitchFamily="34" charset="0"/>
                      </a:endParaRPr>
                    </a:p>
                  </a:txBody>
                  <a:tcPr anchor="ctr">
                    <a:solidFill>
                      <a:schemeClr val="accent5">
                        <a:lumMod val="20000"/>
                        <a:lumOff val="80000"/>
                      </a:schemeClr>
                    </a:solidFill>
                  </a:tcPr>
                </a:tc>
                <a:tc hMerge="1">
                  <a:txBody>
                    <a:bodyPr/>
                    <a:lstStyle/>
                    <a:p>
                      <a:pPr marL="0" marR="0" indent="0" algn="ctr" defTabSz="4176431" rtl="0" eaLnBrk="1" fontAlgn="auto" latinLnBrk="0" hangingPunct="1">
                        <a:lnSpc>
                          <a:spcPct val="100000"/>
                        </a:lnSpc>
                        <a:spcBef>
                          <a:spcPts val="0"/>
                        </a:spcBef>
                        <a:spcAft>
                          <a:spcPts val="0"/>
                        </a:spcAft>
                        <a:buClrTx/>
                        <a:buSzTx/>
                        <a:buFontTx/>
                        <a:buNone/>
                        <a:tabLst/>
                        <a:defRPr/>
                      </a:pPr>
                      <a:endParaRPr lang="ca-ES" sz="900" kern="1200" dirty="0">
                        <a:solidFill>
                          <a:schemeClr val="dk1"/>
                        </a:solidFill>
                        <a:latin typeface="Arial" panose="020B0604020202020204" pitchFamily="34" charset="0"/>
                        <a:ea typeface="+mn-ea"/>
                        <a:cs typeface="Arial" panose="020B0604020202020204" pitchFamily="34" charset="0"/>
                      </a:endParaRPr>
                    </a:p>
                  </a:txBody>
                  <a:tcPr anchor="ctr">
                    <a:solidFill>
                      <a:schemeClr val="accent5">
                        <a:lumMod val="20000"/>
                        <a:lumOff val="80000"/>
                      </a:schemeClr>
                    </a:solidFill>
                  </a:tcPr>
                </a:tc>
                <a:tc hMerge="1">
                  <a:txBody>
                    <a:bodyPr/>
                    <a:lstStyle/>
                    <a:p>
                      <a:pPr marL="0" marR="0" indent="0" algn="ctr" defTabSz="4176431" rtl="0" eaLnBrk="1" fontAlgn="auto" latinLnBrk="0" hangingPunct="1">
                        <a:lnSpc>
                          <a:spcPct val="100000"/>
                        </a:lnSpc>
                        <a:spcBef>
                          <a:spcPts val="0"/>
                        </a:spcBef>
                        <a:spcAft>
                          <a:spcPts val="0"/>
                        </a:spcAft>
                        <a:buClrTx/>
                        <a:buSzTx/>
                        <a:buFontTx/>
                        <a:buNone/>
                        <a:tabLst/>
                        <a:defRPr/>
                      </a:pPr>
                      <a:endParaRPr lang="ca-ES" sz="900" kern="1200" dirty="0">
                        <a:solidFill>
                          <a:schemeClr val="dk1"/>
                        </a:solidFill>
                        <a:latin typeface="Arial" panose="020B0604020202020204" pitchFamily="34" charset="0"/>
                        <a:ea typeface="+mn-ea"/>
                        <a:cs typeface="Arial" panose="020B0604020202020204" pitchFamily="34" charset="0"/>
                      </a:endParaRPr>
                    </a:p>
                  </a:txBody>
                  <a:tcPr anchor="ctr">
                    <a:solidFill>
                      <a:schemeClr val="accent5">
                        <a:lumMod val="20000"/>
                        <a:lumOff val="80000"/>
                      </a:schemeClr>
                    </a:solidFill>
                  </a:tcPr>
                </a:tc>
                <a:tc hMerge="1">
                  <a:txBody>
                    <a:bodyPr/>
                    <a:lstStyle/>
                    <a:p>
                      <a:pPr marL="0" marR="0" indent="0" algn="ctr" defTabSz="4176431" rtl="0" eaLnBrk="1" fontAlgn="auto" latinLnBrk="0" hangingPunct="1">
                        <a:lnSpc>
                          <a:spcPct val="100000"/>
                        </a:lnSpc>
                        <a:spcBef>
                          <a:spcPts val="0"/>
                        </a:spcBef>
                        <a:spcAft>
                          <a:spcPts val="0"/>
                        </a:spcAft>
                        <a:buClrTx/>
                        <a:buSzTx/>
                        <a:buFontTx/>
                        <a:buNone/>
                        <a:tabLst/>
                        <a:defRPr/>
                      </a:pPr>
                      <a:endParaRPr lang="ca-ES" sz="900" kern="1200" dirty="0">
                        <a:solidFill>
                          <a:schemeClr val="dk1"/>
                        </a:solidFill>
                        <a:latin typeface="Arial" panose="020B0604020202020204" pitchFamily="34" charset="0"/>
                        <a:ea typeface="+mn-ea"/>
                        <a:cs typeface="Arial" panose="020B0604020202020204" pitchFamily="34" charset="0"/>
                      </a:endParaRPr>
                    </a:p>
                  </a:txBody>
                  <a:tcPr anchor="ctr">
                    <a:solidFill>
                      <a:schemeClr val="accent5">
                        <a:lumMod val="20000"/>
                        <a:lumOff val="80000"/>
                      </a:schemeClr>
                    </a:solidFill>
                  </a:tcPr>
                </a:tc>
                <a:tc hMerge="1">
                  <a:txBody>
                    <a:bodyPr/>
                    <a:lstStyle/>
                    <a:p>
                      <a:pPr marL="0" marR="0" indent="0" algn="ctr" defTabSz="4176431" rtl="0" eaLnBrk="1" fontAlgn="auto" latinLnBrk="0" hangingPunct="1">
                        <a:lnSpc>
                          <a:spcPct val="100000"/>
                        </a:lnSpc>
                        <a:spcBef>
                          <a:spcPts val="0"/>
                        </a:spcBef>
                        <a:spcAft>
                          <a:spcPts val="0"/>
                        </a:spcAft>
                        <a:buClrTx/>
                        <a:buSzTx/>
                        <a:buFontTx/>
                        <a:buNone/>
                        <a:tabLst/>
                        <a:defRPr/>
                      </a:pPr>
                      <a:endParaRPr lang="ca-ES" sz="900" kern="1200" dirty="0">
                        <a:solidFill>
                          <a:schemeClr val="dk1"/>
                        </a:solidFill>
                        <a:latin typeface="Arial" panose="020B0604020202020204" pitchFamily="34" charset="0"/>
                        <a:ea typeface="+mn-ea"/>
                        <a:cs typeface="Arial" panose="020B0604020202020204" pitchFamily="34" charset="0"/>
                      </a:endParaRPr>
                    </a:p>
                  </a:txBody>
                  <a:tcPr anchor="ctr">
                    <a:solidFill>
                      <a:schemeClr val="accent5">
                        <a:lumMod val="20000"/>
                        <a:lumOff val="80000"/>
                      </a:schemeClr>
                    </a:solidFill>
                  </a:tcPr>
                </a:tc>
                <a:tc hMerge="1">
                  <a:txBody>
                    <a:bodyPr/>
                    <a:lstStyle/>
                    <a:p>
                      <a:pPr marL="0" marR="0" indent="0" algn="ctr" defTabSz="4176431" rtl="0" eaLnBrk="1" fontAlgn="auto" latinLnBrk="0" hangingPunct="1">
                        <a:lnSpc>
                          <a:spcPct val="100000"/>
                        </a:lnSpc>
                        <a:spcBef>
                          <a:spcPts val="0"/>
                        </a:spcBef>
                        <a:spcAft>
                          <a:spcPts val="0"/>
                        </a:spcAft>
                        <a:buClrTx/>
                        <a:buSzTx/>
                        <a:buFontTx/>
                        <a:buNone/>
                        <a:tabLst/>
                        <a:defRPr/>
                      </a:pPr>
                      <a:endParaRPr lang="ca-ES" sz="900" kern="1200" dirty="0">
                        <a:solidFill>
                          <a:schemeClr val="dk1"/>
                        </a:solidFill>
                        <a:latin typeface="Arial" panose="020B0604020202020204" pitchFamily="34" charset="0"/>
                        <a:ea typeface="+mn-ea"/>
                        <a:cs typeface="Arial" panose="020B0604020202020204" pitchFamily="34" charset="0"/>
                      </a:endParaRPr>
                    </a:p>
                  </a:txBody>
                  <a:tcPr anchor="ctr">
                    <a:solidFill>
                      <a:schemeClr val="accent5">
                        <a:lumMod val="20000"/>
                        <a:lumOff val="80000"/>
                      </a:schemeClr>
                    </a:solidFill>
                  </a:tcPr>
                </a:tc>
              </a:tr>
              <a:tr h="193334">
                <a:tc rowSpan="3">
                  <a:txBody>
                    <a:bodyPr/>
                    <a:lstStyle/>
                    <a:p>
                      <a:pPr marL="0" marR="0" indent="0" algn="ctr" defTabSz="4176431" rtl="0" eaLnBrk="1" fontAlgn="auto" latinLnBrk="0" hangingPunct="1">
                        <a:lnSpc>
                          <a:spcPct val="100000"/>
                        </a:lnSpc>
                        <a:spcBef>
                          <a:spcPts val="0"/>
                        </a:spcBef>
                        <a:spcAft>
                          <a:spcPts val="0"/>
                        </a:spcAft>
                        <a:buClrTx/>
                        <a:buSzTx/>
                        <a:buFontTx/>
                        <a:buNone/>
                        <a:tabLst/>
                        <a:defRPr/>
                      </a:pPr>
                      <a:r>
                        <a:rPr lang="ca-ES" sz="800" kern="1200" dirty="0" smtClean="0">
                          <a:latin typeface="Arial" panose="020B0604020202020204" pitchFamily="34" charset="0"/>
                          <a:cs typeface="Arial" panose="020B0604020202020204" pitchFamily="34" charset="0"/>
                        </a:rPr>
                        <a:t>Final </a:t>
                      </a:r>
                      <a:r>
                        <a:rPr lang="ca-ES" sz="800" kern="1200" dirty="0" err="1" smtClean="0">
                          <a:latin typeface="Arial" panose="020B0604020202020204" pitchFamily="34" charset="0"/>
                          <a:cs typeface="Arial" panose="020B0604020202020204" pitchFamily="34" charset="0"/>
                        </a:rPr>
                        <a:t>positions</a:t>
                      </a:r>
                      <a:r>
                        <a:rPr lang="ca-ES" sz="800" kern="1200" dirty="0" smtClean="0">
                          <a:latin typeface="Arial" panose="020B0604020202020204" pitchFamily="34" charset="0"/>
                          <a:cs typeface="Arial" panose="020B0604020202020204" pitchFamily="34" charset="0"/>
                        </a:rPr>
                        <a:t> (</a:t>
                      </a:r>
                      <a:r>
                        <a:rPr lang="ca-ES" sz="800" kern="1200" dirty="0" err="1" smtClean="0">
                          <a:latin typeface="Arial" panose="020B0604020202020204" pitchFamily="34" charset="0"/>
                          <a:cs typeface="Arial" panose="020B0604020202020204" pitchFamily="34" charset="0"/>
                        </a:rPr>
                        <a:t>after</a:t>
                      </a:r>
                      <a:r>
                        <a:rPr lang="ca-ES" sz="800" kern="1200" dirty="0" smtClean="0">
                          <a:latin typeface="Arial" panose="020B0604020202020204" pitchFamily="34" charset="0"/>
                          <a:cs typeface="Arial" panose="020B0604020202020204" pitchFamily="34" charset="0"/>
                        </a:rPr>
                        <a:t> PBE </a:t>
                      </a:r>
                      <a:r>
                        <a:rPr lang="ca-ES" sz="800" kern="1200" dirty="0" err="1" smtClean="0">
                          <a:latin typeface="Arial" panose="020B0604020202020204" pitchFamily="34" charset="0"/>
                          <a:cs typeface="Arial" panose="020B0604020202020204" pitchFamily="34" charset="0"/>
                        </a:rPr>
                        <a:t>alignment</a:t>
                      </a:r>
                      <a:r>
                        <a:rPr lang="ca-ES" sz="800" kern="1200" dirty="0" smtClean="0">
                          <a:latin typeface="Arial" panose="020B0604020202020204" pitchFamily="34" charset="0"/>
                          <a:cs typeface="Arial" panose="020B0604020202020204" pitchFamily="34" charset="0"/>
                        </a:rPr>
                        <a:t>)</a:t>
                      </a:r>
                      <a:endParaRPr lang="ca-ES" sz="800" kern="1200" dirty="0">
                        <a:solidFill>
                          <a:schemeClr val="dk1"/>
                        </a:solidFill>
                        <a:latin typeface="Arial" panose="020B0604020202020204" pitchFamily="34" charset="0"/>
                        <a:ea typeface="+mn-ea"/>
                        <a:cs typeface="Arial" panose="020B0604020202020204" pitchFamily="34" charset="0"/>
                      </a:endParaRPr>
                    </a:p>
                  </a:txBody>
                  <a:tcPr anchor="ctr">
                    <a:solidFill>
                      <a:schemeClr val="accent5">
                        <a:lumMod val="20000"/>
                        <a:lumOff val="80000"/>
                      </a:schemeClr>
                    </a:solidFill>
                  </a:tcPr>
                </a:tc>
                <a:tc>
                  <a:txBody>
                    <a:bodyPr/>
                    <a:lstStyle/>
                    <a:p>
                      <a:pPr marL="0" marR="0" indent="0" algn="ctr" defTabSz="4176431" rtl="0" eaLnBrk="1" fontAlgn="auto" latinLnBrk="0" hangingPunct="1">
                        <a:lnSpc>
                          <a:spcPct val="100000"/>
                        </a:lnSpc>
                        <a:spcBef>
                          <a:spcPts val="0"/>
                        </a:spcBef>
                        <a:spcAft>
                          <a:spcPts val="0"/>
                        </a:spcAft>
                        <a:buClrTx/>
                        <a:buSzTx/>
                        <a:buFontTx/>
                        <a:buNone/>
                        <a:tabLst/>
                        <a:defRPr/>
                      </a:pPr>
                      <a:r>
                        <a:rPr lang="ca-ES" sz="700" kern="1200" dirty="0" smtClean="0">
                          <a:latin typeface="Arial" panose="020B0604020202020204" pitchFamily="34" charset="0"/>
                          <a:cs typeface="Arial" panose="020B0604020202020204" pitchFamily="34" charset="0"/>
                        </a:rPr>
                        <a:t>x</a:t>
                      </a:r>
                      <a:endParaRPr lang="ca-ES" sz="700" kern="1200" dirty="0">
                        <a:solidFill>
                          <a:schemeClr val="dk1"/>
                        </a:solidFill>
                        <a:latin typeface="Arial" panose="020B0604020202020204" pitchFamily="34" charset="0"/>
                        <a:ea typeface="+mn-ea"/>
                        <a:cs typeface="Arial" panose="020B0604020202020204" pitchFamily="34" charset="0"/>
                      </a:endParaRPr>
                    </a:p>
                  </a:txBody>
                  <a:tcPr anchor="ctr">
                    <a:solidFill>
                      <a:schemeClr val="accent5">
                        <a:lumMod val="20000"/>
                        <a:lumOff val="80000"/>
                      </a:schemeClr>
                    </a:solidFill>
                  </a:tcPr>
                </a:tc>
                <a:tc>
                  <a:txBody>
                    <a:bodyPr/>
                    <a:lstStyle/>
                    <a:p>
                      <a:pPr marL="0" marR="0" indent="0" algn="ctr" defTabSz="4176431" rtl="0" eaLnBrk="1" fontAlgn="auto" latinLnBrk="0" hangingPunct="1">
                        <a:lnSpc>
                          <a:spcPct val="100000"/>
                        </a:lnSpc>
                        <a:spcBef>
                          <a:spcPts val="0"/>
                        </a:spcBef>
                        <a:spcAft>
                          <a:spcPts val="0"/>
                        </a:spcAft>
                        <a:buClrTx/>
                        <a:buSzTx/>
                        <a:buFontTx/>
                        <a:buNone/>
                        <a:tabLst/>
                        <a:defRPr/>
                      </a:pPr>
                      <a:r>
                        <a:rPr lang="en-US" sz="700" kern="1200" dirty="0">
                          <a:solidFill>
                            <a:schemeClr val="dk1"/>
                          </a:solidFill>
                          <a:latin typeface="Arial" panose="020B0604020202020204" pitchFamily="34" charset="0"/>
                          <a:ea typeface="+mn-ea"/>
                          <a:cs typeface="Arial" panose="020B0604020202020204" pitchFamily="34" charset="0"/>
                        </a:rPr>
                        <a:t>-866.19</a:t>
                      </a:r>
                    </a:p>
                  </a:txBody>
                  <a:tcPr marL="9525" marR="9525" marT="9525" marB="0" anchor="ctr">
                    <a:solidFill>
                      <a:schemeClr val="accent5">
                        <a:lumMod val="20000"/>
                        <a:lumOff val="80000"/>
                      </a:schemeClr>
                    </a:solidFill>
                  </a:tcPr>
                </a:tc>
                <a:tc>
                  <a:txBody>
                    <a:bodyPr/>
                    <a:lstStyle/>
                    <a:p>
                      <a:pPr marL="0" marR="0" indent="0" algn="ctr" defTabSz="4176431" rtl="0" eaLnBrk="1" fontAlgn="auto" latinLnBrk="0" hangingPunct="1">
                        <a:lnSpc>
                          <a:spcPct val="100000"/>
                        </a:lnSpc>
                        <a:spcBef>
                          <a:spcPts val="0"/>
                        </a:spcBef>
                        <a:spcAft>
                          <a:spcPts val="0"/>
                        </a:spcAft>
                        <a:buClrTx/>
                        <a:buSzTx/>
                        <a:buFontTx/>
                        <a:buNone/>
                        <a:tabLst/>
                        <a:defRPr/>
                      </a:pPr>
                      <a:r>
                        <a:rPr lang="ca-ES" sz="700" kern="1200" dirty="0" smtClean="0">
                          <a:solidFill>
                            <a:schemeClr val="dk1"/>
                          </a:solidFill>
                          <a:latin typeface="Arial" panose="020B0604020202020204" pitchFamily="34" charset="0"/>
                          <a:ea typeface="+mn-ea"/>
                          <a:cs typeface="Arial" panose="020B0604020202020204" pitchFamily="34" charset="0"/>
                        </a:rPr>
                        <a:t>x</a:t>
                      </a:r>
                      <a:endParaRPr lang="ca-ES" sz="700" kern="1200" dirty="0">
                        <a:solidFill>
                          <a:schemeClr val="dk1"/>
                        </a:solidFill>
                        <a:latin typeface="Arial" panose="020B0604020202020204" pitchFamily="34" charset="0"/>
                        <a:ea typeface="+mn-ea"/>
                        <a:cs typeface="Arial" panose="020B0604020202020204" pitchFamily="34" charset="0"/>
                      </a:endParaRPr>
                    </a:p>
                  </a:txBody>
                  <a:tcPr anchor="ctr">
                    <a:solidFill>
                      <a:schemeClr val="accent5">
                        <a:lumMod val="20000"/>
                        <a:lumOff val="80000"/>
                      </a:schemeClr>
                    </a:solidFill>
                  </a:tcPr>
                </a:tc>
                <a:tc>
                  <a:txBody>
                    <a:bodyPr/>
                    <a:lstStyle/>
                    <a:p>
                      <a:pPr marL="0" marR="0" indent="0" algn="ctr" defTabSz="4176431" rtl="0" eaLnBrk="1" fontAlgn="auto" latinLnBrk="0" hangingPunct="1">
                        <a:lnSpc>
                          <a:spcPct val="100000"/>
                        </a:lnSpc>
                        <a:spcBef>
                          <a:spcPts val="0"/>
                        </a:spcBef>
                        <a:spcAft>
                          <a:spcPts val="0"/>
                        </a:spcAft>
                        <a:buClrTx/>
                        <a:buSzTx/>
                        <a:buFontTx/>
                        <a:buNone/>
                        <a:tabLst/>
                        <a:defRPr/>
                      </a:pPr>
                      <a:r>
                        <a:rPr lang="en-US" sz="700" kern="1200" dirty="0">
                          <a:solidFill>
                            <a:schemeClr val="dk1"/>
                          </a:solidFill>
                          <a:latin typeface="Arial" panose="020B0604020202020204" pitchFamily="34" charset="0"/>
                          <a:ea typeface="+mn-ea"/>
                          <a:cs typeface="Arial" panose="020B0604020202020204" pitchFamily="34" charset="0"/>
                        </a:rPr>
                        <a:t>-789.01</a:t>
                      </a:r>
                    </a:p>
                  </a:txBody>
                  <a:tcPr marL="9525" marR="9525" marT="9525" marB="0" anchor="ctr">
                    <a:solidFill>
                      <a:schemeClr val="accent5">
                        <a:lumMod val="20000"/>
                        <a:lumOff val="80000"/>
                      </a:schemeClr>
                    </a:solidFill>
                  </a:tcPr>
                </a:tc>
                <a:tc>
                  <a:txBody>
                    <a:bodyPr/>
                    <a:lstStyle/>
                    <a:p>
                      <a:pPr marL="0" marR="0" indent="0" algn="ctr" defTabSz="4176431" rtl="0" eaLnBrk="1" fontAlgn="auto" latinLnBrk="0" hangingPunct="1">
                        <a:lnSpc>
                          <a:spcPct val="100000"/>
                        </a:lnSpc>
                        <a:spcBef>
                          <a:spcPts val="0"/>
                        </a:spcBef>
                        <a:spcAft>
                          <a:spcPts val="0"/>
                        </a:spcAft>
                        <a:buClrTx/>
                        <a:buSzTx/>
                        <a:buFontTx/>
                        <a:buNone/>
                        <a:tabLst/>
                        <a:defRPr/>
                      </a:pPr>
                      <a:r>
                        <a:rPr lang="ca-ES" sz="700" kern="1200" dirty="0" smtClean="0">
                          <a:solidFill>
                            <a:schemeClr val="dk1"/>
                          </a:solidFill>
                          <a:latin typeface="Arial" panose="020B0604020202020204" pitchFamily="34" charset="0"/>
                          <a:ea typeface="+mn-ea"/>
                          <a:cs typeface="Arial" panose="020B0604020202020204" pitchFamily="34" charset="0"/>
                        </a:rPr>
                        <a:t>x</a:t>
                      </a:r>
                      <a:endParaRPr lang="ca-ES" sz="700" kern="1200" dirty="0">
                        <a:solidFill>
                          <a:schemeClr val="dk1"/>
                        </a:solidFill>
                        <a:latin typeface="Arial" panose="020B0604020202020204" pitchFamily="34" charset="0"/>
                        <a:ea typeface="+mn-ea"/>
                        <a:cs typeface="Arial" panose="020B0604020202020204" pitchFamily="34" charset="0"/>
                      </a:endParaRPr>
                    </a:p>
                  </a:txBody>
                  <a:tcPr anchor="ctr">
                    <a:solidFill>
                      <a:schemeClr val="accent5">
                        <a:lumMod val="20000"/>
                        <a:lumOff val="80000"/>
                      </a:schemeClr>
                    </a:solidFill>
                  </a:tcPr>
                </a:tc>
                <a:tc>
                  <a:txBody>
                    <a:bodyPr/>
                    <a:lstStyle/>
                    <a:p>
                      <a:pPr marL="0" marR="0" indent="0" algn="ctr" defTabSz="4176431" rtl="0" eaLnBrk="1" fontAlgn="auto" latinLnBrk="0" hangingPunct="1">
                        <a:lnSpc>
                          <a:spcPct val="100000"/>
                        </a:lnSpc>
                        <a:spcBef>
                          <a:spcPts val="0"/>
                        </a:spcBef>
                        <a:spcAft>
                          <a:spcPts val="0"/>
                        </a:spcAft>
                        <a:buClrTx/>
                        <a:buSzTx/>
                        <a:buFontTx/>
                        <a:buNone/>
                        <a:tabLst/>
                        <a:defRPr/>
                      </a:pPr>
                      <a:r>
                        <a:rPr lang="en-US" sz="700" kern="1200" dirty="0">
                          <a:solidFill>
                            <a:schemeClr val="dk1"/>
                          </a:solidFill>
                          <a:latin typeface="Arial" panose="020B0604020202020204" pitchFamily="34" charset="0"/>
                          <a:ea typeface="+mn-ea"/>
                          <a:cs typeface="Arial" panose="020B0604020202020204" pitchFamily="34" charset="0"/>
                        </a:rPr>
                        <a:t>-</a:t>
                      </a:r>
                      <a:r>
                        <a:rPr lang="en-US" sz="700" kern="1200" dirty="0" smtClean="0">
                          <a:solidFill>
                            <a:schemeClr val="dk1"/>
                          </a:solidFill>
                          <a:latin typeface="Arial" panose="020B0604020202020204" pitchFamily="34" charset="0"/>
                          <a:ea typeface="+mn-ea"/>
                          <a:cs typeface="Arial" panose="020B0604020202020204" pitchFamily="34" charset="0"/>
                        </a:rPr>
                        <a:t>633.15</a:t>
                      </a:r>
                      <a:endParaRPr lang="en-US" sz="700" kern="1200" dirty="0">
                        <a:solidFill>
                          <a:schemeClr val="dk1"/>
                        </a:solidFill>
                        <a:latin typeface="Arial" panose="020B0604020202020204" pitchFamily="34" charset="0"/>
                        <a:ea typeface="+mn-ea"/>
                        <a:cs typeface="Arial" panose="020B0604020202020204" pitchFamily="34" charset="0"/>
                      </a:endParaRPr>
                    </a:p>
                  </a:txBody>
                  <a:tcPr marL="9525" marR="9525" marT="9525" marB="0" anchor="ctr">
                    <a:solidFill>
                      <a:schemeClr val="accent5">
                        <a:lumMod val="20000"/>
                        <a:lumOff val="80000"/>
                      </a:schemeClr>
                    </a:solidFill>
                  </a:tcPr>
                </a:tc>
                <a:tc>
                  <a:txBody>
                    <a:bodyPr/>
                    <a:lstStyle/>
                    <a:p>
                      <a:pPr marL="0" marR="0" indent="0" algn="ctr" defTabSz="4176431" rtl="0" eaLnBrk="1" fontAlgn="auto" latinLnBrk="0" hangingPunct="1">
                        <a:lnSpc>
                          <a:spcPct val="100000"/>
                        </a:lnSpc>
                        <a:spcBef>
                          <a:spcPts val="0"/>
                        </a:spcBef>
                        <a:spcAft>
                          <a:spcPts val="0"/>
                        </a:spcAft>
                        <a:buClrTx/>
                        <a:buSzTx/>
                        <a:buFontTx/>
                        <a:buNone/>
                        <a:tabLst/>
                        <a:defRPr/>
                      </a:pPr>
                      <a:r>
                        <a:rPr lang="ca-ES" sz="700" kern="1200" dirty="0" smtClean="0">
                          <a:solidFill>
                            <a:schemeClr val="dk1"/>
                          </a:solidFill>
                          <a:latin typeface="Arial" panose="020B0604020202020204" pitchFamily="34" charset="0"/>
                          <a:ea typeface="+mn-ea"/>
                          <a:cs typeface="Arial" panose="020B0604020202020204" pitchFamily="34" charset="0"/>
                        </a:rPr>
                        <a:t>x</a:t>
                      </a:r>
                      <a:endParaRPr lang="ca-ES" sz="700" kern="1200" dirty="0">
                        <a:solidFill>
                          <a:schemeClr val="dk1"/>
                        </a:solidFill>
                        <a:latin typeface="Arial" panose="020B0604020202020204" pitchFamily="34" charset="0"/>
                        <a:ea typeface="+mn-ea"/>
                        <a:cs typeface="Arial" panose="020B0604020202020204" pitchFamily="34" charset="0"/>
                      </a:endParaRPr>
                    </a:p>
                  </a:txBody>
                  <a:tcPr anchor="ctr">
                    <a:solidFill>
                      <a:schemeClr val="accent5">
                        <a:lumMod val="20000"/>
                        <a:lumOff val="80000"/>
                      </a:schemeClr>
                    </a:solidFill>
                  </a:tcPr>
                </a:tc>
                <a:tc>
                  <a:txBody>
                    <a:bodyPr/>
                    <a:lstStyle/>
                    <a:p>
                      <a:pPr marL="0" marR="0" indent="0" algn="ctr" defTabSz="4176431" rtl="0" eaLnBrk="1" fontAlgn="auto" latinLnBrk="0" hangingPunct="1">
                        <a:lnSpc>
                          <a:spcPct val="100000"/>
                        </a:lnSpc>
                        <a:spcBef>
                          <a:spcPts val="0"/>
                        </a:spcBef>
                        <a:spcAft>
                          <a:spcPts val="0"/>
                        </a:spcAft>
                        <a:buClrTx/>
                        <a:buSzTx/>
                        <a:buFontTx/>
                        <a:buNone/>
                        <a:tabLst/>
                        <a:defRPr/>
                      </a:pPr>
                      <a:r>
                        <a:rPr lang="en-US" sz="700" kern="1200" dirty="0">
                          <a:solidFill>
                            <a:schemeClr val="dk1"/>
                          </a:solidFill>
                          <a:latin typeface="Arial" panose="020B0604020202020204" pitchFamily="34" charset="0"/>
                          <a:ea typeface="+mn-ea"/>
                          <a:cs typeface="Arial" panose="020B0604020202020204" pitchFamily="34" charset="0"/>
                        </a:rPr>
                        <a:t>-501.36</a:t>
                      </a:r>
                    </a:p>
                  </a:txBody>
                  <a:tcPr marL="9525" marR="9525" marT="9525" marB="0" anchor="ctr">
                    <a:solidFill>
                      <a:schemeClr val="accent5">
                        <a:lumMod val="20000"/>
                        <a:lumOff val="80000"/>
                      </a:schemeClr>
                    </a:solidFill>
                  </a:tcPr>
                </a:tc>
                <a:tc>
                  <a:txBody>
                    <a:bodyPr/>
                    <a:lstStyle/>
                    <a:p>
                      <a:pPr marL="0" marR="0" indent="0" algn="ctr" defTabSz="4176431" rtl="0" eaLnBrk="1" fontAlgn="auto" latinLnBrk="0" hangingPunct="1">
                        <a:lnSpc>
                          <a:spcPct val="100000"/>
                        </a:lnSpc>
                        <a:spcBef>
                          <a:spcPts val="0"/>
                        </a:spcBef>
                        <a:spcAft>
                          <a:spcPts val="0"/>
                        </a:spcAft>
                        <a:buClrTx/>
                        <a:buSzTx/>
                        <a:buFontTx/>
                        <a:buNone/>
                        <a:tabLst/>
                        <a:defRPr/>
                      </a:pPr>
                      <a:r>
                        <a:rPr lang="ca-ES" sz="700" kern="1200" dirty="0" smtClean="0">
                          <a:solidFill>
                            <a:schemeClr val="dk1"/>
                          </a:solidFill>
                          <a:latin typeface="Arial" panose="020B0604020202020204" pitchFamily="34" charset="0"/>
                          <a:ea typeface="+mn-ea"/>
                          <a:cs typeface="Arial" panose="020B0604020202020204" pitchFamily="34" charset="0"/>
                        </a:rPr>
                        <a:t>x</a:t>
                      </a:r>
                      <a:endParaRPr lang="ca-ES" sz="700" kern="1200" dirty="0">
                        <a:solidFill>
                          <a:schemeClr val="dk1"/>
                        </a:solidFill>
                        <a:latin typeface="Arial" panose="020B0604020202020204" pitchFamily="34" charset="0"/>
                        <a:ea typeface="+mn-ea"/>
                        <a:cs typeface="Arial" panose="020B0604020202020204" pitchFamily="34" charset="0"/>
                      </a:endParaRPr>
                    </a:p>
                  </a:txBody>
                  <a:tcPr anchor="ctr">
                    <a:solidFill>
                      <a:schemeClr val="accent5">
                        <a:lumMod val="20000"/>
                        <a:lumOff val="80000"/>
                      </a:schemeClr>
                    </a:solidFill>
                  </a:tcPr>
                </a:tc>
                <a:tc>
                  <a:txBody>
                    <a:bodyPr/>
                    <a:lstStyle/>
                    <a:p>
                      <a:pPr marL="0" marR="0" indent="0" algn="ctr" defTabSz="4176431" rtl="0" eaLnBrk="1" fontAlgn="auto" latinLnBrk="0" hangingPunct="1">
                        <a:lnSpc>
                          <a:spcPct val="100000"/>
                        </a:lnSpc>
                        <a:spcBef>
                          <a:spcPts val="0"/>
                        </a:spcBef>
                        <a:spcAft>
                          <a:spcPts val="0"/>
                        </a:spcAft>
                        <a:buClrTx/>
                        <a:buSzTx/>
                        <a:buFontTx/>
                        <a:buNone/>
                        <a:tabLst/>
                        <a:defRPr/>
                      </a:pPr>
                      <a:r>
                        <a:rPr lang="en-US" sz="700" kern="1200" dirty="0">
                          <a:solidFill>
                            <a:schemeClr val="dk1"/>
                          </a:solidFill>
                          <a:latin typeface="Arial" panose="020B0604020202020204" pitchFamily="34" charset="0"/>
                          <a:ea typeface="+mn-ea"/>
                          <a:cs typeface="Arial" panose="020B0604020202020204" pitchFamily="34" charset="0"/>
                        </a:rPr>
                        <a:t>-</a:t>
                      </a:r>
                      <a:r>
                        <a:rPr lang="en-US" sz="700" kern="1200" dirty="0" smtClean="0">
                          <a:solidFill>
                            <a:schemeClr val="dk1"/>
                          </a:solidFill>
                          <a:latin typeface="Arial" panose="020B0604020202020204" pitchFamily="34" charset="0"/>
                          <a:ea typeface="+mn-ea"/>
                          <a:cs typeface="Arial" panose="020B0604020202020204" pitchFamily="34" charset="0"/>
                        </a:rPr>
                        <a:t>313.81</a:t>
                      </a:r>
                      <a:endParaRPr lang="en-US" sz="700" kern="1200" dirty="0">
                        <a:solidFill>
                          <a:schemeClr val="dk1"/>
                        </a:solidFill>
                        <a:latin typeface="Arial" panose="020B0604020202020204" pitchFamily="34" charset="0"/>
                        <a:ea typeface="+mn-ea"/>
                        <a:cs typeface="Arial" panose="020B0604020202020204" pitchFamily="34" charset="0"/>
                      </a:endParaRPr>
                    </a:p>
                  </a:txBody>
                  <a:tcPr marL="9525" marR="9525" marT="9525" marB="0" anchor="ctr">
                    <a:solidFill>
                      <a:schemeClr val="accent5">
                        <a:lumMod val="20000"/>
                        <a:lumOff val="80000"/>
                      </a:schemeClr>
                    </a:solidFill>
                  </a:tcPr>
                </a:tc>
              </a:tr>
              <a:tr h="193334">
                <a:tc vMerge="1">
                  <a:txBody>
                    <a:bodyPr/>
                    <a:lstStyle/>
                    <a:p>
                      <a:pPr marL="0" algn="ctr" defTabSz="914400" rtl="0" eaLnBrk="1" latinLnBrk="0" hangingPunct="1"/>
                      <a:endParaRPr lang="ca-ES" sz="2300" kern="1200" dirty="0">
                        <a:solidFill>
                          <a:schemeClr val="dk1"/>
                        </a:solidFill>
                        <a:latin typeface="Arial Narrow" panose="020B0606020202030204" pitchFamily="34" charset="0"/>
                        <a:ea typeface="+mn-ea"/>
                        <a:cs typeface="+mn-cs"/>
                      </a:endParaRPr>
                    </a:p>
                  </a:txBody>
                  <a:tcPr>
                    <a:solidFill>
                      <a:schemeClr val="accent5"/>
                    </a:solidFill>
                  </a:tcPr>
                </a:tc>
                <a:tc>
                  <a:txBody>
                    <a:bodyPr/>
                    <a:lstStyle/>
                    <a:p>
                      <a:pPr marL="0" marR="0" indent="0" algn="ctr" defTabSz="4176431" rtl="0" eaLnBrk="1" fontAlgn="auto" latinLnBrk="0" hangingPunct="1">
                        <a:lnSpc>
                          <a:spcPct val="100000"/>
                        </a:lnSpc>
                        <a:spcBef>
                          <a:spcPts val="0"/>
                        </a:spcBef>
                        <a:spcAft>
                          <a:spcPts val="0"/>
                        </a:spcAft>
                        <a:buClrTx/>
                        <a:buSzTx/>
                        <a:buFontTx/>
                        <a:buNone/>
                        <a:tabLst/>
                        <a:defRPr/>
                      </a:pPr>
                      <a:r>
                        <a:rPr lang="ca-ES" sz="700" kern="1200" dirty="0" smtClean="0">
                          <a:latin typeface="Arial" panose="020B0604020202020204" pitchFamily="34" charset="0"/>
                          <a:cs typeface="Arial" panose="020B0604020202020204" pitchFamily="34" charset="0"/>
                        </a:rPr>
                        <a:t>y</a:t>
                      </a:r>
                      <a:endParaRPr lang="ca-ES" sz="700" kern="1200" dirty="0">
                        <a:solidFill>
                          <a:schemeClr val="dk1"/>
                        </a:solidFill>
                        <a:latin typeface="Arial" panose="020B0604020202020204" pitchFamily="34" charset="0"/>
                        <a:ea typeface="+mn-ea"/>
                        <a:cs typeface="Arial" panose="020B0604020202020204" pitchFamily="34" charset="0"/>
                      </a:endParaRPr>
                    </a:p>
                  </a:txBody>
                  <a:tcPr anchor="ctr">
                    <a:solidFill>
                      <a:schemeClr val="accent5">
                        <a:lumMod val="20000"/>
                        <a:lumOff val="80000"/>
                      </a:schemeClr>
                    </a:solidFill>
                  </a:tcPr>
                </a:tc>
                <a:tc>
                  <a:txBody>
                    <a:bodyPr/>
                    <a:lstStyle/>
                    <a:p>
                      <a:pPr marL="0" marR="0" indent="0" algn="ctr" defTabSz="4176431" rtl="0" eaLnBrk="1" fontAlgn="auto" latinLnBrk="0" hangingPunct="1">
                        <a:lnSpc>
                          <a:spcPct val="100000"/>
                        </a:lnSpc>
                        <a:spcBef>
                          <a:spcPts val="0"/>
                        </a:spcBef>
                        <a:spcAft>
                          <a:spcPts val="0"/>
                        </a:spcAft>
                        <a:buClrTx/>
                        <a:buSzTx/>
                        <a:buFontTx/>
                        <a:buNone/>
                        <a:tabLst/>
                        <a:defRPr/>
                      </a:pPr>
                      <a:r>
                        <a:rPr lang="en-US" sz="700" kern="1200" dirty="0">
                          <a:solidFill>
                            <a:schemeClr val="dk1"/>
                          </a:solidFill>
                          <a:latin typeface="Arial" panose="020B0604020202020204" pitchFamily="34" charset="0"/>
                          <a:ea typeface="+mn-ea"/>
                          <a:cs typeface="Arial" panose="020B0604020202020204" pitchFamily="34" charset="0"/>
                        </a:rPr>
                        <a:t>0.26</a:t>
                      </a:r>
                    </a:p>
                  </a:txBody>
                  <a:tcPr marL="9525" marR="9525" marT="9525" marB="0" anchor="ctr">
                    <a:solidFill>
                      <a:schemeClr val="accent5">
                        <a:lumMod val="20000"/>
                        <a:lumOff val="80000"/>
                      </a:schemeClr>
                    </a:solidFill>
                  </a:tcPr>
                </a:tc>
                <a:tc>
                  <a:txBody>
                    <a:bodyPr/>
                    <a:lstStyle/>
                    <a:p>
                      <a:pPr marL="0" marR="0" indent="0" algn="ctr" defTabSz="4176431" rtl="0" eaLnBrk="1" fontAlgn="auto" latinLnBrk="0" hangingPunct="1">
                        <a:lnSpc>
                          <a:spcPct val="100000"/>
                        </a:lnSpc>
                        <a:spcBef>
                          <a:spcPts val="0"/>
                        </a:spcBef>
                        <a:spcAft>
                          <a:spcPts val="0"/>
                        </a:spcAft>
                        <a:buClrTx/>
                        <a:buSzTx/>
                        <a:buFontTx/>
                        <a:buNone/>
                        <a:tabLst/>
                        <a:defRPr/>
                      </a:pPr>
                      <a:r>
                        <a:rPr lang="ca-ES" sz="700" kern="1200" dirty="0" smtClean="0">
                          <a:solidFill>
                            <a:schemeClr val="dk1"/>
                          </a:solidFill>
                          <a:latin typeface="Arial" panose="020B0604020202020204" pitchFamily="34" charset="0"/>
                          <a:ea typeface="+mn-ea"/>
                          <a:cs typeface="Arial" panose="020B0604020202020204" pitchFamily="34" charset="0"/>
                        </a:rPr>
                        <a:t>y</a:t>
                      </a:r>
                      <a:endParaRPr lang="ca-ES" sz="700" kern="1200" dirty="0">
                        <a:solidFill>
                          <a:schemeClr val="dk1"/>
                        </a:solidFill>
                        <a:latin typeface="Arial" panose="020B0604020202020204" pitchFamily="34" charset="0"/>
                        <a:ea typeface="+mn-ea"/>
                        <a:cs typeface="Arial" panose="020B0604020202020204" pitchFamily="34" charset="0"/>
                      </a:endParaRPr>
                    </a:p>
                  </a:txBody>
                  <a:tcPr anchor="ctr">
                    <a:solidFill>
                      <a:schemeClr val="accent5">
                        <a:lumMod val="20000"/>
                        <a:lumOff val="80000"/>
                      </a:schemeClr>
                    </a:solidFill>
                  </a:tcPr>
                </a:tc>
                <a:tc>
                  <a:txBody>
                    <a:bodyPr/>
                    <a:lstStyle/>
                    <a:p>
                      <a:pPr marL="0" marR="0" indent="0" algn="ctr" defTabSz="4176431" rtl="0" eaLnBrk="1" fontAlgn="auto" latinLnBrk="0" hangingPunct="1">
                        <a:lnSpc>
                          <a:spcPct val="100000"/>
                        </a:lnSpc>
                        <a:spcBef>
                          <a:spcPts val="0"/>
                        </a:spcBef>
                        <a:spcAft>
                          <a:spcPts val="0"/>
                        </a:spcAft>
                        <a:buClrTx/>
                        <a:buSzTx/>
                        <a:buFontTx/>
                        <a:buNone/>
                        <a:tabLst/>
                        <a:defRPr/>
                      </a:pPr>
                      <a:r>
                        <a:rPr lang="en-US" sz="700" kern="1200" dirty="0">
                          <a:solidFill>
                            <a:schemeClr val="dk1"/>
                          </a:solidFill>
                          <a:latin typeface="Arial" panose="020B0604020202020204" pitchFamily="34" charset="0"/>
                          <a:ea typeface="+mn-ea"/>
                          <a:cs typeface="Arial" panose="020B0604020202020204" pitchFamily="34" charset="0"/>
                        </a:rPr>
                        <a:t>92.66</a:t>
                      </a:r>
                    </a:p>
                  </a:txBody>
                  <a:tcPr marL="9525" marR="9525" marT="9525" marB="0" anchor="ctr">
                    <a:solidFill>
                      <a:schemeClr val="accent5">
                        <a:lumMod val="20000"/>
                        <a:lumOff val="80000"/>
                      </a:schemeClr>
                    </a:solidFill>
                  </a:tcPr>
                </a:tc>
                <a:tc>
                  <a:txBody>
                    <a:bodyPr/>
                    <a:lstStyle/>
                    <a:p>
                      <a:pPr marL="0" marR="0" indent="0" algn="ctr" defTabSz="4176431" rtl="0" eaLnBrk="1" fontAlgn="auto" latinLnBrk="0" hangingPunct="1">
                        <a:lnSpc>
                          <a:spcPct val="100000"/>
                        </a:lnSpc>
                        <a:spcBef>
                          <a:spcPts val="0"/>
                        </a:spcBef>
                        <a:spcAft>
                          <a:spcPts val="0"/>
                        </a:spcAft>
                        <a:buClrTx/>
                        <a:buSzTx/>
                        <a:buFontTx/>
                        <a:buNone/>
                        <a:tabLst/>
                        <a:defRPr/>
                      </a:pPr>
                      <a:r>
                        <a:rPr lang="ca-ES" sz="700" kern="1200" dirty="0" smtClean="0">
                          <a:solidFill>
                            <a:schemeClr val="dk1"/>
                          </a:solidFill>
                          <a:latin typeface="Arial" panose="020B0604020202020204" pitchFamily="34" charset="0"/>
                          <a:ea typeface="+mn-ea"/>
                          <a:cs typeface="Arial" panose="020B0604020202020204" pitchFamily="34" charset="0"/>
                        </a:rPr>
                        <a:t>y</a:t>
                      </a:r>
                      <a:endParaRPr lang="ca-ES" sz="700" kern="1200" dirty="0">
                        <a:solidFill>
                          <a:schemeClr val="dk1"/>
                        </a:solidFill>
                        <a:latin typeface="Arial" panose="020B0604020202020204" pitchFamily="34" charset="0"/>
                        <a:ea typeface="+mn-ea"/>
                        <a:cs typeface="Arial" panose="020B0604020202020204" pitchFamily="34" charset="0"/>
                      </a:endParaRPr>
                    </a:p>
                  </a:txBody>
                  <a:tcPr anchor="ctr">
                    <a:solidFill>
                      <a:schemeClr val="accent5">
                        <a:lumMod val="20000"/>
                        <a:lumOff val="80000"/>
                      </a:schemeClr>
                    </a:solidFill>
                  </a:tcPr>
                </a:tc>
                <a:tc>
                  <a:txBody>
                    <a:bodyPr/>
                    <a:lstStyle/>
                    <a:p>
                      <a:pPr marL="0" marR="0" indent="0" algn="ctr" defTabSz="4176431" rtl="0" eaLnBrk="1" fontAlgn="auto" latinLnBrk="0" hangingPunct="1">
                        <a:lnSpc>
                          <a:spcPct val="100000"/>
                        </a:lnSpc>
                        <a:spcBef>
                          <a:spcPts val="0"/>
                        </a:spcBef>
                        <a:spcAft>
                          <a:spcPts val="0"/>
                        </a:spcAft>
                        <a:buClrTx/>
                        <a:buSzTx/>
                        <a:buFontTx/>
                        <a:buNone/>
                        <a:tabLst/>
                        <a:defRPr/>
                      </a:pPr>
                      <a:r>
                        <a:rPr lang="en-US" sz="700" kern="1200" dirty="0">
                          <a:solidFill>
                            <a:schemeClr val="dk1"/>
                          </a:solidFill>
                          <a:latin typeface="Arial" panose="020B0604020202020204" pitchFamily="34" charset="0"/>
                          <a:ea typeface="+mn-ea"/>
                          <a:cs typeface="Arial" panose="020B0604020202020204" pitchFamily="34" charset="0"/>
                        </a:rPr>
                        <a:t>-</a:t>
                      </a:r>
                      <a:r>
                        <a:rPr lang="en-US" sz="700" kern="1200" dirty="0" smtClean="0">
                          <a:solidFill>
                            <a:schemeClr val="dk1"/>
                          </a:solidFill>
                          <a:latin typeface="Arial" panose="020B0604020202020204" pitchFamily="34" charset="0"/>
                          <a:ea typeface="+mn-ea"/>
                          <a:cs typeface="Arial" panose="020B0604020202020204" pitchFamily="34" charset="0"/>
                        </a:rPr>
                        <a:t>91.53</a:t>
                      </a:r>
                      <a:endParaRPr lang="en-US" sz="700" kern="1200" dirty="0">
                        <a:solidFill>
                          <a:schemeClr val="dk1"/>
                        </a:solidFill>
                        <a:latin typeface="Arial" panose="020B0604020202020204" pitchFamily="34" charset="0"/>
                        <a:ea typeface="+mn-ea"/>
                        <a:cs typeface="Arial" panose="020B0604020202020204" pitchFamily="34" charset="0"/>
                      </a:endParaRPr>
                    </a:p>
                  </a:txBody>
                  <a:tcPr marL="9525" marR="9525" marT="9525" marB="0" anchor="ctr">
                    <a:solidFill>
                      <a:schemeClr val="accent5">
                        <a:lumMod val="20000"/>
                        <a:lumOff val="80000"/>
                      </a:schemeClr>
                    </a:solidFill>
                  </a:tcPr>
                </a:tc>
                <a:tc>
                  <a:txBody>
                    <a:bodyPr/>
                    <a:lstStyle/>
                    <a:p>
                      <a:pPr marL="0" marR="0" indent="0" algn="ctr" defTabSz="4176431" rtl="0" eaLnBrk="1" fontAlgn="auto" latinLnBrk="0" hangingPunct="1">
                        <a:lnSpc>
                          <a:spcPct val="100000"/>
                        </a:lnSpc>
                        <a:spcBef>
                          <a:spcPts val="0"/>
                        </a:spcBef>
                        <a:spcAft>
                          <a:spcPts val="0"/>
                        </a:spcAft>
                        <a:buClrTx/>
                        <a:buSzTx/>
                        <a:buFontTx/>
                        <a:buNone/>
                        <a:tabLst/>
                        <a:defRPr/>
                      </a:pPr>
                      <a:r>
                        <a:rPr lang="ca-ES" sz="700" kern="1200" dirty="0" smtClean="0">
                          <a:solidFill>
                            <a:schemeClr val="dk1"/>
                          </a:solidFill>
                          <a:latin typeface="Arial" panose="020B0604020202020204" pitchFamily="34" charset="0"/>
                          <a:ea typeface="+mn-ea"/>
                          <a:cs typeface="Arial" panose="020B0604020202020204" pitchFamily="34" charset="0"/>
                        </a:rPr>
                        <a:t>y</a:t>
                      </a:r>
                      <a:endParaRPr lang="ca-ES" sz="700" kern="1200" dirty="0">
                        <a:solidFill>
                          <a:schemeClr val="dk1"/>
                        </a:solidFill>
                        <a:latin typeface="Arial" panose="020B0604020202020204" pitchFamily="34" charset="0"/>
                        <a:ea typeface="+mn-ea"/>
                        <a:cs typeface="Arial" panose="020B0604020202020204" pitchFamily="34" charset="0"/>
                      </a:endParaRPr>
                    </a:p>
                  </a:txBody>
                  <a:tcPr anchor="ctr">
                    <a:solidFill>
                      <a:schemeClr val="accent5">
                        <a:lumMod val="20000"/>
                        <a:lumOff val="80000"/>
                      </a:schemeClr>
                    </a:solidFill>
                  </a:tcPr>
                </a:tc>
                <a:tc>
                  <a:txBody>
                    <a:bodyPr/>
                    <a:lstStyle/>
                    <a:p>
                      <a:pPr marL="0" marR="0" indent="0" algn="ctr" defTabSz="4176431" rtl="0" eaLnBrk="1" fontAlgn="auto" latinLnBrk="0" hangingPunct="1">
                        <a:lnSpc>
                          <a:spcPct val="100000"/>
                        </a:lnSpc>
                        <a:spcBef>
                          <a:spcPts val="0"/>
                        </a:spcBef>
                        <a:spcAft>
                          <a:spcPts val="0"/>
                        </a:spcAft>
                        <a:buClrTx/>
                        <a:buSzTx/>
                        <a:buFontTx/>
                        <a:buNone/>
                        <a:tabLst/>
                        <a:defRPr/>
                      </a:pPr>
                      <a:r>
                        <a:rPr lang="en-US" sz="700" kern="1200" dirty="0">
                          <a:solidFill>
                            <a:schemeClr val="dk1"/>
                          </a:solidFill>
                          <a:latin typeface="Arial" panose="020B0604020202020204" pitchFamily="34" charset="0"/>
                          <a:ea typeface="+mn-ea"/>
                          <a:cs typeface="Arial" panose="020B0604020202020204" pitchFamily="34" charset="0"/>
                        </a:rPr>
                        <a:t>17.23</a:t>
                      </a:r>
                    </a:p>
                  </a:txBody>
                  <a:tcPr marL="9525" marR="9525" marT="9525" marB="0" anchor="ctr">
                    <a:solidFill>
                      <a:schemeClr val="accent5">
                        <a:lumMod val="20000"/>
                        <a:lumOff val="80000"/>
                      </a:schemeClr>
                    </a:solidFill>
                  </a:tcPr>
                </a:tc>
                <a:tc>
                  <a:txBody>
                    <a:bodyPr/>
                    <a:lstStyle/>
                    <a:p>
                      <a:pPr marL="0" marR="0" indent="0" algn="ctr" defTabSz="4176431" rtl="0" eaLnBrk="1" fontAlgn="auto" latinLnBrk="0" hangingPunct="1">
                        <a:lnSpc>
                          <a:spcPct val="100000"/>
                        </a:lnSpc>
                        <a:spcBef>
                          <a:spcPts val="0"/>
                        </a:spcBef>
                        <a:spcAft>
                          <a:spcPts val="0"/>
                        </a:spcAft>
                        <a:buClrTx/>
                        <a:buSzTx/>
                        <a:buFontTx/>
                        <a:buNone/>
                        <a:tabLst/>
                        <a:defRPr/>
                      </a:pPr>
                      <a:r>
                        <a:rPr lang="ca-ES" sz="700" kern="1200" dirty="0" smtClean="0">
                          <a:solidFill>
                            <a:schemeClr val="dk1"/>
                          </a:solidFill>
                          <a:latin typeface="Arial" panose="020B0604020202020204" pitchFamily="34" charset="0"/>
                          <a:ea typeface="+mn-ea"/>
                          <a:cs typeface="Arial" panose="020B0604020202020204" pitchFamily="34" charset="0"/>
                        </a:rPr>
                        <a:t>y</a:t>
                      </a:r>
                      <a:endParaRPr lang="ca-ES" sz="700" kern="1200" dirty="0">
                        <a:solidFill>
                          <a:schemeClr val="dk1"/>
                        </a:solidFill>
                        <a:latin typeface="Arial" panose="020B0604020202020204" pitchFamily="34" charset="0"/>
                        <a:ea typeface="+mn-ea"/>
                        <a:cs typeface="Arial" panose="020B0604020202020204" pitchFamily="34" charset="0"/>
                      </a:endParaRPr>
                    </a:p>
                  </a:txBody>
                  <a:tcPr anchor="ctr">
                    <a:solidFill>
                      <a:schemeClr val="accent5">
                        <a:lumMod val="20000"/>
                        <a:lumOff val="80000"/>
                      </a:schemeClr>
                    </a:solidFill>
                  </a:tcPr>
                </a:tc>
                <a:tc>
                  <a:txBody>
                    <a:bodyPr/>
                    <a:lstStyle/>
                    <a:p>
                      <a:pPr marL="0" marR="0" indent="0" algn="ctr" defTabSz="4176431" rtl="0" eaLnBrk="1" fontAlgn="auto" latinLnBrk="0" hangingPunct="1">
                        <a:lnSpc>
                          <a:spcPct val="100000"/>
                        </a:lnSpc>
                        <a:spcBef>
                          <a:spcPts val="0"/>
                        </a:spcBef>
                        <a:spcAft>
                          <a:spcPts val="0"/>
                        </a:spcAft>
                        <a:buClrTx/>
                        <a:buSzTx/>
                        <a:buFontTx/>
                        <a:buNone/>
                        <a:tabLst/>
                        <a:defRPr/>
                      </a:pPr>
                      <a:r>
                        <a:rPr lang="en-US" sz="700" kern="1200" dirty="0">
                          <a:solidFill>
                            <a:schemeClr val="dk1"/>
                          </a:solidFill>
                          <a:latin typeface="Arial" panose="020B0604020202020204" pitchFamily="34" charset="0"/>
                          <a:ea typeface="+mn-ea"/>
                          <a:cs typeface="Arial" panose="020B0604020202020204" pitchFamily="34" charset="0"/>
                        </a:rPr>
                        <a:t>0.78</a:t>
                      </a:r>
                    </a:p>
                  </a:txBody>
                  <a:tcPr marL="9525" marR="9525" marT="9525" marB="0" anchor="ctr">
                    <a:solidFill>
                      <a:schemeClr val="accent5">
                        <a:lumMod val="20000"/>
                        <a:lumOff val="80000"/>
                      </a:schemeClr>
                    </a:solidFill>
                  </a:tcPr>
                </a:tc>
              </a:tr>
              <a:tr h="193334">
                <a:tc vMerge="1">
                  <a:txBody>
                    <a:bodyPr/>
                    <a:lstStyle/>
                    <a:p>
                      <a:pPr marL="0" algn="ctr" defTabSz="914400" rtl="0" eaLnBrk="1" latinLnBrk="0" hangingPunct="1"/>
                      <a:endParaRPr lang="ca-ES" sz="2300" kern="1200" dirty="0">
                        <a:solidFill>
                          <a:schemeClr val="dk1"/>
                        </a:solidFill>
                        <a:latin typeface="Arial Narrow" panose="020B0606020202030204" pitchFamily="34" charset="0"/>
                        <a:ea typeface="+mn-ea"/>
                        <a:cs typeface="+mn-cs"/>
                      </a:endParaRPr>
                    </a:p>
                  </a:txBody>
                  <a:tcPr>
                    <a:solidFill>
                      <a:schemeClr val="accent5"/>
                    </a:solidFill>
                  </a:tcPr>
                </a:tc>
                <a:tc>
                  <a:txBody>
                    <a:bodyPr/>
                    <a:lstStyle/>
                    <a:p>
                      <a:pPr marL="0" marR="0" indent="0" algn="ctr" defTabSz="4176431" rtl="0" eaLnBrk="1" fontAlgn="auto" latinLnBrk="0" hangingPunct="1">
                        <a:lnSpc>
                          <a:spcPct val="100000"/>
                        </a:lnSpc>
                        <a:spcBef>
                          <a:spcPts val="0"/>
                        </a:spcBef>
                        <a:spcAft>
                          <a:spcPts val="0"/>
                        </a:spcAft>
                        <a:buClrTx/>
                        <a:buSzTx/>
                        <a:buFontTx/>
                        <a:buNone/>
                        <a:tabLst/>
                        <a:defRPr/>
                      </a:pPr>
                      <a:r>
                        <a:rPr lang="ca-ES" sz="700" kern="1200" dirty="0" smtClean="0">
                          <a:latin typeface="Arial" panose="020B0604020202020204" pitchFamily="34" charset="0"/>
                          <a:cs typeface="Arial" panose="020B0604020202020204" pitchFamily="34" charset="0"/>
                        </a:rPr>
                        <a:t>z</a:t>
                      </a:r>
                      <a:endParaRPr lang="ca-ES" sz="700" kern="1200" dirty="0">
                        <a:solidFill>
                          <a:schemeClr val="dk1"/>
                        </a:solidFill>
                        <a:latin typeface="Arial" panose="020B0604020202020204" pitchFamily="34" charset="0"/>
                        <a:ea typeface="+mn-ea"/>
                        <a:cs typeface="Arial" panose="020B0604020202020204" pitchFamily="34" charset="0"/>
                      </a:endParaRPr>
                    </a:p>
                  </a:txBody>
                  <a:tcPr anchor="ctr">
                    <a:solidFill>
                      <a:schemeClr val="accent5">
                        <a:lumMod val="20000"/>
                        <a:lumOff val="80000"/>
                      </a:schemeClr>
                    </a:solidFill>
                  </a:tcPr>
                </a:tc>
                <a:tc>
                  <a:txBody>
                    <a:bodyPr/>
                    <a:lstStyle/>
                    <a:p>
                      <a:pPr marL="0" marR="0" indent="0" algn="ctr" defTabSz="4176431" rtl="0" eaLnBrk="1" fontAlgn="auto" latinLnBrk="0" hangingPunct="1">
                        <a:lnSpc>
                          <a:spcPct val="100000"/>
                        </a:lnSpc>
                        <a:spcBef>
                          <a:spcPts val="0"/>
                        </a:spcBef>
                        <a:spcAft>
                          <a:spcPts val="0"/>
                        </a:spcAft>
                        <a:buClrTx/>
                        <a:buSzTx/>
                        <a:buFontTx/>
                        <a:buNone/>
                        <a:tabLst/>
                        <a:defRPr/>
                      </a:pPr>
                      <a:r>
                        <a:rPr lang="en-US" sz="700" kern="1200" dirty="0">
                          <a:solidFill>
                            <a:schemeClr val="dk1"/>
                          </a:solidFill>
                          <a:latin typeface="Arial" panose="020B0604020202020204" pitchFamily="34" charset="0"/>
                          <a:ea typeface="+mn-ea"/>
                          <a:cs typeface="Arial" panose="020B0604020202020204" pitchFamily="34" charset="0"/>
                        </a:rPr>
                        <a:t>60.31</a:t>
                      </a:r>
                    </a:p>
                  </a:txBody>
                  <a:tcPr marL="9525" marR="9525" marT="9525" marB="0" anchor="ctr">
                    <a:solidFill>
                      <a:schemeClr val="accent5">
                        <a:lumMod val="20000"/>
                        <a:lumOff val="80000"/>
                      </a:schemeClr>
                    </a:solidFill>
                  </a:tcPr>
                </a:tc>
                <a:tc>
                  <a:txBody>
                    <a:bodyPr/>
                    <a:lstStyle/>
                    <a:p>
                      <a:pPr marL="0" marR="0" indent="0" algn="ctr" defTabSz="4176431" rtl="0" eaLnBrk="1" fontAlgn="auto" latinLnBrk="0" hangingPunct="1">
                        <a:lnSpc>
                          <a:spcPct val="100000"/>
                        </a:lnSpc>
                        <a:spcBef>
                          <a:spcPts val="0"/>
                        </a:spcBef>
                        <a:spcAft>
                          <a:spcPts val="0"/>
                        </a:spcAft>
                        <a:buClrTx/>
                        <a:buSzTx/>
                        <a:buFontTx/>
                        <a:buNone/>
                        <a:tabLst/>
                        <a:defRPr/>
                      </a:pPr>
                      <a:r>
                        <a:rPr lang="ca-ES" sz="700" kern="1200" dirty="0" smtClean="0">
                          <a:solidFill>
                            <a:schemeClr val="dk1"/>
                          </a:solidFill>
                          <a:latin typeface="Arial" panose="020B0604020202020204" pitchFamily="34" charset="0"/>
                          <a:ea typeface="+mn-ea"/>
                          <a:cs typeface="Arial" panose="020B0604020202020204" pitchFamily="34" charset="0"/>
                        </a:rPr>
                        <a:t>z</a:t>
                      </a:r>
                      <a:endParaRPr lang="ca-ES" sz="700" kern="1200" dirty="0">
                        <a:solidFill>
                          <a:schemeClr val="dk1"/>
                        </a:solidFill>
                        <a:latin typeface="Arial" panose="020B0604020202020204" pitchFamily="34" charset="0"/>
                        <a:ea typeface="+mn-ea"/>
                        <a:cs typeface="Arial" panose="020B0604020202020204" pitchFamily="34" charset="0"/>
                      </a:endParaRPr>
                    </a:p>
                  </a:txBody>
                  <a:tcPr anchor="ctr">
                    <a:solidFill>
                      <a:schemeClr val="accent5">
                        <a:lumMod val="20000"/>
                        <a:lumOff val="80000"/>
                      </a:schemeClr>
                    </a:solidFill>
                  </a:tcPr>
                </a:tc>
                <a:tc>
                  <a:txBody>
                    <a:bodyPr/>
                    <a:lstStyle/>
                    <a:p>
                      <a:pPr marL="0" marR="0" indent="0" algn="ctr" defTabSz="4176431" rtl="0" eaLnBrk="1" fontAlgn="auto" latinLnBrk="0" hangingPunct="1">
                        <a:lnSpc>
                          <a:spcPct val="100000"/>
                        </a:lnSpc>
                        <a:spcBef>
                          <a:spcPts val="0"/>
                        </a:spcBef>
                        <a:spcAft>
                          <a:spcPts val="0"/>
                        </a:spcAft>
                        <a:buClrTx/>
                        <a:buSzTx/>
                        <a:buFontTx/>
                        <a:buNone/>
                        <a:tabLst/>
                        <a:defRPr/>
                      </a:pPr>
                      <a:r>
                        <a:rPr lang="en-US" sz="700" kern="1200" dirty="0">
                          <a:solidFill>
                            <a:schemeClr val="dk1"/>
                          </a:solidFill>
                          <a:latin typeface="Arial" panose="020B0604020202020204" pitchFamily="34" charset="0"/>
                          <a:ea typeface="+mn-ea"/>
                          <a:cs typeface="Arial" panose="020B0604020202020204" pitchFamily="34" charset="0"/>
                        </a:rPr>
                        <a:t>60.21</a:t>
                      </a:r>
                    </a:p>
                  </a:txBody>
                  <a:tcPr marL="9525" marR="9525" marT="9525" marB="0" anchor="ctr">
                    <a:solidFill>
                      <a:schemeClr val="accent5">
                        <a:lumMod val="20000"/>
                        <a:lumOff val="80000"/>
                      </a:schemeClr>
                    </a:solidFill>
                  </a:tcPr>
                </a:tc>
                <a:tc>
                  <a:txBody>
                    <a:bodyPr/>
                    <a:lstStyle/>
                    <a:p>
                      <a:pPr marL="0" marR="0" indent="0" algn="ctr" defTabSz="4176431" rtl="0" eaLnBrk="1" fontAlgn="auto" latinLnBrk="0" hangingPunct="1">
                        <a:lnSpc>
                          <a:spcPct val="100000"/>
                        </a:lnSpc>
                        <a:spcBef>
                          <a:spcPts val="0"/>
                        </a:spcBef>
                        <a:spcAft>
                          <a:spcPts val="0"/>
                        </a:spcAft>
                        <a:buClrTx/>
                        <a:buSzTx/>
                        <a:buFontTx/>
                        <a:buNone/>
                        <a:tabLst/>
                        <a:defRPr/>
                      </a:pPr>
                      <a:r>
                        <a:rPr lang="ca-ES" sz="700" kern="1200" dirty="0" smtClean="0">
                          <a:solidFill>
                            <a:schemeClr val="dk1"/>
                          </a:solidFill>
                          <a:latin typeface="Arial" panose="020B0604020202020204" pitchFamily="34" charset="0"/>
                          <a:ea typeface="+mn-ea"/>
                          <a:cs typeface="Arial" panose="020B0604020202020204" pitchFamily="34" charset="0"/>
                        </a:rPr>
                        <a:t>z</a:t>
                      </a:r>
                      <a:endParaRPr lang="ca-ES" sz="700" kern="1200" dirty="0">
                        <a:solidFill>
                          <a:schemeClr val="dk1"/>
                        </a:solidFill>
                        <a:latin typeface="Arial" panose="020B0604020202020204" pitchFamily="34" charset="0"/>
                        <a:ea typeface="+mn-ea"/>
                        <a:cs typeface="Arial" panose="020B0604020202020204" pitchFamily="34" charset="0"/>
                      </a:endParaRPr>
                    </a:p>
                  </a:txBody>
                  <a:tcPr anchor="ctr">
                    <a:solidFill>
                      <a:schemeClr val="accent5">
                        <a:lumMod val="20000"/>
                        <a:lumOff val="80000"/>
                      </a:schemeClr>
                    </a:solidFill>
                  </a:tcPr>
                </a:tc>
                <a:tc>
                  <a:txBody>
                    <a:bodyPr/>
                    <a:lstStyle/>
                    <a:p>
                      <a:pPr marL="0" marR="0" indent="0" algn="ctr" defTabSz="4176431" rtl="0" eaLnBrk="1" fontAlgn="auto" latinLnBrk="0" hangingPunct="1">
                        <a:lnSpc>
                          <a:spcPct val="100000"/>
                        </a:lnSpc>
                        <a:spcBef>
                          <a:spcPts val="0"/>
                        </a:spcBef>
                        <a:spcAft>
                          <a:spcPts val="0"/>
                        </a:spcAft>
                        <a:buClrTx/>
                        <a:buSzTx/>
                        <a:buFontTx/>
                        <a:buNone/>
                        <a:tabLst/>
                        <a:defRPr/>
                      </a:pPr>
                      <a:r>
                        <a:rPr lang="en-US" sz="700" kern="1200" dirty="0">
                          <a:solidFill>
                            <a:schemeClr val="dk1"/>
                          </a:solidFill>
                          <a:latin typeface="Arial" panose="020B0604020202020204" pitchFamily="34" charset="0"/>
                          <a:ea typeface="+mn-ea"/>
                          <a:cs typeface="Arial" panose="020B0604020202020204" pitchFamily="34" charset="0"/>
                        </a:rPr>
                        <a:t>60.63</a:t>
                      </a:r>
                    </a:p>
                  </a:txBody>
                  <a:tcPr marL="9525" marR="9525" marT="9525" marB="0" anchor="ctr">
                    <a:solidFill>
                      <a:schemeClr val="accent5">
                        <a:lumMod val="20000"/>
                        <a:lumOff val="80000"/>
                      </a:schemeClr>
                    </a:solidFill>
                  </a:tcPr>
                </a:tc>
                <a:tc>
                  <a:txBody>
                    <a:bodyPr/>
                    <a:lstStyle/>
                    <a:p>
                      <a:pPr marL="0" marR="0" indent="0" algn="ctr" defTabSz="4176431" rtl="0" eaLnBrk="1" fontAlgn="auto" latinLnBrk="0" hangingPunct="1">
                        <a:lnSpc>
                          <a:spcPct val="100000"/>
                        </a:lnSpc>
                        <a:spcBef>
                          <a:spcPts val="0"/>
                        </a:spcBef>
                        <a:spcAft>
                          <a:spcPts val="0"/>
                        </a:spcAft>
                        <a:buClrTx/>
                        <a:buSzTx/>
                        <a:buFontTx/>
                        <a:buNone/>
                        <a:tabLst/>
                        <a:defRPr/>
                      </a:pPr>
                      <a:r>
                        <a:rPr lang="ca-ES" sz="700" kern="1200" dirty="0" smtClean="0">
                          <a:solidFill>
                            <a:schemeClr val="dk1"/>
                          </a:solidFill>
                          <a:latin typeface="Arial" panose="020B0604020202020204" pitchFamily="34" charset="0"/>
                          <a:ea typeface="+mn-ea"/>
                          <a:cs typeface="Arial" panose="020B0604020202020204" pitchFamily="34" charset="0"/>
                        </a:rPr>
                        <a:t>z</a:t>
                      </a:r>
                      <a:endParaRPr lang="ca-ES" sz="700" kern="1200" dirty="0">
                        <a:solidFill>
                          <a:schemeClr val="dk1"/>
                        </a:solidFill>
                        <a:latin typeface="Arial" panose="020B0604020202020204" pitchFamily="34" charset="0"/>
                        <a:ea typeface="+mn-ea"/>
                        <a:cs typeface="Arial" panose="020B0604020202020204" pitchFamily="34" charset="0"/>
                      </a:endParaRPr>
                    </a:p>
                  </a:txBody>
                  <a:tcPr anchor="ctr">
                    <a:solidFill>
                      <a:schemeClr val="accent5">
                        <a:lumMod val="20000"/>
                        <a:lumOff val="80000"/>
                      </a:schemeClr>
                    </a:solidFill>
                  </a:tcPr>
                </a:tc>
                <a:tc>
                  <a:txBody>
                    <a:bodyPr/>
                    <a:lstStyle/>
                    <a:p>
                      <a:pPr marL="0" marR="0" indent="0" algn="ctr" defTabSz="4176431" rtl="0" eaLnBrk="1" fontAlgn="auto" latinLnBrk="0" hangingPunct="1">
                        <a:lnSpc>
                          <a:spcPct val="100000"/>
                        </a:lnSpc>
                        <a:spcBef>
                          <a:spcPts val="0"/>
                        </a:spcBef>
                        <a:spcAft>
                          <a:spcPts val="0"/>
                        </a:spcAft>
                        <a:buClrTx/>
                        <a:buSzTx/>
                        <a:buFontTx/>
                        <a:buNone/>
                        <a:tabLst/>
                        <a:defRPr/>
                      </a:pPr>
                      <a:r>
                        <a:rPr lang="en-US" sz="700" kern="1200" dirty="0">
                          <a:solidFill>
                            <a:schemeClr val="dk1"/>
                          </a:solidFill>
                          <a:latin typeface="Arial" panose="020B0604020202020204" pitchFamily="34" charset="0"/>
                          <a:ea typeface="+mn-ea"/>
                          <a:cs typeface="Arial" panose="020B0604020202020204" pitchFamily="34" charset="0"/>
                        </a:rPr>
                        <a:t>241.51</a:t>
                      </a:r>
                    </a:p>
                  </a:txBody>
                  <a:tcPr marL="9525" marR="9525" marT="9525" marB="0" anchor="ctr">
                    <a:solidFill>
                      <a:schemeClr val="accent5">
                        <a:lumMod val="20000"/>
                        <a:lumOff val="80000"/>
                      </a:schemeClr>
                    </a:solidFill>
                  </a:tcPr>
                </a:tc>
                <a:tc>
                  <a:txBody>
                    <a:bodyPr/>
                    <a:lstStyle/>
                    <a:p>
                      <a:pPr marL="0" marR="0" indent="0" algn="ctr" defTabSz="4176431" rtl="0" eaLnBrk="1" fontAlgn="auto" latinLnBrk="0" hangingPunct="1">
                        <a:lnSpc>
                          <a:spcPct val="100000"/>
                        </a:lnSpc>
                        <a:spcBef>
                          <a:spcPts val="0"/>
                        </a:spcBef>
                        <a:spcAft>
                          <a:spcPts val="0"/>
                        </a:spcAft>
                        <a:buClrTx/>
                        <a:buSzTx/>
                        <a:buFontTx/>
                        <a:buNone/>
                        <a:tabLst/>
                        <a:defRPr/>
                      </a:pPr>
                      <a:r>
                        <a:rPr lang="ca-ES" sz="700" kern="1200" dirty="0" smtClean="0">
                          <a:solidFill>
                            <a:schemeClr val="dk1"/>
                          </a:solidFill>
                          <a:latin typeface="Arial" panose="020B0604020202020204" pitchFamily="34" charset="0"/>
                          <a:ea typeface="+mn-ea"/>
                          <a:cs typeface="Arial" panose="020B0604020202020204" pitchFamily="34" charset="0"/>
                        </a:rPr>
                        <a:t>z</a:t>
                      </a:r>
                      <a:endParaRPr lang="ca-ES" sz="700" kern="1200" dirty="0">
                        <a:solidFill>
                          <a:schemeClr val="dk1"/>
                        </a:solidFill>
                        <a:latin typeface="Arial" panose="020B0604020202020204" pitchFamily="34" charset="0"/>
                        <a:ea typeface="+mn-ea"/>
                        <a:cs typeface="Arial" panose="020B0604020202020204" pitchFamily="34" charset="0"/>
                      </a:endParaRPr>
                    </a:p>
                  </a:txBody>
                  <a:tcPr anchor="ctr">
                    <a:solidFill>
                      <a:schemeClr val="accent5">
                        <a:lumMod val="20000"/>
                        <a:lumOff val="80000"/>
                      </a:schemeClr>
                    </a:solidFill>
                  </a:tcPr>
                </a:tc>
                <a:tc>
                  <a:txBody>
                    <a:bodyPr/>
                    <a:lstStyle/>
                    <a:p>
                      <a:pPr marL="0" marR="0" indent="0" algn="ctr" defTabSz="4176431" rtl="0" eaLnBrk="1" fontAlgn="auto" latinLnBrk="0" hangingPunct="1">
                        <a:lnSpc>
                          <a:spcPct val="100000"/>
                        </a:lnSpc>
                        <a:spcBef>
                          <a:spcPts val="0"/>
                        </a:spcBef>
                        <a:spcAft>
                          <a:spcPts val="0"/>
                        </a:spcAft>
                        <a:buClrTx/>
                        <a:buSzTx/>
                        <a:buFontTx/>
                        <a:buNone/>
                        <a:tabLst/>
                        <a:defRPr/>
                      </a:pPr>
                      <a:r>
                        <a:rPr lang="en-US" sz="700" kern="1200" dirty="0" smtClean="0">
                          <a:solidFill>
                            <a:schemeClr val="dk1"/>
                          </a:solidFill>
                          <a:latin typeface="Arial" panose="020B0604020202020204" pitchFamily="34" charset="0"/>
                          <a:ea typeface="+mn-ea"/>
                          <a:cs typeface="Arial" panose="020B0604020202020204" pitchFamily="34" charset="0"/>
                        </a:rPr>
                        <a:t>146.04</a:t>
                      </a:r>
                      <a:endParaRPr lang="en-US" sz="700" kern="1200" dirty="0" smtClean="0">
                        <a:solidFill>
                          <a:schemeClr val="dk1"/>
                        </a:solidFill>
                        <a:latin typeface="Arial" panose="020B0604020202020204" pitchFamily="34" charset="0"/>
                        <a:ea typeface="+mn-ea"/>
                        <a:cs typeface="Arial" panose="020B0604020202020204" pitchFamily="34" charset="0"/>
                      </a:endParaRPr>
                    </a:p>
                  </a:txBody>
                  <a:tcPr marL="9525" marR="9525" marT="9525" marB="0" anchor="ctr">
                    <a:solidFill>
                      <a:schemeClr val="accent5">
                        <a:lumMod val="20000"/>
                        <a:lumOff val="80000"/>
                      </a:schemeClr>
                    </a:solidFill>
                  </a:tcPr>
                </a:tc>
              </a:tr>
              <a:tr h="138732">
                <a:tc gridSpan="11">
                  <a:txBody>
                    <a:bodyPr/>
                    <a:lstStyle/>
                    <a:p>
                      <a:pPr marL="0" marR="0" indent="0" algn="ctr" defTabSz="4176431" rtl="0" eaLnBrk="1" fontAlgn="auto" latinLnBrk="0" hangingPunct="1">
                        <a:lnSpc>
                          <a:spcPct val="100000"/>
                        </a:lnSpc>
                        <a:spcBef>
                          <a:spcPts val="0"/>
                        </a:spcBef>
                        <a:spcAft>
                          <a:spcPts val="0"/>
                        </a:spcAft>
                        <a:buClrTx/>
                        <a:buSzTx/>
                        <a:buFontTx/>
                        <a:buNone/>
                        <a:tabLst/>
                        <a:defRPr/>
                      </a:pPr>
                      <a:endParaRPr lang="ca-ES" sz="300" kern="1200" dirty="0">
                        <a:solidFill>
                          <a:schemeClr val="dk1"/>
                        </a:solidFill>
                        <a:latin typeface="Arial" panose="020B0604020202020204" pitchFamily="34" charset="0"/>
                        <a:ea typeface="+mn-ea"/>
                        <a:cs typeface="Arial" panose="020B0604020202020204" pitchFamily="34" charset="0"/>
                      </a:endParaRPr>
                    </a:p>
                  </a:txBody>
                  <a:tcPr anchor="ctr">
                    <a:solidFill>
                      <a:schemeClr val="accent5">
                        <a:lumMod val="20000"/>
                        <a:lumOff val="80000"/>
                      </a:schemeClr>
                    </a:solidFill>
                  </a:tcPr>
                </a:tc>
                <a:tc hMerge="1">
                  <a:txBody>
                    <a:bodyPr/>
                    <a:lstStyle/>
                    <a:p>
                      <a:endParaRPr lang="en-US"/>
                    </a:p>
                  </a:txBody>
                  <a:tcPr/>
                </a:tc>
                <a:tc hMerge="1">
                  <a:txBody>
                    <a:bodyPr/>
                    <a:lstStyle/>
                    <a:p>
                      <a:pPr marL="0" marR="0" indent="0" algn="ctr" defTabSz="4176431" rtl="0" eaLnBrk="1" fontAlgn="auto" latinLnBrk="0" hangingPunct="1">
                        <a:lnSpc>
                          <a:spcPct val="100000"/>
                        </a:lnSpc>
                        <a:spcBef>
                          <a:spcPts val="0"/>
                        </a:spcBef>
                        <a:spcAft>
                          <a:spcPts val="0"/>
                        </a:spcAft>
                        <a:buClrTx/>
                        <a:buSzTx/>
                        <a:buFontTx/>
                        <a:buNone/>
                        <a:tabLst/>
                        <a:defRPr/>
                      </a:pPr>
                      <a:endParaRPr lang="en-US" sz="900" kern="1200" dirty="0">
                        <a:solidFill>
                          <a:schemeClr val="dk1"/>
                        </a:solidFill>
                        <a:latin typeface="Arial" panose="020B0604020202020204" pitchFamily="34" charset="0"/>
                        <a:ea typeface="+mn-ea"/>
                        <a:cs typeface="Arial" panose="020B0604020202020204" pitchFamily="34" charset="0"/>
                      </a:endParaRPr>
                    </a:p>
                  </a:txBody>
                  <a:tcPr marL="9525" marR="9525" marT="9525" marB="0" anchor="b">
                    <a:solidFill>
                      <a:schemeClr val="accent5">
                        <a:lumMod val="20000"/>
                        <a:lumOff val="80000"/>
                      </a:schemeClr>
                    </a:solidFill>
                  </a:tcPr>
                </a:tc>
                <a:tc hMerge="1">
                  <a:txBody>
                    <a:bodyPr/>
                    <a:lstStyle/>
                    <a:p>
                      <a:pPr marL="0" marR="0" indent="0" algn="ctr" defTabSz="4176431" rtl="0" eaLnBrk="1" fontAlgn="auto" latinLnBrk="0" hangingPunct="1">
                        <a:lnSpc>
                          <a:spcPct val="100000"/>
                        </a:lnSpc>
                        <a:spcBef>
                          <a:spcPts val="0"/>
                        </a:spcBef>
                        <a:spcAft>
                          <a:spcPts val="0"/>
                        </a:spcAft>
                        <a:buClrTx/>
                        <a:buSzTx/>
                        <a:buFontTx/>
                        <a:buNone/>
                        <a:tabLst/>
                        <a:defRPr/>
                      </a:pPr>
                      <a:endParaRPr lang="ca-ES" sz="900" kern="1200" dirty="0">
                        <a:solidFill>
                          <a:schemeClr val="dk1"/>
                        </a:solidFill>
                        <a:latin typeface="Arial" panose="020B0604020202020204" pitchFamily="34" charset="0"/>
                        <a:ea typeface="+mn-ea"/>
                        <a:cs typeface="Arial" panose="020B0604020202020204" pitchFamily="34" charset="0"/>
                      </a:endParaRPr>
                    </a:p>
                  </a:txBody>
                  <a:tcPr anchor="ctr">
                    <a:solidFill>
                      <a:schemeClr val="accent5">
                        <a:lumMod val="20000"/>
                        <a:lumOff val="80000"/>
                      </a:schemeClr>
                    </a:solidFill>
                  </a:tcPr>
                </a:tc>
                <a:tc hMerge="1">
                  <a:txBody>
                    <a:bodyPr/>
                    <a:lstStyle/>
                    <a:p>
                      <a:pPr marL="0" marR="0" indent="0" algn="ctr" defTabSz="4176431" rtl="0" eaLnBrk="1" fontAlgn="auto" latinLnBrk="0" hangingPunct="1">
                        <a:lnSpc>
                          <a:spcPct val="100000"/>
                        </a:lnSpc>
                        <a:spcBef>
                          <a:spcPts val="0"/>
                        </a:spcBef>
                        <a:spcAft>
                          <a:spcPts val="0"/>
                        </a:spcAft>
                        <a:buClrTx/>
                        <a:buSzTx/>
                        <a:buFontTx/>
                        <a:buNone/>
                        <a:tabLst/>
                        <a:defRPr/>
                      </a:pPr>
                      <a:endParaRPr lang="en-US" sz="900" kern="1200" dirty="0">
                        <a:solidFill>
                          <a:schemeClr val="dk1"/>
                        </a:solidFill>
                        <a:latin typeface="Arial" panose="020B0604020202020204" pitchFamily="34" charset="0"/>
                        <a:ea typeface="+mn-ea"/>
                        <a:cs typeface="Arial" panose="020B0604020202020204" pitchFamily="34" charset="0"/>
                      </a:endParaRPr>
                    </a:p>
                  </a:txBody>
                  <a:tcPr marL="9525" marR="9525" marT="9525" marB="0" anchor="b">
                    <a:solidFill>
                      <a:schemeClr val="accent5">
                        <a:lumMod val="20000"/>
                        <a:lumOff val="80000"/>
                      </a:schemeClr>
                    </a:solidFill>
                  </a:tcPr>
                </a:tc>
                <a:tc hMerge="1">
                  <a:txBody>
                    <a:bodyPr/>
                    <a:lstStyle/>
                    <a:p>
                      <a:pPr marL="0" marR="0" indent="0" algn="ctr" defTabSz="4176431" rtl="0" eaLnBrk="1" fontAlgn="auto" latinLnBrk="0" hangingPunct="1">
                        <a:lnSpc>
                          <a:spcPct val="100000"/>
                        </a:lnSpc>
                        <a:spcBef>
                          <a:spcPts val="0"/>
                        </a:spcBef>
                        <a:spcAft>
                          <a:spcPts val="0"/>
                        </a:spcAft>
                        <a:buClrTx/>
                        <a:buSzTx/>
                        <a:buFontTx/>
                        <a:buNone/>
                        <a:tabLst/>
                        <a:defRPr/>
                      </a:pPr>
                      <a:endParaRPr lang="ca-ES" sz="900" kern="1200" dirty="0">
                        <a:solidFill>
                          <a:schemeClr val="dk1"/>
                        </a:solidFill>
                        <a:latin typeface="Arial" panose="020B0604020202020204" pitchFamily="34" charset="0"/>
                        <a:ea typeface="+mn-ea"/>
                        <a:cs typeface="Arial" panose="020B0604020202020204" pitchFamily="34" charset="0"/>
                      </a:endParaRPr>
                    </a:p>
                  </a:txBody>
                  <a:tcPr anchor="ctr">
                    <a:solidFill>
                      <a:schemeClr val="accent5">
                        <a:lumMod val="20000"/>
                        <a:lumOff val="80000"/>
                      </a:schemeClr>
                    </a:solidFill>
                  </a:tcPr>
                </a:tc>
                <a:tc hMerge="1">
                  <a:txBody>
                    <a:bodyPr/>
                    <a:lstStyle/>
                    <a:p>
                      <a:pPr marL="0" marR="0" indent="0" algn="ctr" defTabSz="4176431" rtl="0" eaLnBrk="1" fontAlgn="auto" latinLnBrk="0" hangingPunct="1">
                        <a:lnSpc>
                          <a:spcPct val="100000"/>
                        </a:lnSpc>
                        <a:spcBef>
                          <a:spcPts val="0"/>
                        </a:spcBef>
                        <a:spcAft>
                          <a:spcPts val="0"/>
                        </a:spcAft>
                        <a:buClrTx/>
                        <a:buSzTx/>
                        <a:buFontTx/>
                        <a:buNone/>
                        <a:tabLst/>
                        <a:defRPr/>
                      </a:pPr>
                      <a:endParaRPr lang="en-US" sz="900" kern="1200" dirty="0">
                        <a:solidFill>
                          <a:schemeClr val="dk1"/>
                        </a:solidFill>
                        <a:latin typeface="Arial" panose="020B0604020202020204" pitchFamily="34" charset="0"/>
                        <a:ea typeface="+mn-ea"/>
                        <a:cs typeface="Arial" panose="020B0604020202020204" pitchFamily="34" charset="0"/>
                      </a:endParaRPr>
                    </a:p>
                  </a:txBody>
                  <a:tcPr marL="9525" marR="9525" marT="9525" marB="0" anchor="b">
                    <a:solidFill>
                      <a:schemeClr val="accent5">
                        <a:lumMod val="20000"/>
                        <a:lumOff val="80000"/>
                      </a:schemeClr>
                    </a:solidFill>
                  </a:tcPr>
                </a:tc>
                <a:tc hMerge="1">
                  <a:txBody>
                    <a:bodyPr/>
                    <a:lstStyle/>
                    <a:p>
                      <a:pPr marL="0" marR="0" indent="0" algn="ctr" defTabSz="4176431" rtl="0" eaLnBrk="1" fontAlgn="auto" latinLnBrk="0" hangingPunct="1">
                        <a:lnSpc>
                          <a:spcPct val="100000"/>
                        </a:lnSpc>
                        <a:spcBef>
                          <a:spcPts val="0"/>
                        </a:spcBef>
                        <a:spcAft>
                          <a:spcPts val="0"/>
                        </a:spcAft>
                        <a:buClrTx/>
                        <a:buSzTx/>
                        <a:buFontTx/>
                        <a:buNone/>
                        <a:tabLst/>
                        <a:defRPr/>
                      </a:pPr>
                      <a:endParaRPr lang="ca-ES" sz="900" kern="1200" dirty="0">
                        <a:solidFill>
                          <a:schemeClr val="dk1"/>
                        </a:solidFill>
                        <a:latin typeface="Arial" panose="020B0604020202020204" pitchFamily="34" charset="0"/>
                        <a:ea typeface="+mn-ea"/>
                        <a:cs typeface="Arial" panose="020B0604020202020204" pitchFamily="34" charset="0"/>
                      </a:endParaRPr>
                    </a:p>
                  </a:txBody>
                  <a:tcPr anchor="ctr">
                    <a:solidFill>
                      <a:schemeClr val="accent5">
                        <a:lumMod val="20000"/>
                        <a:lumOff val="80000"/>
                      </a:schemeClr>
                    </a:solidFill>
                  </a:tcPr>
                </a:tc>
                <a:tc hMerge="1">
                  <a:txBody>
                    <a:bodyPr/>
                    <a:lstStyle/>
                    <a:p>
                      <a:pPr marL="0" marR="0" indent="0" algn="ctr" defTabSz="4176431" rtl="0" eaLnBrk="1" fontAlgn="auto" latinLnBrk="0" hangingPunct="1">
                        <a:lnSpc>
                          <a:spcPct val="100000"/>
                        </a:lnSpc>
                        <a:spcBef>
                          <a:spcPts val="0"/>
                        </a:spcBef>
                        <a:spcAft>
                          <a:spcPts val="0"/>
                        </a:spcAft>
                        <a:buClrTx/>
                        <a:buSzTx/>
                        <a:buFontTx/>
                        <a:buNone/>
                        <a:tabLst/>
                        <a:defRPr/>
                      </a:pPr>
                      <a:endParaRPr lang="en-US" sz="900" kern="1200" dirty="0">
                        <a:solidFill>
                          <a:schemeClr val="dk1"/>
                        </a:solidFill>
                        <a:latin typeface="Arial" panose="020B0604020202020204" pitchFamily="34" charset="0"/>
                        <a:ea typeface="+mn-ea"/>
                        <a:cs typeface="Arial" panose="020B0604020202020204" pitchFamily="34" charset="0"/>
                      </a:endParaRPr>
                    </a:p>
                  </a:txBody>
                  <a:tcPr marL="9525" marR="9525" marT="9525" marB="0" anchor="b">
                    <a:solidFill>
                      <a:schemeClr val="accent5">
                        <a:lumMod val="20000"/>
                        <a:lumOff val="80000"/>
                      </a:schemeClr>
                    </a:solidFill>
                  </a:tcPr>
                </a:tc>
                <a:tc hMerge="1">
                  <a:txBody>
                    <a:bodyPr/>
                    <a:lstStyle/>
                    <a:p>
                      <a:pPr marL="0" marR="0" indent="0" algn="ctr" defTabSz="4176431" rtl="0" eaLnBrk="1" fontAlgn="auto" latinLnBrk="0" hangingPunct="1">
                        <a:lnSpc>
                          <a:spcPct val="100000"/>
                        </a:lnSpc>
                        <a:spcBef>
                          <a:spcPts val="0"/>
                        </a:spcBef>
                        <a:spcAft>
                          <a:spcPts val="0"/>
                        </a:spcAft>
                        <a:buClrTx/>
                        <a:buSzTx/>
                        <a:buFontTx/>
                        <a:buNone/>
                        <a:tabLst/>
                        <a:defRPr/>
                      </a:pPr>
                      <a:endParaRPr lang="ca-ES" sz="900" kern="1200" dirty="0">
                        <a:solidFill>
                          <a:schemeClr val="dk1"/>
                        </a:solidFill>
                        <a:latin typeface="Arial" panose="020B0604020202020204" pitchFamily="34" charset="0"/>
                        <a:ea typeface="+mn-ea"/>
                        <a:cs typeface="Arial" panose="020B0604020202020204" pitchFamily="34" charset="0"/>
                      </a:endParaRPr>
                    </a:p>
                  </a:txBody>
                  <a:tcPr anchor="ctr">
                    <a:solidFill>
                      <a:schemeClr val="accent5">
                        <a:lumMod val="20000"/>
                        <a:lumOff val="80000"/>
                      </a:schemeClr>
                    </a:solidFill>
                  </a:tcPr>
                </a:tc>
                <a:tc hMerge="1">
                  <a:txBody>
                    <a:bodyPr/>
                    <a:lstStyle/>
                    <a:p>
                      <a:pPr marL="0" marR="0" indent="0" algn="ctr" defTabSz="4176431" rtl="0" eaLnBrk="1" fontAlgn="auto" latinLnBrk="0" hangingPunct="1">
                        <a:lnSpc>
                          <a:spcPct val="100000"/>
                        </a:lnSpc>
                        <a:spcBef>
                          <a:spcPts val="0"/>
                        </a:spcBef>
                        <a:spcAft>
                          <a:spcPts val="0"/>
                        </a:spcAft>
                        <a:buClrTx/>
                        <a:buSzTx/>
                        <a:buFontTx/>
                        <a:buNone/>
                        <a:tabLst/>
                        <a:defRPr/>
                      </a:pPr>
                      <a:endParaRPr lang="en-US" sz="900" kern="1200" dirty="0">
                        <a:solidFill>
                          <a:schemeClr val="dk1"/>
                        </a:solidFill>
                        <a:latin typeface="Arial" panose="020B0604020202020204" pitchFamily="34" charset="0"/>
                        <a:ea typeface="+mn-ea"/>
                        <a:cs typeface="Arial" panose="020B0604020202020204" pitchFamily="34" charset="0"/>
                      </a:endParaRPr>
                    </a:p>
                  </a:txBody>
                  <a:tcPr marL="9525" marR="9525" marT="9525" marB="0" anchor="b">
                    <a:solidFill>
                      <a:schemeClr val="accent5">
                        <a:lumMod val="20000"/>
                        <a:lumOff val="80000"/>
                      </a:schemeClr>
                    </a:solidFill>
                  </a:tcPr>
                </a:tc>
              </a:tr>
              <a:tr h="193334">
                <a:tc rowSpan="3">
                  <a:txBody>
                    <a:bodyPr/>
                    <a:lstStyle/>
                    <a:p>
                      <a:pPr marL="0" marR="0" indent="0" algn="ctr" defTabSz="4176431" rtl="0" eaLnBrk="1" fontAlgn="auto" latinLnBrk="0" hangingPunct="1">
                        <a:lnSpc>
                          <a:spcPct val="100000"/>
                        </a:lnSpc>
                        <a:spcBef>
                          <a:spcPts val="0"/>
                        </a:spcBef>
                        <a:spcAft>
                          <a:spcPts val="0"/>
                        </a:spcAft>
                        <a:buClrTx/>
                        <a:buSzTx/>
                        <a:buFontTx/>
                        <a:buNone/>
                        <a:tabLst/>
                        <a:defRPr/>
                      </a:pPr>
                      <a:r>
                        <a:rPr lang="ca-ES" sz="800" kern="1200" dirty="0" smtClean="0">
                          <a:solidFill>
                            <a:schemeClr val="dk1"/>
                          </a:solidFill>
                          <a:latin typeface="DINBek"/>
                          <a:ea typeface="+mn-ea"/>
                          <a:cs typeface="Arial" panose="020B0604020202020204" pitchFamily="34" charset="0"/>
                        </a:rPr>
                        <a:t>∆</a:t>
                      </a:r>
                      <a:endParaRPr lang="ca-ES" sz="800" kern="1200" dirty="0">
                        <a:solidFill>
                          <a:schemeClr val="dk1"/>
                        </a:solidFill>
                        <a:latin typeface="Arial" panose="020B0604020202020204" pitchFamily="34" charset="0"/>
                        <a:ea typeface="+mn-ea"/>
                        <a:cs typeface="Arial" panose="020B0604020202020204" pitchFamily="34" charset="0"/>
                      </a:endParaRPr>
                    </a:p>
                  </a:txBody>
                  <a:tcPr anchor="ctr">
                    <a:solidFill>
                      <a:schemeClr val="accent5">
                        <a:lumMod val="20000"/>
                        <a:lumOff val="80000"/>
                      </a:schemeClr>
                    </a:solidFill>
                  </a:tcPr>
                </a:tc>
                <a:tc>
                  <a:txBody>
                    <a:bodyPr/>
                    <a:lstStyle/>
                    <a:p>
                      <a:pPr marL="0" marR="0" indent="0" algn="ctr" defTabSz="4176431" rtl="0" eaLnBrk="1" fontAlgn="auto" latinLnBrk="0" hangingPunct="1">
                        <a:lnSpc>
                          <a:spcPct val="100000"/>
                        </a:lnSpc>
                        <a:spcBef>
                          <a:spcPts val="0"/>
                        </a:spcBef>
                        <a:spcAft>
                          <a:spcPts val="0"/>
                        </a:spcAft>
                        <a:buClrTx/>
                        <a:buSzTx/>
                        <a:buFontTx/>
                        <a:buNone/>
                        <a:tabLst/>
                        <a:defRPr/>
                      </a:pPr>
                      <a:r>
                        <a:rPr lang="ca-ES" sz="700" kern="1200" dirty="0" smtClean="0">
                          <a:solidFill>
                            <a:schemeClr val="dk1"/>
                          </a:solidFill>
                          <a:latin typeface="Arial" panose="020B0604020202020204" pitchFamily="34" charset="0"/>
                          <a:ea typeface="+mn-ea"/>
                          <a:cs typeface="Arial" panose="020B0604020202020204" pitchFamily="34" charset="0"/>
                        </a:rPr>
                        <a:t>x</a:t>
                      </a:r>
                      <a:endParaRPr lang="ca-ES" sz="700" kern="1200" dirty="0">
                        <a:solidFill>
                          <a:schemeClr val="dk1"/>
                        </a:solidFill>
                        <a:latin typeface="Arial" panose="020B0604020202020204" pitchFamily="34" charset="0"/>
                        <a:ea typeface="+mn-ea"/>
                        <a:cs typeface="Arial" panose="020B0604020202020204" pitchFamily="34" charset="0"/>
                      </a:endParaRPr>
                    </a:p>
                  </a:txBody>
                  <a:tcPr anchor="ctr">
                    <a:solidFill>
                      <a:schemeClr val="accent5">
                        <a:lumMod val="20000"/>
                        <a:lumOff val="80000"/>
                      </a:schemeClr>
                    </a:solidFill>
                  </a:tcPr>
                </a:tc>
                <a:tc>
                  <a:txBody>
                    <a:bodyPr/>
                    <a:lstStyle/>
                    <a:p>
                      <a:pPr marL="0" marR="0" indent="0" algn="ctr" defTabSz="4176431" rtl="0" eaLnBrk="1" fontAlgn="auto" latinLnBrk="0" hangingPunct="1">
                        <a:lnSpc>
                          <a:spcPct val="100000"/>
                        </a:lnSpc>
                        <a:spcBef>
                          <a:spcPts val="0"/>
                        </a:spcBef>
                        <a:spcAft>
                          <a:spcPts val="0"/>
                        </a:spcAft>
                        <a:buClrTx/>
                        <a:buSzTx/>
                        <a:buFontTx/>
                        <a:buNone/>
                        <a:tabLst/>
                        <a:defRPr/>
                      </a:pPr>
                      <a:r>
                        <a:rPr lang="en-US" sz="700" b="1" kern="1200" dirty="0">
                          <a:solidFill>
                            <a:schemeClr val="dk1"/>
                          </a:solidFill>
                          <a:latin typeface="Arial" panose="020B0604020202020204" pitchFamily="34" charset="0"/>
                          <a:ea typeface="+mn-ea"/>
                          <a:cs typeface="Arial" panose="020B0604020202020204" pitchFamily="34" charset="0"/>
                        </a:rPr>
                        <a:t>-0.05</a:t>
                      </a:r>
                    </a:p>
                  </a:txBody>
                  <a:tcPr marL="9525" marR="9525" marT="9525" marB="0" anchor="ctr">
                    <a:solidFill>
                      <a:schemeClr val="accent5">
                        <a:lumMod val="20000"/>
                        <a:lumOff val="80000"/>
                      </a:schemeClr>
                    </a:solidFill>
                  </a:tcPr>
                </a:tc>
                <a:tc>
                  <a:txBody>
                    <a:bodyPr/>
                    <a:lstStyle/>
                    <a:p>
                      <a:pPr marL="0" marR="0" indent="0" algn="ctr" defTabSz="4176431" rtl="0" eaLnBrk="1" fontAlgn="auto" latinLnBrk="0" hangingPunct="1">
                        <a:lnSpc>
                          <a:spcPct val="100000"/>
                        </a:lnSpc>
                        <a:spcBef>
                          <a:spcPts val="0"/>
                        </a:spcBef>
                        <a:spcAft>
                          <a:spcPts val="0"/>
                        </a:spcAft>
                        <a:buClrTx/>
                        <a:buSzTx/>
                        <a:buFontTx/>
                        <a:buNone/>
                        <a:tabLst/>
                        <a:defRPr/>
                      </a:pPr>
                      <a:r>
                        <a:rPr lang="ca-ES" sz="700" kern="1200" dirty="0" smtClean="0">
                          <a:solidFill>
                            <a:schemeClr val="dk1"/>
                          </a:solidFill>
                          <a:latin typeface="Arial" panose="020B0604020202020204" pitchFamily="34" charset="0"/>
                          <a:ea typeface="+mn-ea"/>
                          <a:cs typeface="Arial" panose="020B0604020202020204" pitchFamily="34" charset="0"/>
                        </a:rPr>
                        <a:t>x</a:t>
                      </a:r>
                      <a:endParaRPr lang="ca-ES" sz="700" kern="1200" dirty="0">
                        <a:solidFill>
                          <a:schemeClr val="dk1"/>
                        </a:solidFill>
                        <a:latin typeface="Arial" panose="020B0604020202020204" pitchFamily="34" charset="0"/>
                        <a:ea typeface="+mn-ea"/>
                        <a:cs typeface="Arial" panose="020B0604020202020204" pitchFamily="34" charset="0"/>
                      </a:endParaRPr>
                    </a:p>
                  </a:txBody>
                  <a:tcPr anchor="ctr">
                    <a:solidFill>
                      <a:schemeClr val="accent5">
                        <a:lumMod val="20000"/>
                        <a:lumOff val="80000"/>
                      </a:schemeClr>
                    </a:solidFill>
                  </a:tcPr>
                </a:tc>
                <a:tc>
                  <a:txBody>
                    <a:bodyPr/>
                    <a:lstStyle/>
                    <a:p>
                      <a:pPr marL="0" marR="0" indent="0" algn="ctr" defTabSz="4176431" rtl="0" eaLnBrk="1" fontAlgn="auto" latinLnBrk="0" hangingPunct="1">
                        <a:lnSpc>
                          <a:spcPct val="100000"/>
                        </a:lnSpc>
                        <a:spcBef>
                          <a:spcPts val="0"/>
                        </a:spcBef>
                        <a:spcAft>
                          <a:spcPts val="0"/>
                        </a:spcAft>
                        <a:buClrTx/>
                        <a:buSzTx/>
                        <a:buFontTx/>
                        <a:buNone/>
                        <a:tabLst/>
                        <a:defRPr/>
                      </a:pPr>
                      <a:r>
                        <a:rPr lang="en-US" sz="700" b="1" kern="1200" dirty="0">
                          <a:solidFill>
                            <a:schemeClr val="dk1"/>
                          </a:solidFill>
                          <a:latin typeface="Arial" panose="020B0604020202020204" pitchFamily="34" charset="0"/>
                          <a:ea typeface="+mn-ea"/>
                          <a:cs typeface="Arial" panose="020B0604020202020204" pitchFamily="34" charset="0"/>
                        </a:rPr>
                        <a:t>-0.04</a:t>
                      </a:r>
                    </a:p>
                  </a:txBody>
                  <a:tcPr marL="9525" marR="9525" marT="9525" marB="0" anchor="ctr">
                    <a:solidFill>
                      <a:schemeClr val="accent5">
                        <a:lumMod val="20000"/>
                        <a:lumOff val="80000"/>
                      </a:schemeClr>
                    </a:solidFill>
                  </a:tcPr>
                </a:tc>
                <a:tc>
                  <a:txBody>
                    <a:bodyPr/>
                    <a:lstStyle/>
                    <a:p>
                      <a:pPr marL="0" marR="0" indent="0" algn="ctr" defTabSz="4176431" rtl="0" eaLnBrk="1" fontAlgn="auto" latinLnBrk="0" hangingPunct="1">
                        <a:lnSpc>
                          <a:spcPct val="100000"/>
                        </a:lnSpc>
                        <a:spcBef>
                          <a:spcPts val="0"/>
                        </a:spcBef>
                        <a:spcAft>
                          <a:spcPts val="0"/>
                        </a:spcAft>
                        <a:buClrTx/>
                        <a:buSzTx/>
                        <a:buFontTx/>
                        <a:buNone/>
                        <a:tabLst/>
                        <a:defRPr/>
                      </a:pPr>
                      <a:r>
                        <a:rPr lang="ca-ES" sz="700" kern="1200" dirty="0" smtClean="0">
                          <a:solidFill>
                            <a:schemeClr val="dk1"/>
                          </a:solidFill>
                          <a:latin typeface="Arial" panose="020B0604020202020204" pitchFamily="34" charset="0"/>
                          <a:ea typeface="+mn-ea"/>
                          <a:cs typeface="Arial" panose="020B0604020202020204" pitchFamily="34" charset="0"/>
                        </a:rPr>
                        <a:t>x</a:t>
                      </a:r>
                      <a:endParaRPr lang="ca-ES" sz="700" kern="1200" dirty="0">
                        <a:solidFill>
                          <a:schemeClr val="dk1"/>
                        </a:solidFill>
                        <a:latin typeface="Arial" panose="020B0604020202020204" pitchFamily="34" charset="0"/>
                        <a:ea typeface="+mn-ea"/>
                        <a:cs typeface="Arial" panose="020B0604020202020204" pitchFamily="34" charset="0"/>
                      </a:endParaRPr>
                    </a:p>
                  </a:txBody>
                  <a:tcPr anchor="ctr">
                    <a:solidFill>
                      <a:schemeClr val="accent5">
                        <a:lumMod val="20000"/>
                        <a:lumOff val="80000"/>
                      </a:schemeClr>
                    </a:solidFill>
                  </a:tcPr>
                </a:tc>
                <a:tc>
                  <a:txBody>
                    <a:bodyPr/>
                    <a:lstStyle/>
                    <a:p>
                      <a:pPr marL="0" marR="0" indent="0" algn="ctr" defTabSz="4176431" rtl="0" eaLnBrk="1" fontAlgn="auto" latinLnBrk="0" hangingPunct="1">
                        <a:lnSpc>
                          <a:spcPct val="100000"/>
                        </a:lnSpc>
                        <a:spcBef>
                          <a:spcPts val="0"/>
                        </a:spcBef>
                        <a:spcAft>
                          <a:spcPts val="0"/>
                        </a:spcAft>
                        <a:buClrTx/>
                        <a:buSzTx/>
                        <a:buFontTx/>
                        <a:buNone/>
                        <a:tabLst/>
                        <a:defRPr/>
                      </a:pPr>
                      <a:r>
                        <a:rPr lang="en-US" sz="700" b="1" kern="1200" dirty="0">
                          <a:solidFill>
                            <a:schemeClr val="dk1"/>
                          </a:solidFill>
                          <a:latin typeface="Arial" panose="020B0604020202020204" pitchFamily="34" charset="0"/>
                          <a:ea typeface="+mn-ea"/>
                          <a:cs typeface="Arial" panose="020B0604020202020204" pitchFamily="34" charset="0"/>
                        </a:rPr>
                        <a:t>-</a:t>
                      </a:r>
                      <a:r>
                        <a:rPr lang="en-US" sz="700" b="1" kern="1200" dirty="0" smtClean="0">
                          <a:solidFill>
                            <a:schemeClr val="dk1"/>
                          </a:solidFill>
                          <a:latin typeface="Arial" panose="020B0604020202020204" pitchFamily="34" charset="0"/>
                          <a:ea typeface="+mn-ea"/>
                          <a:cs typeface="Arial" panose="020B0604020202020204" pitchFamily="34" charset="0"/>
                        </a:rPr>
                        <a:t>0.02</a:t>
                      </a:r>
                      <a:endParaRPr lang="en-US" sz="700" b="1" kern="1200" dirty="0">
                        <a:solidFill>
                          <a:schemeClr val="dk1"/>
                        </a:solidFill>
                        <a:latin typeface="Arial" panose="020B0604020202020204" pitchFamily="34" charset="0"/>
                        <a:ea typeface="+mn-ea"/>
                        <a:cs typeface="Arial" panose="020B0604020202020204" pitchFamily="34" charset="0"/>
                      </a:endParaRPr>
                    </a:p>
                  </a:txBody>
                  <a:tcPr marL="9525" marR="9525" marT="9525" marB="0" anchor="ctr">
                    <a:solidFill>
                      <a:schemeClr val="accent5">
                        <a:lumMod val="20000"/>
                        <a:lumOff val="80000"/>
                      </a:schemeClr>
                    </a:solidFill>
                  </a:tcPr>
                </a:tc>
                <a:tc>
                  <a:txBody>
                    <a:bodyPr/>
                    <a:lstStyle/>
                    <a:p>
                      <a:pPr marL="0" marR="0" indent="0" algn="ctr" defTabSz="4176431" rtl="0" eaLnBrk="1" fontAlgn="auto" latinLnBrk="0" hangingPunct="1">
                        <a:lnSpc>
                          <a:spcPct val="100000"/>
                        </a:lnSpc>
                        <a:spcBef>
                          <a:spcPts val="0"/>
                        </a:spcBef>
                        <a:spcAft>
                          <a:spcPts val="0"/>
                        </a:spcAft>
                        <a:buClrTx/>
                        <a:buSzTx/>
                        <a:buFontTx/>
                        <a:buNone/>
                        <a:tabLst/>
                        <a:defRPr/>
                      </a:pPr>
                      <a:r>
                        <a:rPr lang="ca-ES" sz="700" kern="1200" dirty="0" smtClean="0">
                          <a:solidFill>
                            <a:schemeClr val="dk1"/>
                          </a:solidFill>
                          <a:latin typeface="Arial" panose="020B0604020202020204" pitchFamily="34" charset="0"/>
                          <a:ea typeface="+mn-ea"/>
                          <a:cs typeface="Arial" panose="020B0604020202020204" pitchFamily="34" charset="0"/>
                        </a:rPr>
                        <a:t>x</a:t>
                      </a:r>
                      <a:endParaRPr lang="ca-ES" sz="700" kern="1200" dirty="0">
                        <a:solidFill>
                          <a:schemeClr val="dk1"/>
                        </a:solidFill>
                        <a:latin typeface="Arial" panose="020B0604020202020204" pitchFamily="34" charset="0"/>
                        <a:ea typeface="+mn-ea"/>
                        <a:cs typeface="Arial" panose="020B0604020202020204" pitchFamily="34" charset="0"/>
                      </a:endParaRPr>
                    </a:p>
                  </a:txBody>
                  <a:tcPr anchor="ctr">
                    <a:solidFill>
                      <a:schemeClr val="accent5">
                        <a:lumMod val="20000"/>
                        <a:lumOff val="80000"/>
                      </a:schemeClr>
                    </a:solidFill>
                  </a:tcPr>
                </a:tc>
                <a:tc>
                  <a:txBody>
                    <a:bodyPr/>
                    <a:lstStyle/>
                    <a:p>
                      <a:pPr marL="0" marR="0" indent="0" algn="ctr" defTabSz="4176431" rtl="0" eaLnBrk="1" fontAlgn="auto" latinLnBrk="0" hangingPunct="1">
                        <a:lnSpc>
                          <a:spcPct val="100000"/>
                        </a:lnSpc>
                        <a:spcBef>
                          <a:spcPts val="0"/>
                        </a:spcBef>
                        <a:spcAft>
                          <a:spcPts val="0"/>
                        </a:spcAft>
                        <a:buClrTx/>
                        <a:buSzTx/>
                        <a:buFontTx/>
                        <a:buNone/>
                        <a:tabLst/>
                        <a:defRPr/>
                      </a:pPr>
                      <a:r>
                        <a:rPr lang="en-US" sz="700" b="1" kern="1200" dirty="0">
                          <a:solidFill>
                            <a:schemeClr val="dk1"/>
                          </a:solidFill>
                          <a:latin typeface="Arial" panose="020B0604020202020204" pitchFamily="34" charset="0"/>
                          <a:ea typeface="+mn-ea"/>
                          <a:cs typeface="Arial" panose="020B0604020202020204" pitchFamily="34" charset="0"/>
                        </a:rPr>
                        <a:t>-0.03</a:t>
                      </a:r>
                    </a:p>
                  </a:txBody>
                  <a:tcPr marL="9525" marR="9525" marT="9525" marB="0" anchor="ctr">
                    <a:solidFill>
                      <a:schemeClr val="accent5">
                        <a:lumMod val="20000"/>
                        <a:lumOff val="80000"/>
                      </a:schemeClr>
                    </a:solidFill>
                  </a:tcPr>
                </a:tc>
                <a:tc>
                  <a:txBody>
                    <a:bodyPr/>
                    <a:lstStyle/>
                    <a:p>
                      <a:pPr marL="0" marR="0" indent="0" algn="ctr" defTabSz="4176431" rtl="0" eaLnBrk="1" fontAlgn="auto" latinLnBrk="0" hangingPunct="1">
                        <a:lnSpc>
                          <a:spcPct val="100000"/>
                        </a:lnSpc>
                        <a:spcBef>
                          <a:spcPts val="0"/>
                        </a:spcBef>
                        <a:spcAft>
                          <a:spcPts val="0"/>
                        </a:spcAft>
                        <a:buClrTx/>
                        <a:buSzTx/>
                        <a:buFontTx/>
                        <a:buNone/>
                        <a:tabLst/>
                        <a:defRPr/>
                      </a:pPr>
                      <a:r>
                        <a:rPr lang="ca-ES" sz="700" kern="1200" dirty="0" smtClean="0">
                          <a:solidFill>
                            <a:schemeClr val="dk1"/>
                          </a:solidFill>
                          <a:latin typeface="Arial" panose="020B0604020202020204" pitchFamily="34" charset="0"/>
                          <a:ea typeface="+mn-ea"/>
                          <a:cs typeface="Arial" panose="020B0604020202020204" pitchFamily="34" charset="0"/>
                        </a:rPr>
                        <a:t>x</a:t>
                      </a:r>
                      <a:endParaRPr lang="ca-ES" sz="700" kern="1200" dirty="0">
                        <a:solidFill>
                          <a:schemeClr val="dk1"/>
                        </a:solidFill>
                        <a:latin typeface="Arial" panose="020B0604020202020204" pitchFamily="34" charset="0"/>
                        <a:ea typeface="+mn-ea"/>
                        <a:cs typeface="Arial" panose="020B0604020202020204" pitchFamily="34" charset="0"/>
                      </a:endParaRPr>
                    </a:p>
                  </a:txBody>
                  <a:tcPr anchor="ctr">
                    <a:solidFill>
                      <a:schemeClr val="accent5">
                        <a:lumMod val="20000"/>
                        <a:lumOff val="80000"/>
                      </a:schemeClr>
                    </a:solidFill>
                  </a:tcPr>
                </a:tc>
                <a:tc>
                  <a:txBody>
                    <a:bodyPr/>
                    <a:lstStyle/>
                    <a:p>
                      <a:pPr marL="0" marR="0" indent="0" algn="ctr" defTabSz="4176431" rtl="0" eaLnBrk="1" fontAlgn="auto" latinLnBrk="0" hangingPunct="1">
                        <a:lnSpc>
                          <a:spcPct val="100000"/>
                        </a:lnSpc>
                        <a:spcBef>
                          <a:spcPts val="0"/>
                        </a:spcBef>
                        <a:spcAft>
                          <a:spcPts val="0"/>
                        </a:spcAft>
                        <a:buClrTx/>
                        <a:buSzTx/>
                        <a:buFontTx/>
                        <a:buNone/>
                        <a:tabLst/>
                        <a:defRPr/>
                      </a:pPr>
                      <a:r>
                        <a:rPr lang="en-US" sz="700" b="1" kern="1200" dirty="0">
                          <a:solidFill>
                            <a:schemeClr val="dk1"/>
                          </a:solidFill>
                          <a:latin typeface="Arial" panose="020B0604020202020204" pitchFamily="34" charset="0"/>
                          <a:ea typeface="+mn-ea"/>
                          <a:cs typeface="Arial" panose="020B0604020202020204" pitchFamily="34" charset="0"/>
                        </a:rPr>
                        <a:t>-</a:t>
                      </a:r>
                      <a:r>
                        <a:rPr lang="en-US" sz="700" b="1" kern="1200" dirty="0" smtClean="0">
                          <a:solidFill>
                            <a:schemeClr val="dk1"/>
                          </a:solidFill>
                          <a:latin typeface="Arial" panose="020B0604020202020204" pitchFamily="34" charset="0"/>
                          <a:ea typeface="+mn-ea"/>
                          <a:cs typeface="Arial" panose="020B0604020202020204" pitchFamily="34" charset="0"/>
                        </a:rPr>
                        <a:t>0.05</a:t>
                      </a:r>
                      <a:endParaRPr lang="en-US" sz="700" b="1" kern="1200" dirty="0">
                        <a:solidFill>
                          <a:schemeClr val="dk1"/>
                        </a:solidFill>
                        <a:latin typeface="Arial" panose="020B0604020202020204" pitchFamily="34" charset="0"/>
                        <a:ea typeface="+mn-ea"/>
                        <a:cs typeface="Arial" panose="020B0604020202020204" pitchFamily="34" charset="0"/>
                      </a:endParaRPr>
                    </a:p>
                  </a:txBody>
                  <a:tcPr marL="9525" marR="9525" marT="9525" marB="0" anchor="ctr">
                    <a:solidFill>
                      <a:schemeClr val="accent5">
                        <a:lumMod val="20000"/>
                        <a:lumOff val="80000"/>
                      </a:schemeClr>
                    </a:solidFill>
                  </a:tcPr>
                </a:tc>
              </a:tr>
              <a:tr h="193334">
                <a:tc vMerge="1">
                  <a:txBody>
                    <a:bodyPr/>
                    <a:lstStyle/>
                    <a:p>
                      <a:pPr marL="0" marR="0" indent="0" algn="ctr" defTabSz="4176431" rtl="0" eaLnBrk="1" fontAlgn="auto" latinLnBrk="0" hangingPunct="1">
                        <a:lnSpc>
                          <a:spcPct val="100000"/>
                        </a:lnSpc>
                        <a:spcBef>
                          <a:spcPts val="0"/>
                        </a:spcBef>
                        <a:spcAft>
                          <a:spcPts val="0"/>
                        </a:spcAft>
                        <a:buClrTx/>
                        <a:buSzTx/>
                        <a:buFontTx/>
                        <a:buNone/>
                        <a:tabLst/>
                        <a:defRPr/>
                      </a:pPr>
                      <a:endParaRPr lang="ca-ES" sz="900" kern="1200" dirty="0">
                        <a:solidFill>
                          <a:schemeClr val="dk1"/>
                        </a:solidFill>
                        <a:latin typeface="Arial" panose="020B0604020202020204" pitchFamily="34" charset="0"/>
                        <a:ea typeface="+mn-ea"/>
                        <a:cs typeface="Arial" panose="020B0604020202020204" pitchFamily="34" charset="0"/>
                      </a:endParaRPr>
                    </a:p>
                  </a:txBody>
                  <a:tcPr anchor="ctr">
                    <a:solidFill>
                      <a:schemeClr val="accent5">
                        <a:lumMod val="20000"/>
                        <a:lumOff val="80000"/>
                      </a:schemeClr>
                    </a:solidFill>
                  </a:tcPr>
                </a:tc>
                <a:tc>
                  <a:txBody>
                    <a:bodyPr/>
                    <a:lstStyle/>
                    <a:p>
                      <a:pPr marL="0" marR="0" indent="0" algn="ctr" defTabSz="4176431" rtl="0" eaLnBrk="1" fontAlgn="auto" latinLnBrk="0" hangingPunct="1">
                        <a:lnSpc>
                          <a:spcPct val="100000"/>
                        </a:lnSpc>
                        <a:spcBef>
                          <a:spcPts val="0"/>
                        </a:spcBef>
                        <a:spcAft>
                          <a:spcPts val="0"/>
                        </a:spcAft>
                        <a:buClrTx/>
                        <a:buSzTx/>
                        <a:buFontTx/>
                        <a:buNone/>
                        <a:tabLst/>
                        <a:defRPr/>
                      </a:pPr>
                      <a:r>
                        <a:rPr lang="ca-ES" sz="700" kern="1200" dirty="0" smtClean="0">
                          <a:solidFill>
                            <a:schemeClr val="dk1"/>
                          </a:solidFill>
                          <a:latin typeface="Arial" panose="020B0604020202020204" pitchFamily="34" charset="0"/>
                          <a:ea typeface="+mn-ea"/>
                          <a:cs typeface="Arial" panose="020B0604020202020204" pitchFamily="34" charset="0"/>
                        </a:rPr>
                        <a:t>y</a:t>
                      </a:r>
                      <a:endParaRPr lang="ca-ES" sz="700" kern="1200" dirty="0">
                        <a:solidFill>
                          <a:schemeClr val="dk1"/>
                        </a:solidFill>
                        <a:latin typeface="Arial" panose="020B0604020202020204" pitchFamily="34" charset="0"/>
                        <a:ea typeface="+mn-ea"/>
                        <a:cs typeface="Arial" panose="020B0604020202020204" pitchFamily="34" charset="0"/>
                      </a:endParaRPr>
                    </a:p>
                  </a:txBody>
                  <a:tcPr anchor="ctr">
                    <a:solidFill>
                      <a:schemeClr val="accent5">
                        <a:lumMod val="20000"/>
                        <a:lumOff val="80000"/>
                      </a:schemeClr>
                    </a:solidFill>
                  </a:tcPr>
                </a:tc>
                <a:tc>
                  <a:txBody>
                    <a:bodyPr/>
                    <a:lstStyle/>
                    <a:p>
                      <a:pPr marL="0" marR="0" indent="0" algn="ctr" defTabSz="4176431" rtl="0" eaLnBrk="1" fontAlgn="auto" latinLnBrk="0" hangingPunct="1">
                        <a:lnSpc>
                          <a:spcPct val="100000"/>
                        </a:lnSpc>
                        <a:spcBef>
                          <a:spcPts val="0"/>
                        </a:spcBef>
                        <a:spcAft>
                          <a:spcPts val="0"/>
                        </a:spcAft>
                        <a:buClrTx/>
                        <a:buSzTx/>
                        <a:buFontTx/>
                        <a:buNone/>
                        <a:tabLst/>
                        <a:defRPr/>
                      </a:pPr>
                      <a:r>
                        <a:rPr lang="en-US" sz="700" b="1" kern="1200" dirty="0">
                          <a:solidFill>
                            <a:schemeClr val="dk1"/>
                          </a:solidFill>
                          <a:latin typeface="Arial" panose="020B0604020202020204" pitchFamily="34" charset="0"/>
                          <a:ea typeface="+mn-ea"/>
                          <a:cs typeface="Arial" panose="020B0604020202020204" pitchFamily="34" charset="0"/>
                        </a:rPr>
                        <a:t>-0.04</a:t>
                      </a:r>
                    </a:p>
                  </a:txBody>
                  <a:tcPr marL="9525" marR="9525" marT="9525" marB="0" anchor="ctr">
                    <a:solidFill>
                      <a:schemeClr val="accent5">
                        <a:lumMod val="20000"/>
                        <a:lumOff val="80000"/>
                      </a:schemeClr>
                    </a:solidFill>
                  </a:tcPr>
                </a:tc>
                <a:tc>
                  <a:txBody>
                    <a:bodyPr/>
                    <a:lstStyle/>
                    <a:p>
                      <a:pPr marL="0" marR="0" indent="0" algn="ctr" defTabSz="4176431" rtl="0" eaLnBrk="1" fontAlgn="auto" latinLnBrk="0" hangingPunct="1">
                        <a:lnSpc>
                          <a:spcPct val="100000"/>
                        </a:lnSpc>
                        <a:spcBef>
                          <a:spcPts val="0"/>
                        </a:spcBef>
                        <a:spcAft>
                          <a:spcPts val="0"/>
                        </a:spcAft>
                        <a:buClrTx/>
                        <a:buSzTx/>
                        <a:buFontTx/>
                        <a:buNone/>
                        <a:tabLst/>
                        <a:defRPr/>
                      </a:pPr>
                      <a:r>
                        <a:rPr lang="ca-ES" sz="700" kern="1200" dirty="0" smtClean="0">
                          <a:solidFill>
                            <a:schemeClr val="dk1"/>
                          </a:solidFill>
                          <a:latin typeface="Arial" panose="020B0604020202020204" pitchFamily="34" charset="0"/>
                          <a:ea typeface="+mn-ea"/>
                          <a:cs typeface="Arial" panose="020B0604020202020204" pitchFamily="34" charset="0"/>
                        </a:rPr>
                        <a:t>y</a:t>
                      </a:r>
                      <a:endParaRPr lang="ca-ES" sz="700" kern="1200" dirty="0">
                        <a:solidFill>
                          <a:schemeClr val="dk1"/>
                        </a:solidFill>
                        <a:latin typeface="Arial" panose="020B0604020202020204" pitchFamily="34" charset="0"/>
                        <a:ea typeface="+mn-ea"/>
                        <a:cs typeface="Arial" panose="020B0604020202020204" pitchFamily="34" charset="0"/>
                      </a:endParaRPr>
                    </a:p>
                  </a:txBody>
                  <a:tcPr anchor="ctr">
                    <a:solidFill>
                      <a:schemeClr val="accent5">
                        <a:lumMod val="20000"/>
                        <a:lumOff val="80000"/>
                      </a:schemeClr>
                    </a:solidFill>
                  </a:tcPr>
                </a:tc>
                <a:tc>
                  <a:txBody>
                    <a:bodyPr/>
                    <a:lstStyle/>
                    <a:p>
                      <a:pPr marL="0" marR="0" indent="0" algn="ctr" defTabSz="4176431" rtl="0" eaLnBrk="1" fontAlgn="auto" latinLnBrk="0" hangingPunct="1">
                        <a:lnSpc>
                          <a:spcPct val="100000"/>
                        </a:lnSpc>
                        <a:spcBef>
                          <a:spcPts val="0"/>
                        </a:spcBef>
                        <a:spcAft>
                          <a:spcPts val="0"/>
                        </a:spcAft>
                        <a:buClrTx/>
                        <a:buSzTx/>
                        <a:buFontTx/>
                        <a:buNone/>
                        <a:tabLst/>
                        <a:defRPr/>
                      </a:pPr>
                      <a:r>
                        <a:rPr lang="en-US" sz="700" b="1" kern="1200" dirty="0">
                          <a:solidFill>
                            <a:schemeClr val="dk1"/>
                          </a:solidFill>
                          <a:latin typeface="Arial" panose="020B0604020202020204" pitchFamily="34" charset="0"/>
                          <a:ea typeface="+mn-ea"/>
                          <a:cs typeface="Arial" panose="020B0604020202020204" pitchFamily="34" charset="0"/>
                        </a:rPr>
                        <a:t>-0.02</a:t>
                      </a:r>
                    </a:p>
                  </a:txBody>
                  <a:tcPr marL="9525" marR="9525" marT="9525" marB="0" anchor="ctr">
                    <a:solidFill>
                      <a:schemeClr val="accent5">
                        <a:lumMod val="20000"/>
                        <a:lumOff val="80000"/>
                      </a:schemeClr>
                    </a:solidFill>
                  </a:tcPr>
                </a:tc>
                <a:tc>
                  <a:txBody>
                    <a:bodyPr/>
                    <a:lstStyle/>
                    <a:p>
                      <a:pPr marL="0" marR="0" indent="0" algn="ctr" defTabSz="4176431" rtl="0" eaLnBrk="1" fontAlgn="auto" latinLnBrk="0" hangingPunct="1">
                        <a:lnSpc>
                          <a:spcPct val="100000"/>
                        </a:lnSpc>
                        <a:spcBef>
                          <a:spcPts val="0"/>
                        </a:spcBef>
                        <a:spcAft>
                          <a:spcPts val="0"/>
                        </a:spcAft>
                        <a:buClrTx/>
                        <a:buSzTx/>
                        <a:buFontTx/>
                        <a:buNone/>
                        <a:tabLst/>
                        <a:defRPr/>
                      </a:pPr>
                      <a:r>
                        <a:rPr lang="ca-ES" sz="700" kern="1200" dirty="0" smtClean="0">
                          <a:solidFill>
                            <a:schemeClr val="dk1"/>
                          </a:solidFill>
                          <a:latin typeface="Arial" panose="020B0604020202020204" pitchFamily="34" charset="0"/>
                          <a:ea typeface="+mn-ea"/>
                          <a:cs typeface="Arial" panose="020B0604020202020204" pitchFamily="34" charset="0"/>
                        </a:rPr>
                        <a:t>y</a:t>
                      </a:r>
                      <a:endParaRPr lang="ca-ES" sz="700" kern="1200" dirty="0">
                        <a:solidFill>
                          <a:schemeClr val="dk1"/>
                        </a:solidFill>
                        <a:latin typeface="Arial" panose="020B0604020202020204" pitchFamily="34" charset="0"/>
                        <a:ea typeface="+mn-ea"/>
                        <a:cs typeface="Arial" panose="020B0604020202020204" pitchFamily="34" charset="0"/>
                      </a:endParaRPr>
                    </a:p>
                  </a:txBody>
                  <a:tcPr anchor="ctr">
                    <a:solidFill>
                      <a:schemeClr val="accent5">
                        <a:lumMod val="20000"/>
                        <a:lumOff val="80000"/>
                      </a:schemeClr>
                    </a:solidFill>
                  </a:tcPr>
                </a:tc>
                <a:tc>
                  <a:txBody>
                    <a:bodyPr/>
                    <a:lstStyle/>
                    <a:p>
                      <a:pPr marL="0" marR="0" indent="0" algn="ctr" defTabSz="4176431" rtl="0" eaLnBrk="1" fontAlgn="auto" latinLnBrk="0" hangingPunct="1">
                        <a:lnSpc>
                          <a:spcPct val="100000"/>
                        </a:lnSpc>
                        <a:spcBef>
                          <a:spcPts val="0"/>
                        </a:spcBef>
                        <a:spcAft>
                          <a:spcPts val="0"/>
                        </a:spcAft>
                        <a:buClrTx/>
                        <a:buSzTx/>
                        <a:buFontTx/>
                        <a:buNone/>
                        <a:tabLst/>
                        <a:defRPr/>
                      </a:pPr>
                      <a:r>
                        <a:rPr lang="en-US" sz="700" b="1" kern="1200" dirty="0">
                          <a:solidFill>
                            <a:schemeClr val="dk1"/>
                          </a:solidFill>
                          <a:latin typeface="Arial" panose="020B0604020202020204" pitchFamily="34" charset="0"/>
                          <a:ea typeface="+mn-ea"/>
                          <a:cs typeface="Arial" panose="020B0604020202020204" pitchFamily="34" charset="0"/>
                        </a:rPr>
                        <a:t>-</a:t>
                      </a:r>
                      <a:r>
                        <a:rPr lang="en-US" sz="700" b="1" kern="1200" dirty="0" smtClean="0">
                          <a:solidFill>
                            <a:schemeClr val="dk1"/>
                          </a:solidFill>
                          <a:latin typeface="Arial" panose="020B0604020202020204" pitchFamily="34" charset="0"/>
                          <a:ea typeface="+mn-ea"/>
                          <a:cs typeface="Arial" panose="020B0604020202020204" pitchFamily="34" charset="0"/>
                        </a:rPr>
                        <a:t>0.01</a:t>
                      </a:r>
                      <a:endParaRPr lang="en-US" sz="700" b="1" kern="1200" dirty="0">
                        <a:solidFill>
                          <a:schemeClr val="dk1"/>
                        </a:solidFill>
                        <a:latin typeface="Arial" panose="020B0604020202020204" pitchFamily="34" charset="0"/>
                        <a:ea typeface="+mn-ea"/>
                        <a:cs typeface="Arial" panose="020B0604020202020204" pitchFamily="34" charset="0"/>
                      </a:endParaRPr>
                    </a:p>
                  </a:txBody>
                  <a:tcPr marL="9525" marR="9525" marT="9525" marB="0" anchor="ctr">
                    <a:solidFill>
                      <a:schemeClr val="accent5">
                        <a:lumMod val="20000"/>
                        <a:lumOff val="80000"/>
                      </a:schemeClr>
                    </a:solidFill>
                  </a:tcPr>
                </a:tc>
                <a:tc>
                  <a:txBody>
                    <a:bodyPr/>
                    <a:lstStyle/>
                    <a:p>
                      <a:pPr marL="0" marR="0" indent="0" algn="ctr" defTabSz="4176431" rtl="0" eaLnBrk="1" fontAlgn="auto" latinLnBrk="0" hangingPunct="1">
                        <a:lnSpc>
                          <a:spcPct val="100000"/>
                        </a:lnSpc>
                        <a:spcBef>
                          <a:spcPts val="0"/>
                        </a:spcBef>
                        <a:spcAft>
                          <a:spcPts val="0"/>
                        </a:spcAft>
                        <a:buClrTx/>
                        <a:buSzTx/>
                        <a:buFontTx/>
                        <a:buNone/>
                        <a:tabLst/>
                        <a:defRPr/>
                      </a:pPr>
                      <a:r>
                        <a:rPr lang="ca-ES" sz="700" kern="1200" dirty="0" smtClean="0">
                          <a:solidFill>
                            <a:schemeClr val="dk1"/>
                          </a:solidFill>
                          <a:latin typeface="Arial" panose="020B0604020202020204" pitchFamily="34" charset="0"/>
                          <a:ea typeface="+mn-ea"/>
                          <a:cs typeface="Arial" panose="020B0604020202020204" pitchFamily="34" charset="0"/>
                        </a:rPr>
                        <a:t>y</a:t>
                      </a:r>
                      <a:endParaRPr lang="ca-ES" sz="700" kern="1200" dirty="0">
                        <a:solidFill>
                          <a:schemeClr val="dk1"/>
                        </a:solidFill>
                        <a:latin typeface="Arial" panose="020B0604020202020204" pitchFamily="34" charset="0"/>
                        <a:ea typeface="+mn-ea"/>
                        <a:cs typeface="Arial" panose="020B0604020202020204" pitchFamily="34" charset="0"/>
                      </a:endParaRPr>
                    </a:p>
                  </a:txBody>
                  <a:tcPr anchor="ctr">
                    <a:solidFill>
                      <a:schemeClr val="accent5">
                        <a:lumMod val="20000"/>
                        <a:lumOff val="80000"/>
                      </a:schemeClr>
                    </a:solidFill>
                  </a:tcPr>
                </a:tc>
                <a:tc>
                  <a:txBody>
                    <a:bodyPr/>
                    <a:lstStyle/>
                    <a:p>
                      <a:pPr marL="0" marR="0" indent="0" algn="ctr" defTabSz="4176431" rtl="0" eaLnBrk="1" fontAlgn="auto" latinLnBrk="0" hangingPunct="1">
                        <a:lnSpc>
                          <a:spcPct val="100000"/>
                        </a:lnSpc>
                        <a:spcBef>
                          <a:spcPts val="0"/>
                        </a:spcBef>
                        <a:spcAft>
                          <a:spcPts val="0"/>
                        </a:spcAft>
                        <a:buClrTx/>
                        <a:buSzTx/>
                        <a:buFontTx/>
                        <a:buNone/>
                        <a:tabLst/>
                        <a:defRPr/>
                      </a:pPr>
                      <a:r>
                        <a:rPr lang="en-US" sz="700" b="1" kern="1200" dirty="0">
                          <a:solidFill>
                            <a:schemeClr val="dk1"/>
                          </a:solidFill>
                          <a:latin typeface="Arial" panose="020B0604020202020204" pitchFamily="34" charset="0"/>
                          <a:ea typeface="+mn-ea"/>
                          <a:cs typeface="Arial" panose="020B0604020202020204" pitchFamily="34" charset="0"/>
                        </a:rPr>
                        <a:t>-0.01</a:t>
                      </a:r>
                    </a:p>
                  </a:txBody>
                  <a:tcPr marL="9525" marR="9525" marT="9525" marB="0" anchor="ctr">
                    <a:solidFill>
                      <a:schemeClr val="accent5">
                        <a:lumMod val="20000"/>
                        <a:lumOff val="80000"/>
                      </a:schemeClr>
                    </a:solidFill>
                  </a:tcPr>
                </a:tc>
                <a:tc>
                  <a:txBody>
                    <a:bodyPr/>
                    <a:lstStyle/>
                    <a:p>
                      <a:pPr marL="0" marR="0" indent="0" algn="ctr" defTabSz="4176431" rtl="0" eaLnBrk="1" fontAlgn="auto" latinLnBrk="0" hangingPunct="1">
                        <a:lnSpc>
                          <a:spcPct val="100000"/>
                        </a:lnSpc>
                        <a:spcBef>
                          <a:spcPts val="0"/>
                        </a:spcBef>
                        <a:spcAft>
                          <a:spcPts val="0"/>
                        </a:spcAft>
                        <a:buClrTx/>
                        <a:buSzTx/>
                        <a:buFontTx/>
                        <a:buNone/>
                        <a:tabLst/>
                        <a:defRPr/>
                      </a:pPr>
                      <a:r>
                        <a:rPr lang="ca-ES" sz="700" kern="1200" dirty="0" smtClean="0">
                          <a:solidFill>
                            <a:schemeClr val="dk1"/>
                          </a:solidFill>
                          <a:latin typeface="Arial" panose="020B0604020202020204" pitchFamily="34" charset="0"/>
                          <a:ea typeface="+mn-ea"/>
                          <a:cs typeface="Arial" panose="020B0604020202020204" pitchFamily="34" charset="0"/>
                        </a:rPr>
                        <a:t>y</a:t>
                      </a:r>
                      <a:endParaRPr lang="ca-ES" sz="700" kern="1200" dirty="0">
                        <a:solidFill>
                          <a:schemeClr val="dk1"/>
                        </a:solidFill>
                        <a:latin typeface="Arial" panose="020B0604020202020204" pitchFamily="34" charset="0"/>
                        <a:ea typeface="+mn-ea"/>
                        <a:cs typeface="Arial" panose="020B0604020202020204" pitchFamily="34" charset="0"/>
                      </a:endParaRPr>
                    </a:p>
                  </a:txBody>
                  <a:tcPr anchor="ctr">
                    <a:solidFill>
                      <a:schemeClr val="accent5">
                        <a:lumMod val="20000"/>
                        <a:lumOff val="80000"/>
                      </a:schemeClr>
                    </a:solidFill>
                  </a:tcPr>
                </a:tc>
                <a:tc>
                  <a:txBody>
                    <a:bodyPr/>
                    <a:lstStyle/>
                    <a:p>
                      <a:pPr marL="0" marR="0" indent="0" algn="ctr" defTabSz="4176431" rtl="0" eaLnBrk="1" fontAlgn="auto" latinLnBrk="0" hangingPunct="1">
                        <a:lnSpc>
                          <a:spcPct val="100000"/>
                        </a:lnSpc>
                        <a:spcBef>
                          <a:spcPts val="0"/>
                        </a:spcBef>
                        <a:spcAft>
                          <a:spcPts val="0"/>
                        </a:spcAft>
                        <a:buClrTx/>
                        <a:buSzTx/>
                        <a:buFontTx/>
                        <a:buNone/>
                        <a:tabLst/>
                        <a:defRPr/>
                      </a:pPr>
                      <a:r>
                        <a:rPr lang="en-US" sz="700" b="1" kern="1200" dirty="0">
                          <a:solidFill>
                            <a:schemeClr val="dk1"/>
                          </a:solidFill>
                          <a:latin typeface="Arial" panose="020B0604020202020204" pitchFamily="34" charset="0"/>
                          <a:ea typeface="+mn-ea"/>
                          <a:cs typeface="Arial" panose="020B0604020202020204" pitchFamily="34" charset="0"/>
                        </a:rPr>
                        <a:t>-0.06</a:t>
                      </a:r>
                    </a:p>
                  </a:txBody>
                  <a:tcPr marL="9525" marR="9525" marT="9525" marB="0" anchor="ctr">
                    <a:solidFill>
                      <a:schemeClr val="accent5">
                        <a:lumMod val="20000"/>
                        <a:lumOff val="80000"/>
                      </a:schemeClr>
                    </a:solidFill>
                  </a:tcPr>
                </a:tc>
              </a:tr>
              <a:tr h="193334">
                <a:tc vMerge="1">
                  <a:txBody>
                    <a:bodyPr/>
                    <a:lstStyle/>
                    <a:p>
                      <a:pPr marL="0" marR="0" indent="0" algn="ctr" defTabSz="4176431" rtl="0" eaLnBrk="1" fontAlgn="auto" latinLnBrk="0" hangingPunct="1">
                        <a:lnSpc>
                          <a:spcPct val="100000"/>
                        </a:lnSpc>
                        <a:spcBef>
                          <a:spcPts val="0"/>
                        </a:spcBef>
                        <a:spcAft>
                          <a:spcPts val="0"/>
                        </a:spcAft>
                        <a:buClrTx/>
                        <a:buSzTx/>
                        <a:buFontTx/>
                        <a:buNone/>
                        <a:tabLst/>
                        <a:defRPr/>
                      </a:pPr>
                      <a:endParaRPr lang="ca-ES" sz="900" kern="1200" dirty="0">
                        <a:solidFill>
                          <a:schemeClr val="dk1"/>
                        </a:solidFill>
                        <a:latin typeface="Arial" panose="020B0604020202020204" pitchFamily="34" charset="0"/>
                        <a:ea typeface="+mn-ea"/>
                        <a:cs typeface="Arial" panose="020B0604020202020204" pitchFamily="34" charset="0"/>
                      </a:endParaRPr>
                    </a:p>
                  </a:txBody>
                  <a:tcPr anchor="ctr">
                    <a:solidFill>
                      <a:schemeClr val="accent5">
                        <a:lumMod val="20000"/>
                        <a:lumOff val="80000"/>
                      </a:schemeClr>
                    </a:solidFill>
                  </a:tcPr>
                </a:tc>
                <a:tc>
                  <a:txBody>
                    <a:bodyPr/>
                    <a:lstStyle/>
                    <a:p>
                      <a:pPr marL="0" marR="0" indent="0" algn="ctr" defTabSz="4176431" rtl="0" eaLnBrk="1" fontAlgn="auto" latinLnBrk="0" hangingPunct="1">
                        <a:lnSpc>
                          <a:spcPct val="100000"/>
                        </a:lnSpc>
                        <a:spcBef>
                          <a:spcPts val="0"/>
                        </a:spcBef>
                        <a:spcAft>
                          <a:spcPts val="0"/>
                        </a:spcAft>
                        <a:buClrTx/>
                        <a:buSzTx/>
                        <a:buFontTx/>
                        <a:buNone/>
                        <a:tabLst/>
                        <a:defRPr/>
                      </a:pPr>
                      <a:r>
                        <a:rPr lang="ca-ES" sz="700" kern="1200" dirty="0" smtClean="0">
                          <a:solidFill>
                            <a:schemeClr val="dk1"/>
                          </a:solidFill>
                          <a:latin typeface="Arial" panose="020B0604020202020204" pitchFamily="34" charset="0"/>
                          <a:ea typeface="+mn-ea"/>
                          <a:cs typeface="Arial" panose="020B0604020202020204" pitchFamily="34" charset="0"/>
                        </a:rPr>
                        <a:t>z</a:t>
                      </a:r>
                      <a:endParaRPr lang="ca-ES" sz="700" kern="1200" dirty="0">
                        <a:solidFill>
                          <a:schemeClr val="dk1"/>
                        </a:solidFill>
                        <a:latin typeface="Arial" panose="020B0604020202020204" pitchFamily="34" charset="0"/>
                        <a:ea typeface="+mn-ea"/>
                        <a:cs typeface="Arial" panose="020B0604020202020204" pitchFamily="34" charset="0"/>
                      </a:endParaRPr>
                    </a:p>
                  </a:txBody>
                  <a:tcPr anchor="ctr">
                    <a:solidFill>
                      <a:schemeClr val="accent5">
                        <a:lumMod val="20000"/>
                        <a:lumOff val="80000"/>
                      </a:schemeClr>
                    </a:solidFill>
                  </a:tcPr>
                </a:tc>
                <a:tc>
                  <a:txBody>
                    <a:bodyPr/>
                    <a:lstStyle/>
                    <a:p>
                      <a:pPr marL="0" marR="0" indent="0" algn="ctr" defTabSz="4176431" rtl="0" eaLnBrk="1" fontAlgn="auto" latinLnBrk="0" hangingPunct="1">
                        <a:lnSpc>
                          <a:spcPct val="100000"/>
                        </a:lnSpc>
                        <a:spcBef>
                          <a:spcPts val="0"/>
                        </a:spcBef>
                        <a:spcAft>
                          <a:spcPts val="0"/>
                        </a:spcAft>
                        <a:buClrTx/>
                        <a:buSzTx/>
                        <a:buFontTx/>
                        <a:buNone/>
                        <a:tabLst/>
                        <a:defRPr/>
                      </a:pPr>
                      <a:r>
                        <a:rPr lang="en-US" sz="700" b="1" kern="1200" dirty="0">
                          <a:solidFill>
                            <a:schemeClr val="dk1"/>
                          </a:solidFill>
                          <a:latin typeface="Arial" panose="020B0604020202020204" pitchFamily="34" charset="0"/>
                          <a:ea typeface="+mn-ea"/>
                          <a:cs typeface="Arial" panose="020B0604020202020204" pitchFamily="34" charset="0"/>
                        </a:rPr>
                        <a:t>0.04</a:t>
                      </a:r>
                    </a:p>
                  </a:txBody>
                  <a:tcPr marL="9525" marR="9525" marT="9525" marB="0" anchor="ctr">
                    <a:solidFill>
                      <a:schemeClr val="accent5">
                        <a:lumMod val="20000"/>
                        <a:lumOff val="80000"/>
                      </a:schemeClr>
                    </a:solidFill>
                  </a:tcPr>
                </a:tc>
                <a:tc>
                  <a:txBody>
                    <a:bodyPr/>
                    <a:lstStyle/>
                    <a:p>
                      <a:pPr marL="0" marR="0" indent="0" algn="ctr" defTabSz="4176431" rtl="0" eaLnBrk="1" fontAlgn="auto" latinLnBrk="0" hangingPunct="1">
                        <a:lnSpc>
                          <a:spcPct val="100000"/>
                        </a:lnSpc>
                        <a:spcBef>
                          <a:spcPts val="0"/>
                        </a:spcBef>
                        <a:spcAft>
                          <a:spcPts val="0"/>
                        </a:spcAft>
                        <a:buClrTx/>
                        <a:buSzTx/>
                        <a:buFontTx/>
                        <a:buNone/>
                        <a:tabLst/>
                        <a:defRPr/>
                      </a:pPr>
                      <a:r>
                        <a:rPr lang="ca-ES" sz="700" kern="1200" dirty="0" smtClean="0">
                          <a:solidFill>
                            <a:schemeClr val="dk1"/>
                          </a:solidFill>
                          <a:latin typeface="Arial" panose="020B0604020202020204" pitchFamily="34" charset="0"/>
                          <a:ea typeface="+mn-ea"/>
                          <a:cs typeface="Arial" panose="020B0604020202020204" pitchFamily="34" charset="0"/>
                        </a:rPr>
                        <a:t>z</a:t>
                      </a:r>
                      <a:endParaRPr lang="ca-ES" sz="700" kern="1200" dirty="0">
                        <a:solidFill>
                          <a:schemeClr val="dk1"/>
                        </a:solidFill>
                        <a:latin typeface="Arial" panose="020B0604020202020204" pitchFamily="34" charset="0"/>
                        <a:ea typeface="+mn-ea"/>
                        <a:cs typeface="Arial" panose="020B0604020202020204" pitchFamily="34" charset="0"/>
                      </a:endParaRPr>
                    </a:p>
                  </a:txBody>
                  <a:tcPr anchor="ctr">
                    <a:solidFill>
                      <a:schemeClr val="accent5">
                        <a:lumMod val="20000"/>
                        <a:lumOff val="80000"/>
                      </a:schemeClr>
                    </a:solidFill>
                  </a:tcPr>
                </a:tc>
                <a:tc>
                  <a:txBody>
                    <a:bodyPr/>
                    <a:lstStyle/>
                    <a:p>
                      <a:pPr marL="0" marR="0" indent="0" algn="ctr" defTabSz="4176431" rtl="0" eaLnBrk="1" fontAlgn="auto" latinLnBrk="0" hangingPunct="1">
                        <a:lnSpc>
                          <a:spcPct val="100000"/>
                        </a:lnSpc>
                        <a:spcBef>
                          <a:spcPts val="0"/>
                        </a:spcBef>
                        <a:spcAft>
                          <a:spcPts val="0"/>
                        </a:spcAft>
                        <a:buClrTx/>
                        <a:buSzTx/>
                        <a:buFontTx/>
                        <a:buNone/>
                        <a:tabLst/>
                        <a:defRPr/>
                      </a:pPr>
                      <a:r>
                        <a:rPr lang="en-US" sz="700" b="1" kern="1200" dirty="0">
                          <a:solidFill>
                            <a:schemeClr val="dk1"/>
                          </a:solidFill>
                          <a:latin typeface="Arial" panose="020B0604020202020204" pitchFamily="34" charset="0"/>
                          <a:ea typeface="+mn-ea"/>
                          <a:cs typeface="Arial" panose="020B0604020202020204" pitchFamily="34" charset="0"/>
                        </a:rPr>
                        <a:t>0.05</a:t>
                      </a:r>
                    </a:p>
                  </a:txBody>
                  <a:tcPr marL="9525" marR="9525" marT="9525" marB="0" anchor="ctr">
                    <a:solidFill>
                      <a:schemeClr val="accent5">
                        <a:lumMod val="20000"/>
                        <a:lumOff val="80000"/>
                      </a:schemeClr>
                    </a:solidFill>
                  </a:tcPr>
                </a:tc>
                <a:tc>
                  <a:txBody>
                    <a:bodyPr/>
                    <a:lstStyle/>
                    <a:p>
                      <a:pPr marL="0" marR="0" indent="0" algn="ctr" defTabSz="4176431" rtl="0" eaLnBrk="1" fontAlgn="auto" latinLnBrk="0" hangingPunct="1">
                        <a:lnSpc>
                          <a:spcPct val="100000"/>
                        </a:lnSpc>
                        <a:spcBef>
                          <a:spcPts val="0"/>
                        </a:spcBef>
                        <a:spcAft>
                          <a:spcPts val="0"/>
                        </a:spcAft>
                        <a:buClrTx/>
                        <a:buSzTx/>
                        <a:buFontTx/>
                        <a:buNone/>
                        <a:tabLst/>
                        <a:defRPr/>
                      </a:pPr>
                      <a:r>
                        <a:rPr lang="ca-ES" sz="700" kern="1200" dirty="0" smtClean="0">
                          <a:solidFill>
                            <a:schemeClr val="dk1"/>
                          </a:solidFill>
                          <a:latin typeface="Arial" panose="020B0604020202020204" pitchFamily="34" charset="0"/>
                          <a:ea typeface="+mn-ea"/>
                          <a:cs typeface="Arial" panose="020B0604020202020204" pitchFamily="34" charset="0"/>
                        </a:rPr>
                        <a:t>z</a:t>
                      </a:r>
                      <a:endParaRPr lang="ca-ES" sz="700" kern="1200" dirty="0">
                        <a:solidFill>
                          <a:schemeClr val="dk1"/>
                        </a:solidFill>
                        <a:latin typeface="Arial" panose="020B0604020202020204" pitchFamily="34" charset="0"/>
                        <a:ea typeface="+mn-ea"/>
                        <a:cs typeface="Arial" panose="020B0604020202020204" pitchFamily="34" charset="0"/>
                      </a:endParaRPr>
                    </a:p>
                  </a:txBody>
                  <a:tcPr anchor="ctr">
                    <a:solidFill>
                      <a:schemeClr val="accent5">
                        <a:lumMod val="20000"/>
                        <a:lumOff val="80000"/>
                      </a:schemeClr>
                    </a:solidFill>
                  </a:tcPr>
                </a:tc>
                <a:tc>
                  <a:txBody>
                    <a:bodyPr/>
                    <a:lstStyle/>
                    <a:p>
                      <a:pPr marL="0" marR="0" indent="0" algn="ctr" defTabSz="4176431" rtl="0" eaLnBrk="1" fontAlgn="auto" latinLnBrk="0" hangingPunct="1">
                        <a:lnSpc>
                          <a:spcPct val="100000"/>
                        </a:lnSpc>
                        <a:spcBef>
                          <a:spcPts val="0"/>
                        </a:spcBef>
                        <a:spcAft>
                          <a:spcPts val="0"/>
                        </a:spcAft>
                        <a:buClrTx/>
                        <a:buSzTx/>
                        <a:buFontTx/>
                        <a:buNone/>
                        <a:tabLst/>
                        <a:defRPr/>
                      </a:pPr>
                      <a:r>
                        <a:rPr lang="en-US" sz="700" b="1" kern="1200" dirty="0">
                          <a:solidFill>
                            <a:schemeClr val="dk1"/>
                          </a:solidFill>
                          <a:latin typeface="Arial" panose="020B0604020202020204" pitchFamily="34" charset="0"/>
                          <a:ea typeface="+mn-ea"/>
                          <a:cs typeface="Arial" panose="020B0604020202020204" pitchFamily="34" charset="0"/>
                        </a:rPr>
                        <a:t>0.06</a:t>
                      </a:r>
                    </a:p>
                  </a:txBody>
                  <a:tcPr marL="9525" marR="9525" marT="9525" marB="0" anchor="ctr">
                    <a:solidFill>
                      <a:schemeClr val="accent5">
                        <a:lumMod val="20000"/>
                        <a:lumOff val="80000"/>
                      </a:schemeClr>
                    </a:solidFill>
                  </a:tcPr>
                </a:tc>
                <a:tc>
                  <a:txBody>
                    <a:bodyPr/>
                    <a:lstStyle/>
                    <a:p>
                      <a:pPr marL="0" marR="0" indent="0" algn="ctr" defTabSz="4176431" rtl="0" eaLnBrk="1" fontAlgn="auto" latinLnBrk="0" hangingPunct="1">
                        <a:lnSpc>
                          <a:spcPct val="100000"/>
                        </a:lnSpc>
                        <a:spcBef>
                          <a:spcPts val="0"/>
                        </a:spcBef>
                        <a:spcAft>
                          <a:spcPts val="0"/>
                        </a:spcAft>
                        <a:buClrTx/>
                        <a:buSzTx/>
                        <a:buFontTx/>
                        <a:buNone/>
                        <a:tabLst/>
                        <a:defRPr/>
                      </a:pPr>
                      <a:r>
                        <a:rPr lang="ca-ES" sz="700" kern="1200" dirty="0" smtClean="0">
                          <a:solidFill>
                            <a:schemeClr val="dk1"/>
                          </a:solidFill>
                          <a:latin typeface="Arial" panose="020B0604020202020204" pitchFamily="34" charset="0"/>
                          <a:ea typeface="+mn-ea"/>
                          <a:cs typeface="Arial" panose="020B0604020202020204" pitchFamily="34" charset="0"/>
                        </a:rPr>
                        <a:t>z</a:t>
                      </a:r>
                      <a:endParaRPr lang="ca-ES" sz="700" kern="1200" dirty="0">
                        <a:solidFill>
                          <a:schemeClr val="dk1"/>
                        </a:solidFill>
                        <a:latin typeface="Arial" panose="020B0604020202020204" pitchFamily="34" charset="0"/>
                        <a:ea typeface="+mn-ea"/>
                        <a:cs typeface="Arial" panose="020B0604020202020204" pitchFamily="34" charset="0"/>
                      </a:endParaRPr>
                    </a:p>
                  </a:txBody>
                  <a:tcPr anchor="ctr">
                    <a:solidFill>
                      <a:schemeClr val="accent5">
                        <a:lumMod val="20000"/>
                        <a:lumOff val="80000"/>
                      </a:schemeClr>
                    </a:solidFill>
                  </a:tcPr>
                </a:tc>
                <a:tc>
                  <a:txBody>
                    <a:bodyPr/>
                    <a:lstStyle/>
                    <a:p>
                      <a:pPr marL="0" marR="0" indent="0" algn="ctr" defTabSz="4176431" rtl="0" eaLnBrk="1" fontAlgn="auto" latinLnBrk="0" hangingPunct="1">
                        <a:lnSpc>
                          <a:spcPct val="100000"/>
                        </a:lnSpc>
                        <a:spcBef>
                          <a:spcPts val="0"/>
                        </a:spcBef>
                        <a:spcAft>
                          <a:spcPts val="0"/>
                        </a:spcAft>
                        <a:buClrTx/>
                        <a:buSzTx/>
                        <a:buFontTx/>
                        <a:buNone/>
                        <a:tabLst/>
                        <a:defRPr/>
                      </a:pPr>
                      <a:r>
                        <a:rPr lang="en-US" sz="700" b="1" kern="1200" dirty="0">
                          <a:solidFill>
                            <a:schemeClr val="dk1"/>
                          </a:solidFill>
                          <a:latin typeface="Arial" panose="020B0604020202020204" pitchFamily="34" charset="0"/>
                          <a:ea typeface="+mn-ea"/>
                          <a:cs typeface="Arial" panose="020B0604020202020204" pitchFamily="34" charset="0"/>
                        </a:rPr>
                        <a:t>0.02</a:t>
                      </a:r>
                    </a:p>
                  </a:txBody>
                  <a:tcPr marL="9525" marR="9525" marT="9525" marB="0" anchor="ctr">
                    <a:solidFill>
                      <a:schemeClr val="accent5">
                        <a:lumMod val="20000"/>
                        <a:lumOff val="80000"/>
                      </a:schemeClr>
                    </a:solidFill>
                  </a:tcPr>
                </a:tc>
                <a:tc>
                  <a:txBody>
                    <a:bodyPr/>
                    <a:lstStyle/>
                    <a:p>
                      <a:pPr marL="0" marR="0" indent="0" algn="ctr" defTabSz="4176431" rtl="0" eaLnBrk="1" fontAlgn="auto" latinLnBrk="0" hangingPunct="1">
                        <a:lnSpc>
                          <a:spcPct val="100000"/>
                        </a:lnSpc>
                        <a:spcBef>
                          <a:spcPts val="0"/>
                        </a:spcBef>
                        <a:spcAft>
                          <a:spcPts val="0"/>
                        </a:spcAft>
                        <a:buClrTx/>
                        <a:buSzTx/>
                        <a:buFontTx/>
                        <a:buNone/>
                        <a:tabLst/>
                        <a:defRPr/>
                      </a:pPr>
                      <a:r>
                        <a:rPr lang="ca-ES" sz="700" kern="1200" dirty="0" smtClean="0">
                          <a:solidFill>
                            <a:schemeClr val="dk1"/>
                          </a:solidFill>
                          <a:latin typeface="Arial" panose="020B0604020202020204" pitchFamily="34" charset="0"/>
                          <a:ea typeface="+mn-ea"/>
                          <a:cs typeface="Arial" panose="020B0604020202020204" pitchFamily="34" charset="0"/>
                        </a:rPr>
                        <a:t>z</a:t>
                      </a:r>
                      <a:endParaRPr lang="ca-ES" sz="700" kern="1200" dirty="0">
                        <a:solidFill>
                          <a:schemeClr val="dk1"/>
                        </a:solidFill>
                        <a:latin typeface="Arial" panose="020B0604020202020204" pitchFamily="34" charset="0"/>
                        <a:ea typeface="+mn-ea"/>
                        <a:cs typeface="Arial" panose="020B0604020202020204" pitchFamily="34" charset="0"/>
                      </a:endParaRPr>
                    </a:p>
                  </a:txBody>
                  <a:tcPr anchor="ctr">
                    <a:solidFill>
                      <a:schemeClr val="accent5">
                        <a:lumMod val="20000"/>
                        <a:lumOff val="80000"/>
                      </a:schemeClr>
                    </a:solidFill>
                  </a:tcPr>
                </a:tc>
                <a:tc>
                  <a:txBody>
                    <a:bodyPr/>
                    <a:lstStyle/>
                    <a:p>
                      <a:pPr marL="0" marR="0" indent="0" algn="ctr" defTabSz="4176431" rtl="0" eaLnBrk="1" fontAlgn="auto" latinLnBrk="0" hangingPunct="1">
                        <a:lnSpc>
                          <a:spcPct val="100000"/>
                        </a:lnSpc>
                        <a:spcBef>
                          <a:spcPts val="0"/>
                        </a:spcBef>
                        <a:spcAft>
                          <a:spcPts val="0"/>
                        </a:spcAft>
                        <a:buClrTx/>
                        <a:buSzTx/>
                        <a:buFontTx/>
                        <a:buNone/>
                        <a:tabLst/>
                        <a:defRPr/>
                      </a:pPr>
                      <a:r>
                        <a:rPr lang="en-US" sz="700" b="1" kern="1200" dirty="0" smtClean="0">
                          <a:solidFill>
                            <a:schemeClr val="dk1"/>
                          </a:solidFill>
                          <a:latin typeface="Arial" panose="020B0604020202020204" pitchFamily="34" charset="0"/>
                          <a:ea typeface="+mn-ea"/>
                          <a:cs typeface="Arial" panose="020B0604020202020204" pitchFamily="34" charset="0"/>
                        </a:rPr>
                        <a:t>0.04</a:t>
                      </a:r>
                      <a:endParaRPr lang="en-US" sz="700" b="1" kern="1200" dirty="0">
                        <a:solidFill>
                          <a:schemeClr val="dk1"/>
                        </a:solidFill>
                        <a:latin typeface="Arial" panose="020B0604020202020204" pitchFamily="34" charset="0"/>
                        <a:ea typeface="+mn-ea"/>
                        <a:cs typeface="Arial" panose="020B0604020202020204" pitchFamily="34" charset="0"/>
                      </a:endParaRPr>
                    </a:p>
                  </a:txBody>
                  <a:tcPr marL="9525" marR="9525" marT="9525" marB="0" anchor="ctr">
                    <a:solidFill>
                      <a:schemeClr val="accent5">
                        <a:lumMod val="20000"/>
                        <a:lumOff val="80000"/>
                      </a:schemeClr>
                    </a:solidFill>
                  </a:tcPr>
                </a:tc>
              </a:tr>
            </a:tbl>
          </a:graphicData>
        </a:graphic>
      </p:graphicFrame>
      <p:sp>
        <p:nvSpPr>
          <p:cNvPr id="214" name="185 Rectángulo"/>
          <p:cNvSpPr>
            <a:spLocks noChangeArrowheads="1"/>
          </p:cNvSpPr>
          <p:nvPr/>
        </p:nvSpPr>
        <p:spPr bwMode="auto">
          <a:xfrm>
            <a:off x="4954414" y="5116469"/>
            <a:ext cx="3592047" cy="276999"/>
          </a:xfrm>
          <a:prstGeom prst="rect">
            <a:avLst/>
          </a:prstGeom>
          <a:solidFill>
            <a:schemeClr val="bg1"/>
          </a:solidFill>
          <a:ln>
            <a:noFill/>
          </a:ln>
          <a:extLst>
            <a:ext uri="{91240B29-F687-4F45-9708-019B960494DF}">
              <a14:hiddenLine xmlns:a14="http://schemas.microsoft.com/office/drawing/2010/main" w="9525">
                <a:solidFill>
                  <a:srgbClr val="000000"/>
                </a:solidFill>
                <a:prstDash val="sysDot"/>
                <a:miter lim="800000"/>
                <a:headEnd/>
                <a:tailEnd/>
              </a14:hiddenLine>
            </a:ext>
          </a:extLst>
        </p:spPr>
        <p:txBody>
          <a:bodyPr wrap="square">
            <a:spAutoFit/>
          </a:bodyPr>
          <a:lstStyle>
            <a:lvl1pPr eaLnBrk="0" hangingPunct="0">
              <a:spcBef>
                <a:spcPct val="20000"/>
              </a:spcBef>
              <a:buFont typeface="Arial" charset="0"/>
              <a:buChar char="•"/>
              <a:defRPr sz="14600">
                <a:solidFill>
                  <a:schemeClr val="tx1"/>
                </a:solidFill>
                <a:latin typeface="Calibri" pitchFamily="34" charset="0"/>
              </a:defRPr>
            </a:lvl1pPr>
            <a:lvl2pPr marL="742950" indent="-285750" eaLnBrk="0" hangingPunct="0">
              <a:spcBef>
                <a:spcPct val="20000"/>
              </a:spcBef>
              <a:buFont typeface="Arial" charset="0"/>
              <a:buChar char="–"/>
              <a:defRPr sz="12800">
                <a:solidFill>
                  <a:schemeClr val="tx1"/>
                </a:solidFill>
                <a:latin typeface="Calibri" pitchFamily="34" charset="0"/>
              </a:defRPr>
            </a:lvl2pPr>
            <a:lvl3pPr marL="1143000" indent="-228600" eaLnBrk="0" hangingPunct="0">
              <a:spcBef>
                <a:spcPct val="20000"/>
              </a:spcBef>
              <a:buFont typeface="Arial" charset="0"/>
              <a:buChar char="•"/>
              <a:defRPr sz="11000">
                <a:solidFill>
                  <a:schemeClr val="tx1"/>
                </a:solidFill>
                <a:latin typeface="Calibri" pitchFamily="34" charset="0"/>
              </a:defRPr>
            </a:lvl3pPr>
            <a:lvl4pPr marL="1600200" indent="-228600" eaLnBrk="0" hangingPunct="0">
              <a:spcBef>
                <a:spcPct val="20000"/>
              </a:spcBef>
              <a:buFont typeface="Arial" charset="0"/>
              <a:buChar char="–"/>
              <a:defRPr sz="9100">
                <a:solidFill>
                  <a:schemeClr val="tx1"/>
                </a:solidFill>
                <a:latin typeface="Calibri" pitchFamily="34" charset="0"/>
              </a:defRPr>
            </a:lvl4pPr>
            <a:lvl5pPr marL="2057400" indent="-228600" eaLnBrk="0" hangingPunct="0">
              <a:spcBef>
                <a:spcPct val="20000"/>
              </a:spcBef>
              <a:buFont typeface="Arial" charset="0"/>
              <a:buChar char="»"/>
              <a:defRPr sz="9100">
                <a:solidFill>
                  <a:schemeClr val="tx1"/>
                </a:solidFill>
                <a:latin typeface="Calibri" pitchFamily="34" charset="0"/>
              </a:defRPr>
            </a:lvl5pPr>
            <a:lvl6pPr marL="2514600" indent="-228600" defTabSz="4175125" eaLnBrk="0" fontAlgn="base" hangingPunct="0">
              <a:spcBef>
                <a:spcPct val="20000"/>
              </a:spcBef>
              <a:spcAft>
                <a:spcPct val="0"/>
              </a:spcAft>
              <a:buFont typeface="Arial" charset="0"/>
              <a:buChar char="»"/>
              <a:defRPr sz="9100">
                <a:solidFill>
                  <a:schemeClr val="tx1"/>
                </a:solidFill>
                <a:latin typeface="Calibri" pitchFamily="34" charset="0"/>
              </a:defRPr>
            </a:lvl6pPr>
            <a:lvl7pPr marL="2971800" indent="-228600" defTabSz="4175125" eaLnBrk="0" fontAlgn="base" hangingPunct="0">
              <a:spcBef>
                <a:spcPct val="20000"/>
              </a:spcBef>
              <a:spcAft>
                <a:spcPct val="0"/>
              </a:spcAft>
              <a:buFont typeface="Arial" charset="0"/>
              <a:buChar char="»"/>
              <a:defRPr sz="9100">
                <a:solidFill>
                  <a:schemeClr val="tx1"/>
                </a:solidFill>
                <a:latin typeface="Calibri" pitchFamily="34" charset="0"/>
              </a:defRPr>
            </a:lvl7pPr>
            <a:lvl8pPr marL="3429000" indent="-228600" defTabSz="4175125" eaLnBrk="0" fontAlgn="base" hangingPunct="0">
              <a:spcBef>
                <a:spcPct val="20000"/>
              </a:spcBef>
              <a:spcAft>
                <a:spcPct val="0"/>
              </a:spcAft>
              <a:buFont typeface="Arial" charset="0"/>
              <a:buChar char="»"/>
              <a:defRPr sz="9100">
                <a:solidFill>
                  <a:schemeClr val="tx1"/>
                </a:solidFill>
                <a:latin typeface="Calibri" pitchFamily="34" charset="0"/>
              </a:defRPr>
            </a:lvl8pPr>
            <a:lvl9pPr marL="3886200" indent="-228600" defTabSz="4175125" eaLnBrk="0" fontAlgn="base" hangingPunct="0">
              <a:spcBef>
                <a:spcPct val="20000"/>
              </a:spcBef>
              <a:spcAft>
                <a:spcPct val="0"/>
              </a:spcAft>
              <a:buFont typeface="Arial" charset="0"/>
              <a:buChar char="»"/>
              <a:defRPr sz="9100">
                <a:solidFill>
                  <a:schemeClr val="tx1"/>
                </a:solidFill>
                <a:latin typeface="Calibri" pitchFamily="34" charset="0"/>
              </a:defRPr>
            </a:lvl9pPr>
          </a:lstStyle>
          <a:p>
            <a:pPr algn="ctr" eaLnBrk="1" hangingPunct="1">
              <a:spcBef>
                <a:spcPct val="0"/>
              </a:spcBef>
              <a:buFontTx/>
              <a:buNone/>
            </a:pPr>
            <a:r>
              <a:rPr lang="en-US" altLang="en-US" sz="1200" dirty="0" smtClean="0">
                <a:solidFill>
                  <a:schemeClr val="tx2"/>
                </a:solidFill>
                <a:latin typeface="Arial Narrow" panose="020B0606020202030204" pitchFamily="34" charset="0"/>
              </a:rPr>
              <a:t>Requested accuracy: Better that ±0.1mm </a:t>
            </a:r>
            <a:endParaRPr lang="en-US" altLang="en-US" sz="1200" dirty="0">
              <a:solidFill>
                <a:schemeClr val="tx2"/>
              </a:solidFill>
              <a:latin typeface="Arial Narrow" panose="020B0606020202030204" pitchFamily="34" charset="0"/>
            </a:endParaRPr>
          </a:p>
        </p:txBody>
      </p:sp>
      <p:sp>
        <p:nvSpPr>
          <p:cNvPr id="215" name="Rectangle 214"/>
          <p:cNvSpPr/>
          <p:nvPr/>
        </p:nvSpPr>
        <p:spPr>
          <a:xfrm>
            <a:off x="491473" y="1241751"/>
            <a:ext cx="4267200" cy="584775"/>
          </a:xfrm>
          <a:prstGeom prst="rect">
            <a:avLst/>
          </a:prstGeom>
        </p:spPr>
        <p:txBody>
          <a:bodyPr wrap="square">
            <a:spAutoFit/>
          </a:bodyPr>
          <a:lstStyle/>
          <a:p>
            <a:r>
              <a:rPr lang="en-US" sz="1600" dirty="0" smtClean="0">
                <a:solidFill>
                  <a:schemeClr val="tx2"/>
                </a:solidFill>
                <a:latin typeface="Arial Narrow" panose="020B0606020202030204" pitchFamily="34" charset="0"/>
              </a:rPr>
              <a:t>The measured set of fiducial marks is used to align the PBE with respect to the capillary coordinate system. </a:t>
            </a:r>
            <a:endParaRPr lang="en-US" dirty="0"/>
          </a:p>
        </p:txBody>
      </p:sp>
    </p:spTree>
    <p:extLst>
      <p:ext uri="{BB962C8B-B14F-4D97-AF65-F5344CB8AC3E}">
        <p14:creationId xmlns:p14="http://schemas.microsoft.com/office/powerpoint/2010/main" val="281499176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txBox="1">
            <a:spLocks/>
          </p:cNvSpPr>
          <p:nvPr/>
        </p:nvSpPr>
        <p:spPr>
          <a:xfrm>
            <a:off x="8305800" y="462954"/>
            <a:ext cx="609600" cy="307777"/>
          </a:xfrm>
          <a:prstGeom prst="rect">
            <a:avLst/>
          </a:prstGeom>
        </p:spPr>
        <p:txBody>
          <a:bodyPr vert="horz" lIns="91440" tIns="45720" rIns="91440" bIns="45720" rtlCol="0">
            <a:normAutofit fontScale="47500" lnSpcReduction="20000"/>
          </a:bodyPr>
          <a:lstStyle>
            <a:lvl1pPr marL="0" indent="0" algn="r" defTabSz="914400" rtl="0" eaLnBrk="1" latinLnBrk="0" hangingPunct="1">
              <a:spcBef>
                <a:spcPct val="20000"/>
              </a:spcBef>
              <a:buClr>
                <a:srgbClr val="959F38"/>
              </a:buClr>
              <a:buFontTx/>
              <a:buNone/>
              <a:defRPr sz="32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Clr>
                <a:srgbClr val="112E50"/>
              </a:buClr>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Clr>
                <a:srgbClr val="959F38"/>
              </a:buClr>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Clr>
                <a:srgbClr val="112E50"/>
              </a:buClr>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Clr>
                <a:srgbClr val="0099FF"/>
              </a:buClr>
              <a:buFont typeface="Wingdings" pitchFamily="2" charset="2"/>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fld id="{393CF724-F9E0-44B8-95BD-D38D8B22F53D}" type="slidenum">
              <a:rPr lang="en-US" smtClean="0">
                <a:solidFill>
                  <a:schemeClr val="bg1"/>
                </a:solidFill>
              </a:rPr>
              <a:pPr/>
              <a:t>13</a:t>
            </a:fld>
            <a:endParaRPr lang="en-US" dirty="0">
              <a:solidFill>
                <a:schemeClr val="bg1"/>
              </a:solidFill>
            </a:endParaRPr>
          </a:p>
        </p:txBody>
      </p:sp>
      <p:grpSp>
        <p:nvGrpSpPr>
          <p:cNvPr id="6" name="Group 5"/>
          <p:cNvGrpSpPr/>
          <p:nvPr/>
        </p:nvGrpSpPr>
        <p:grpSpPr>
          <a:xfrm>
            <a:off x="861447" y="6509594"/>
            <a:ext cx="7266841" cy="309661"/>
            <a:chOff x="861447" y="6509594"/>
            <a:chExt cx="7266841" cy="309661"/>
          </a:xfrm>
        </p:grpSpPr>
        <p:sp>
          <p:nvSpPr>
            <p:cNvPr id="8" name="TextBox 7"/>
            <p:cNvSpPr txBox="1"/>
            <p:nvPr/>
          </p:nvSpPr>
          <p:spPr>
            <a:xfrm>
              <a:off x="861447" y="6511478"/>
              <a:ext cx="1218603" cy="307777"/>
            </a:xfrm>
            <a:prstGeom prst="rect">
              <a:avLst/>
            </a:prstGeom>
            <a:solidFill>
              <a:srgbClr val="DEDFE6"/>
            </a:solidFill>
            <a:ln>
              <a:noFill/>
            </a:ln>
          </p:spPr>
          <p:txBody>
            <a:bodyPr wrap="none" rtlCol="0">
              <a:spAutoFit/>
            </a:bodyPr>
            <a:lstStyle/>
            <a:p>
              <a:r>
                <a:rPr lang="en-US" sz="1400" dirty="0" smtClean="0">
                  <a:latin typeface="Arial" panose="020B0604020202020204" pitchFamily="34" charset="0"/>
                  <a:cs typeface="Arial" panose="020B0604020202020204" pitchFamily="34" charset="0"/>
                </a:rPr>
                <a:t>Marta </a:t>
              </a:r>
              <a:r>
                <a:rPr lang="en-US" sz="1400" dirty="0" err="1" smtClean="0">
                  <a:latin typeface="Arial" panose="020B0604020202020204" pitchFamily="34" charset="0"/>
                  <a:cs typeface="Arial" panose="020B0604020202020204" pitchFamily="34" charset="0"/>
                </a:rPr>
                <a:t>Llonch</a:t>
              </a:r>
              <a:endParaRPr lang="en-US" sz="1400" dirty="0" smtClean="0">
                <a:latin typeface="Arial" panose="020B0604020202020204" pitchFamily="34" charset="0"/>
                <a:cs typeface="Arial" panose="020B0604020202020204" pitchFamily="34" charset="0"/>
              </a:endParaRPr>
            </a:p>
          </p:txBody>
        </p:sp>
        <p:sp>
          <p:nvSpPr>
            <p:cNvPr id="9" name="TextBox 8"/>
            <p:cNvSpPr txBox="1"/>
            <p:nvPr/>
          </p:nvSpPr>
          <p:spPr>
            <a:xfrm>
              <a:off x="3858594" y="6511477"/>
              <a:ext cx="1211935" cy="307777"/>
            </a:xfrm>
            <a:prstGeom prst="rect">
              <a:avLst/>
            </a:prstGeom>
            <a:solidFill>
              <a:srgbClr val="979F07"/>
            </a:solidFill>
            <a:ln>
              <a:noFill/>
            </a:ln>
          </p:spPr>
          <p:txBody>
            <a:bodyPr wrap="none" rtlCol="0">
              <a:spAutoFit/>
            </a:bodyPr>
            <a:lstStyle/>
            <a:p>
              <a:r>
                <a:rPr lang="en-US" sz="1400" dirty="0" smtClean="0">
                  <a:solidFill>
                    <a:schemeClr val="bg1"/>
                  </a:solidFill>
                  <a:latin typeface="Arial" panose="020B0604020202020204" pitchFamily="34" charset="0"/>
                  <a:cs typeface="Arial" panose="020B0604020202020204" pitchFamily="34" charset="0"/>
                </a:rPr>
                <a:t>www.cells.es</a:t>
              </a:r>
            </a:p>
          </p:txBody>
        </p:sp>
        <p:sp>
          <p:nvSpPr>
            <p:cNvPr id="10" name="TextBox 9"/>
            <p:cNvSpPr txBox="1"/>
            <p:nvPr/>
          </p:nvSpPr>
          <p:spPr>
            <a:xfrm>
              <a:off x="7049146" y="6509594"/>
              <a:ext cx="1079142" cy="307777"/>
            </a:xfrm>
            <a:prstGeom prst="rect">
              <a:avLst/>
            </a:prstGeom>
            <a:solidFill>
              <a:srgbClr val="88A0B8"/>
            </a:solidFill>
            <a:ln>
              <a:noFill/>
            </a:ln>
          </p:spPr>
          <p:txBody>
            <a:bodyPr wrap="none" rtlCol="0">
              <a:spAutoFit/>
            </a:bodyPr>
            <a:lstStyle/>
            <a:p>
              <a:r>
                <a:rPr lang="en-US" sz="1400" dirty="0" smtClean="0">
                  <a:solidFill>
                    <a:schemeClr val="bg1"/>
                  </a:solidFill>
                  <a:latin typeface="Arial" panose="020B0604020202020204" pitchFamily="34" charset="0"/>
                  <a:cs typeface="Arial" panose="020B0604020202020204" pitchFamily="34" charset="0"/>
                </a:rPr>
                <a:t>14/05/2014</a:t>
              </a:r>
            </a:p>
          </p:txBody>
        </p:sp>
      </p:grpSp>
      <p:grpSp>
        <p:nvGrpSpPr>
          <p:cNvPr id="17" name="Group 16"/>
          <p:cNvGrpSpPr/>
          <p:nvPr/>
        </p:nvGrpSpPr>
        <p:grpSpPr>
          <a:xfrm>
            <a:off x="861447" y="6509594"/>
            <a:ext cx="7455995" cy="309661"/>
            <a:chOff x="861447" y="6509594"/>
            <a:chExt cx="7455995" cy="309661"/>
          </a:xfrm>
        </p:grpSpPr>
        <p:sp>
          <p:nvSpPr>
            <p:cNvPr id="18" name="TextBox 17"/>
            <p:cNvSpPr txBox="1"/>
            <p:nvPr/>
          </p:nvSpPr>
          <p:spPr>
            <a:xfrm>
              <a:off x="861447" y="6511478"/>
              <a:ext cx="1218603" cy="307777"/>
            </a:xfrm>
            <a:prstGeom prst="rect">
              <a:avLst/>
            </a:prstGeom>
            <a:solidFill>
              <a:srgbClr val="DEDFE6"/>
            </a:solidFill>
            <a:ln>
              <a:noFill/>
            </a:ln>
          </p:spPr>
          <p:txBody>
            <a:bodyPr wrap="none" rtlCol="0">
              <a:spAutoFit/>
            </a:bodyPr>
            <a:lstStyle/>
            <a:p>
              <a:r>
                <a:rPr lang="en-US" sz="1400" dirty="0" smtClean="0">
                  <a:latin typeface="Arial" panose="020B0604020202020204" pitchFamily="34" charset="0"/>
                  <a:cs typeface="Arial" panose="020B0604020202020204" pitchFamily="34" charset="0"/>
                </a:rPr>
                <a:t>Marta </a:t>
              </a:r>
              <a:r>
                <a:rPr lang="en-US" sz="1400" dirty="0" err="1" smtClean="0">
                  <a:latin typeface="Arial" panose="020B0604020202020204" pitchFamily="34" charset="0"/>
                  <a:cs typeface="Arial" panose="020B0604020202020204" pitchFamily="34" charset="0"/>
                </a:rPr>
                <a:t>Llonch</a:t>
              </a:r>
              <a:endParaRPr lang="en-US" sz="1400" dirty="0" smtClean="0">
                <a:latin typeface="Arial" panose="020B0604020202020204" pitchFamily="34" charset="0"/>
                <a:cs typeface="Arial" panose="020B0604020202020204" pitchFamily="34" charset="0"/>
              </a:endParaRPr>
            </a:p>
          </p:txBody>
        </p:sp>
        <p:sp>
          <p:nvSpPr>
            <p:cNvPr id="19" name="TextBox 18"/>
            <p:cNvSpPr txBox="1"/>
            <p:nvPr/>
          </p:nvSpPr>
          <p:spPr>
            <a:xfrm>
              <a:off x="3858594" y="6511477"/>
              <a:ext cx="1211935" cy="307777"/>
            </a:xfrm>
            <a:prstGeom prst="rect">
              <a:avLst/>
            </a:prstGeom>
            <a:solidFill>
              <a:srgbClr val="979F07"/>
            </a:solidFill>
            <a:ln>
              <a:noFill/>
            </a:ln>
          </p:spPr>
          <p:txBody>
            <a:bodyPr wrap="none" rtlCol="0">
              <a:spAutoFit/>
            </a:bodyPr>
            <a:lstStyle/>
            <a:p>
              <a:r>
                <a:rPr lang="en-US" sz="1400" dirty="0" smtClean="0">
                  <a:solidFill>
                    <a:schemeClr val="bg1"/>
                  </a:solidFill>
                  <a:latin typeface="Arial" panose="020B0604020202020204" pitchFamily="34" charset="0"/>
                  <a:cs typeface="Arial" panose="020B0604020202020204" pitchFamily="34" charset="0"/>
                </a:rPr>
                <a:t>www.cells.es</a:t>
              </a:r>
            </a:p>
          </p:txBody>
        </p:sp>
        <p:sp>
          <p:nvSpPr>
            <p:cNvPr id="20" name="TextBox 19"/>
            <p:cNvSpPr txBox="1"/>
            <p:nvPr/>
          </p:nvSpPr>
          <p:spPr>
            <a:xfrm>
              <a:off x="7049146" y="6509594"/>
              <a:ext cx="1268296" cy="307777"/>
            </a:xfrm>
            <a:prstGeom prst="rect">
              <a:avLst/>
            </a:prstGeom>
            <a:solidFill>
              <a:srgbClr val="88A0B8"/>
            </a:solidFill>
            <a:ln>
              <a:noFill/>
            </a:ln>
          </p:spPr>
          <p:txBody>
            <a:bodyPr wrap="none" rtlCol="0">
              <a:spAutoFit/>
            </a:bodyPr>
            <a:lstStyle/>
            <a:p>
              <a:r>
                <a:rPr lang="en-US" sz="1400" dirty="0" smtClean="0">
                  <a:solidFill>
                    <a:schemeClr val="bg1"/>
                  </a:solidFill>
                  <a:latin typeface="Arial" panose="020B0604020202020204" pitchFamily="34" charset="0"/>
                  <a:cs typeface="Arial" panose="020B0604020202020204" pitchFamily="34" charset="0"/>
                </a:rPr>
                <a:t>2014 October</a:t>
              </a:r>
            </a:p>
          </p:txBody>
        </p:sp>
      </p:grpSp>
      <p:sp>
        <p:nvSpPr>
          <p:cNvPr id="21" name="Content Placeholder 2"/>
          <p:cNvSpPr txBox="1">
            <a:spLocks/>
          </p:cNvSpPr>
          <p:nvPr/>
        </p:nvSpPr>
        <p:spPr>
          <a:xfrm>
            <a:off x="1926159" y="228600"/>
            <a:ext cx="6288739" cy="990600"/>
          </a:xfrm>
          <a:prstGeom prst="rect">
            <a:avLst/>
          </a:prstGeom>
        </p:spPr>
        <p:txBody>
          <a:bodyPr vert="horz" lIns="91440" tIns="45720" rIns="91440" bIns="45720" rtlCol="0" anchor="ctr">
            <a:normAutofit/>
          </a:bodyPr>
          <a:lstStyle>
            <a:lvl1pPr marL="0" indent="0" algn="l" defTabSz="914400" rtl="0" eaLnBrk="1" latinLnBrk="0" hangingPunct="1">
              <a:spcBef>
                <a:spcPct val="20000"/>
              </a:spcBef>
              <a:buClr>
                <a:srgbClr val="959F38"/>
              </a:buClr>
              <a:buFont typeface="Arial" pitchFamily="34" charset="0"/>
              <a:buNone/>
              <a:defRPr sz="3200" kern="1200">
                <a:solidFill>
                  <a:schemeClr val="tx1"/>
                </a:solidFill>
                <a:latin typeface="Arial" pitchFamily="34" charset="0"/>
                <a:ea typeface="+mn-ea"/>
                <a:cs typeface="Arial" pitchFamily="34" charset="0"/>
              </a:defRPr>
            </a:lvl1pPr>
            <a:lvl2pPr marL="457200" indent="0" algn="l" defTabSz="914400" rtl="0" eaLnBrk="1" latinLnBrk="0" hangingPunct="1">
              <a:spcBef>
                <a:spcPct val="20000"/>
              </a:spcBef>
              <a:buClr>
                <a:srgbClr val="112E50"/>
              </a:buClr>
              <a:buFont typeface="Arial" pitchFamily="34" charset="0"/>
              <a:buNone/>
              <a:defRPr sz="2800" kern="1200">
                <a:solidFill>
                  <a:schemeClr val="tx1"/>
                </a:solidFill>
                <a:latin typeface="Arial" pitchFamily="34" charset="0"/>
                <a:ea typeface="+mn-ea"/>
                <a:cs typeface="Arial" pitchFamily="34" charset="0"/>
              </a:defRPr>
            </a:lvl2pPr>
            <a:lvl3pPr marL="914400" indent="0" algn="l" defTabSz="914400" rtl="0" eaLnBrk="1" latinLnBrk="0" hangingPunct="1">
              <a:spcBef>
                <a:spcPct val="20000"/>
              </a:spcBef>
              <a:buClr>
                <a:srgbClr val="959F38"/>
              </a:buClr>
              <a:buFont typeface="Arial" pitchFamily="34" charset="0"/>
              <a:buNone/>
              <a:defRPr sz="2400" kern="1200">
                <a:solidFill>
                  <a:schemeClr val="tx1"/>
                </a:solidFill>
                <a:latin typeface="Arial" pitchFamily="34" charset="0"/>
                <a:ea typeface="+mn-ea"/>
                <a:cs typeface="Arial" pitchFamily="34" charset="0"/>
              </a:defRPr>
            </a:lvl3pPr>
            <a:lvl4pPr marL="1371600" indent="0" algn="l" defTabSz="914400" rtl="0" eaLnBrk="1" latinLnBrk="0" hangingPunct="1">
              <a:spcBef>
                <a:spcPct val="20000"/>
              </a:spcBef>
              <a:buClr>
                <a:srgbClr val="112E50"/>
              </a:buClr>
              <a:buFont typeface="Arial" pitchFamily="34" charset="0"/>
              <a:buNone/>
              <a:defRPr sz="2000" kern="1200">
                <a:solidFill>
                  <a:schemeClr val="tx1"/>
                </a:solidFill>
                <a:latin typeface="Arial" pitchFamily="34" charset="0"/>
                <a:ea typeface="+mn-ea"/>
                <a:cs typeface="Arial" pitchFamily="34" charset="0"/>
              </a:defRPr>
            </a:lvl4pPr>
            <a:lvl5pPr marL="1828800" indent="0" algn="l" defTabSz="914400" rtl="0" eaLnBrk="1" latinLnBrk="0" hangingPunct="1">
              <a:spcBef>
                <a:spcPct val="20000"/>
              </a:spcBef>
              <a:buClr>
                <a:srgbClr val="88A0B8"/>
              </a:buClr>
              <a:buFont typeface="Wingdings" pitchFamily="2" charset="2"/>
              <a:buNone/>
              <a:defRPr sz="2000" kern="1200">
                <a:solidFill>
                  <a:schemeClr val="tx1"/>
                </a:solidFill>
                <a:latin typeface="Arial" pitchFamily="34" charset="0"/>
                <a:ea typeface="+mn-ea"/>
                <a:cs typeface="Arial" pitchFamily="34" charset="0"/>
              </a:defRPr>
            </a:lvl5pPr>
            <a:lvl6pPr marL="22860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9pPr>
          </a:lstStyle>
          <a:p>
            <a:r>
              <a:rPr lang="en-US" sz="3900" b="1" dirty="0">
                <a:solidFill>
                  <a:srgbClr val="112E50"/>
                </a:solidFill>
                <a:latin typeface="Arial Narrow" panose="020B0606020202030204" pitchFamily="34" charset="0"/>
              </a:rPr>
              <a:t>5</a:t>
            </a:r>
            <a:r>
              <a:rPr lang="en-US" sz="3900" b="1" dirty="0" smtClean="0">
                <a:solidFill>
                  <a:srgbClr val="112E50"/>
                </a:solidFill>
                <a:latin typeface="Arial Narrow" panose="020B0606020202030204" pitchFamily="34" charset="0"/>
              </a:rPr>
              <a:t>. PBE Alignment</a:t>
            </a:r>
            <a:endParaRPr lang="en-US" sz="2600" dirty="0">
              <a:solidFill>
                <a:schemeClr val="bg1">
                  <a:lumMod val="50000"/>
                </a:schemeClr>
              </a:solidFill>
              <a:latin typeface="Arial Narrow" panose="020B0606020202030204" pitchFamily="34" charset="0"/>
            </a:endParaRPr>
          </a:p>
        </p:txBody>
      </p:sp>
      <p:grpSp>
        <p:nvGrpSpPr>
          <p:cNvPr id="39" name="Group 6"/>
          <p:cNvGrpSpPr>
            <a:grpSpLocks/>
          </p:cNvGrpSpPr>
          <p:nvPr/>
        </p:nvGrpSpPr>
        <p:grpSpPr bwMode="auto">
          <a:xfrm>
            <a:off x="390525" y="1601931"/>
            <a:ext cx="4838700" cy="4086740"/>
            <a:chOff x="23104687" y="22074781"/>
            <a:chExt cx="6292638" cy="5732545"/>
          </a:xfrm>
        </p:grpSpPr>
        <p:sp>
          <p:nvSpPr>
            <p:cNvPr id="40" name="185 Rectángulo"/>
            <p:cNvSpPr>
              <a:spLocks noChangeArrowheads="1"/>
            </p:cNvSpPr>
            <p:nvPr/>
          </p:nvSpPr>
          <p:spPr bwMode="auto">
            <a:xfrm>
              <a:off x="23421803" y="27418774"/>
              <a:ext cx="5112568" cy="388552"/>
            </a:xfrm>
            <a:prstGeom prst="rect">
              <a:avLst/>
            </a:prstGeom>
            <a:solidFill>
              <a:schemeClr val="bg1"/>
            </a:solidFill>
            <a:ln>
              <a:noFill/>
            </a:ln>
            <a:extLst>
              <a:ext uri="{91240B29-F687-4F45-9708-019B960494DF}">
                <a14:hiddenLine xmlns:a14="http://schemas.microsoft.com/office/drawing/2010/main" w="9525">
                  <a:solidFill>
                    <a:srgbClr val="000000"/>
                  </a:solidFill>
                  <a:prstDash val="sysDot"/>
                  <a:miter lim="800000"/>
                  <a:headEnd/>
                  <a:tailEnd/>
                </a14:hiddenLine>
              </a:ext>
            </a:extLst>
          </p:spPr>
          <p:txBody>
            <a:bodyPr>
              <a:spAutoFit/>
            </a:bodyPr>
            <a:lstStyle>
              <a:lvl1pPr eaLnBrk="0" hangingPunct="0">
                <a:spcBef>
                  <a:spcPct val="20000"/>
                </a:spcBef>
                <a:buFont typeface="Arial" charset="0"/>
                <a:buChar char="•"/>
                <a:defRPr sz="14600">
                  <a:solidFill>
                    <a:schemeClr val="tx1"/>
                  </a:solidFill>
                  <a:latin typeface="Calibri" pitchFamily="34" charset="0"/>
                </a:defRPr>
              </a:lvl1pPr>
              <a:lvl2pPr marL="742950" indent="-285750" eaLnBrk="0" hangingPunct="0">
                <a:spcBef>
                  <a:spcPct val="20000"/>
                </a:spcBef>
                <a:buFont typeface="Arial" charset="0"/>
                <a:buChar char="–"/>
                <a:defRPr sz="12800">
                  <a:solidFill>
                    <a:schemeClr val="tx1"/>
                  </a:solidFill>
                  <a:latin typeface="Calibri" pitchFamily="34" charset="0"/>
                </a:defRPr>
              </a:lvl2pPr>
              <a:lvl3pPr marL="1143000" indent="-228600" eaLnBrk="0" hangingPunct="0">
                <a:spcBef>
                  <a:spcPct val="20000"/>
                </a:spcBef>
                <a:buFont typeface="Arial" charset="0"/>
                <a:buChar char="•"/>
                <a:defRPr sz="11000">
                  <a:solidFill>
                    <a:schemeClr val="tx1"/>
                  </a:solidFill>
                  <a:latin typeface="Calibri" pitchFamily="34" charset="0"/>
                </a:defRPr>
              </a:lvl3pPr>
              <a:lvl4pPr marL="1600200" indent="-228600" eaLnBrk="0" hangingPunct="0">
                <a:spcBef>
                  <a:spcPct val="20000"/>
                </a:spcBef>
                <a:buFont typeface="Arial" charset="0"/>
                <a:buChar char="–"/>
                <a:defRPr sz="9100">
                  <a:solidFill>
                    <a:schemeClr val="tx1"/>
                  </a:solidFill>
                  <a:latin typeface="Calibri" pitchFamily="34" charset="0"/>
                </a:defRPr>
              </a:lvl4pPr>
              <a:lvl5pPr marL="2057400" indent="-228600" eaLnBrk="0" hangingPunct="0">
                <a:spcBef>
                  <a:spcPct val="20000"/>
                </a:spcBef>
                <a:buFont typeface="Arial" charset="0"/>
                <a:buChar char="»"/>
                <a:defRPr sz="9100">
                  <a:solidFill>
                    <a:schemeClr val="tx1"/>
                  </a:solidFill>
                  <a:latin typeface="Calibri" pitchFamily="34" charset="0"/>
                </a:defRPr>
              </a:lvl5pPr>
              <a:lvl6pPr marL="2514600" indent="-228600" defTabSz="4175125" eaLnBrk="0" fontAlgn="base" hangingPunct="0">
                <a:spcBef>
                  <a:spcPct val="20000"/>
                </a:spcBef>
                <a:spcAft>
                  <a:spcPct val="0"/>
                </a:spcAft>
                <a:buFont typeface="Arial" charset="0"/>
                <a:buChar char="»"/>
                <a:defRPr sz="9100">
                  <a:solidFill>
                    <a:schemeClr val="tx1"/>
                  </a:solidFill>
                  <a:latin typeface="Calibri" pitchFamily="34" charset="0"/>
                </a:defRPr>
              </a:lvl6pPr>
              <a:lvl7pPr marL="2971800" indent="-228600" defTabSz="4175125" eaLnBrk="0" fontAlgn="base" hangingPunct="0">
                <a:spcBef>
                  <a:spcPct val="20000"/>
                </a:spcBef>
                <a:spcAft>
                  <a:spcPct val="0"/>
                </a:spcAft>
                <a:buFont typeface="Arial" charset="0"/>
                <a:buChar char="»"/>
                <a:defRPr sz="9100">
                  <a:solidFill>
                    <a:schemeClr val="tx1"/>
                  </a:solidFill>
                  <a:latin typeface="Calibri" pitchFamily="34" charset="0"/>
                </a:defRPr>
              </a:lvl7pPr>
              <a:lvl8pPr marL="3429000" indent="-228600" defTabSz="4175125" eaLnBrk="0" fontAlgn="base" hangingPunct="0">
                <a:spcBef>
                  <a:spcPct val="20000"/>
                </a:spcBef>
                <a:spcAft>
                  <a:spcPct val="0"/>
                </a:spcAft>
                <a:buFont typeface="Arial" charset="0"/>
                <a:buChar char="»"/>
                <a:defRPr sz="9100">
                  <a:solidFill>
                    <a:schemeClr val="tx1"/>
                  </a:solidFill>
                  <a:latin typeface="Calibri" pitchFamily="34" charset="0"/>
                </a:defRPr>
              </a:lvl8pPr>
              <a:lvl9pPr marL="3886200" indent="-228600" defTabSz="4175125" eaLnBrk="0" fontAlgn="base" hangingPunct="0">
                <a:spcBef>
                  <a:spcPct val="20000"/>
                </a:spcBef>
                <a:spcAft>
                  <a:spcPct val="0"/>
                </a:spcAft>
                <a:buFont typeface="Arial" charset="0"/>
                <a:buChar char="»"/>
                <a:defRPr sz="9100">
                  <a:solidFill>
                    <a:schemeClr val="tx1"/>
                  </a:solidFill>
                  <a:latin typeface="Calibri" pitchFamily="34" charset="0"/>
                </a:defRPr>
              </a:lvl9pPr>
            </a:lstStyle>
            <a:p>
              <a:pPr algn="ctr" eaLnBrk="1" hangingPunct="1">
                <a:spcBef>
                  <a:spcPct val="0"/>
                </a:spcBef>
                <a:buFontTx/>
                <a:buNone/>
              </a:pPr>
              <a:r>
                <a:rPr lang="en-US" altLang="en-US" sz="1200" dirty="0">
                  <a:solidFill>
                    <a:schemeClr val="tx2"/>
                  </a:solidFill>
                  <a:latin typeface="Arial Narrow" panose="020B0606020202030204" pitchFamily="34" charset="0"/>
                </a:rPr>
                <a:t>Beam entrance stage mounted to analysis chamber with frame</a:t>
              </a:r>
            </a:p>
          </p:txBody>
        </p:sp>
        <p:pic>
          <p:nvPicPr>
            <p:cNvPr id="4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t="7115" r="23714" b="9280"/>
            <a:stretch>
              <a:fillRect/>
            </a:stretch>
          </p:blipFill>
          <p:spPr bwMode="auto">
            <a:xfrm>
              <a:off x="23104687" y="22074781"/>
              <a:ext cx="6292638" cy="5328592"/>
            </a:xfrm>
            <a:prstGeom prst="rect">
              <a:avLst/>
            </a:prstGeom>
            <a:noFill/>
            <a:ln w="1270">
              <a:noFill/>
              <a:miter lim="800000"/>
              <a:headEnd/>
              <a:tailEnd/>
            </a:ln>
            <a:extLst>
              <a:ext uri="{909E8E84-426E-40DD-AFC4-6F175D3DCCD1}">
                <a14:hiddenFill xmlns:a14="http://schemas.microsoft.com/office/drawing/2010/main">
                  <a:solidFill>
                    <a:srgbClr val="FFFFFF"/>
                  </a:solidFill>
                </a14:hiddenFill>
              </a:ext>
            </a:extLst>
          </p:spPr>
        </p:pic>
      </p:grpSp>
      <p:pic>
        <p:nvPicPr>
          <p:cNvPr id="42" name="Picture 78" descr="Y:\09_TRANSVERSAL SECTION\01 ALIGNMENT\04-DOCUMENTOS\IWAA\IWAA2014\Inspiració\fotos\IMG_0548.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09149" y="1206901"/>
            <a:ext cx="3082401" cy="2311801"/>
          </a:xfrm>
          <a:prstGeom prst="rect">
            <a:avLst/>
          </a:prstGeom>
          <a:noFill/>
          <a:ln w="1270">
            <a:noFill/>
          </a:ln>
          <a:effectLst>
            <a:outerShdw blurRad="50800" dist="50800" dir="2700000" algn="tl" rotWithShape="0">
              <a:prstClr val="black">
                <a:alpha val="37000"/>
              </a:prstClr>
            </a:outerShdw>
          </a:effectLst>
          <a:extLst>
            <a:ext uri="{909E8E84-426E-40DD-AFC4-6F175D3DCCD1}">
              <a14:hiddenFill xmlns:a14="http://schemas.microsoft.com/office/drawing/2010/main">
                <a:solidFill>
                  <a:srgbClr val="FFFFFF"/>
                </a:solidFill>
              </a14:hiddenFill>
            </a:ext>
          </a:extLst>
        </p:spPr>
      </p:pic>
      <p:pic>
        <p:nvPicPr>
          <p:cNvPr id="4098" name="Picture 2" descr="Y:\09_TRANSVERSAL SECTION\01 ALIGNMENT\04-DOCUMENTOS\IWAA\IWAA2014\Inspiració\fotos\IMG_0554.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90282" y="3645301"/>
            <a:ext cx="3101268" cy="232595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707014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txBox="1">
            <a:spLocks/>
          </p:cNvSpPr>
          <p:nvPr/>
        </p:nvSpPr>
        <p:spPr>
          <a:xfrm>
            <a:off x="8305800" y="462954"/>
            <a:ext cx="609600" cy="307777"/>
          </a:xfrm>
          <a:prstGeom prst="rect">
            <a:avLst/>
          </a:prstGeom>
        </p:spPr>
        <p:txBody>
          <a:bodyPr vert="horz" lIns="91440" tIns="45720" rIns="91440" bIns="45720" rtlCol="0">
            <a:normAutofit fontScale="47500" lnSpcReduction="20000"/>
          </a:bodyPr>
          <a:lstStyle>
            <a:lvl1pPr marL="0" indent="0" algn="r" defTabSz="914400" rtl="0" eaLnBrk="1" latinLnBrk="0" hangingPunct="1">
              <a:spcBef>
                <a:spcPct val="20000"/>
              </a:spcBef>
              <a:buClr>
                <a:srgbClr val="959F38"/>
              </a:buClr>
              <a:buFontTx/>
              <a:buNone/>
              <a:defRPr sz="32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Clr>
                <a:srgbClr val="112E50"/>
              </a:buClr>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Clr>
                <a:srgbClr val="959F38"/>
              </a:buClr>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Clr>
                <a:srgbClr val="112E50"/>
              </a:buClr>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Clr>
                <a:srgbClr val="0099FF"/>
              </a:buClr>
              <a:buFont typeface="Wingdings" pitchFamily="2" charset="2"/>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fld id="{393CF724-F9E0-44B8-95BD-D38D8B22F53D}" type="slidenum">
              <a:rPr lang="en-US" smtClean="0">
                <a:solidFill>
                  <a:schemeClr val="bg1"/>
                </a:solidFill>
              </a:rPr>
              <a:pPr/>
              <a:t>14</a:t>
            </a:fld>
            <a:endParaRPr lang="en-US" dirty="0">
              <a:solidFill>
                <a:schemeClr val="bg1"/>
              </a:solidFill>
            </a:endParaRPr>
          </a:p>
        </p:txBody>
      </p:sp>
      <p:grpSp>
        <p:nvGrpSpPr>
          <p:cNvPr id="6" name="Group 5"/>
          <p:cNvGrpSpPr/>
          <p:nvPr/>
        </p:nvGrpSpPr>
        <p:grpSpPr>
          <a:xfrm>
            <a:off x="861447" y="6509594"/>
            <a:ext cx="7266841" cy="309661"/>
            <a:chOff x="861447" y="6509594"/>
            <a:chExt cx="7266841" cy="309661"/>
          </a:xfrm>
        </p:grpSpPr>
        <p:sp>
          <p:nvSpPr>
            <p:cNvPr id="8" name="TextBox 7"/>
            <p:cNvSpPr txBox="1"/>
            <p:nvPr/>
          </p:nvSpPr>
          <p:spPr>
            <a:xfrm>
              <a:off x="861447" y="6511478"/>
              <a:ext cx="1218603" cy="307777"/>
            </a:xfrm>
            <a:prstGeom prst="rect">
              <a:avLst/>
            </a:prstGeom>
            <a:solidFill>
              <a:srgbClr val="DEDFE6"/>
            </a:solidFill>
            <a:ln>
              <a:noFill/>
            </a:ln>
          </p:spPr>
          <p:txBody>
            <a:bodyPr wrap="none" rtlCol="0">
              <a:spAutoFit/>
            </a:bodyPr>
            <a:lstStyle/>
            <a:p>
              <a:r>
                <a:rPr lang="en-US" sz="1400" dirty="0" smtClean="0">
                  <a:latin typeface="Arial" panose="020B0604020202020204" pitchFamily="34" charset="0"/>
                  <a:cs typeface="Arial" panose="020B0604020202020204" pitchFamily="34" charset="0"/>
                </a:rPr>
                <a:t>Marta </a:t>
              </a:r>
              <a:r>
                <a:rPr lang="en-US" sz="1400" dirty="0" err="1" smtClean="0">
                  <a:latin typeface="Arial" panose="020B0604020202020204" pitchFamily="34" charset="0"/>
                  <a:cs typeface="Arial" panose="020B0604020202020204" pitchFamily="34" charset="0"/>
                </a:rPr>
                <a:t>Llonch</a:t>
              </a:r>
              <a:endParaRPr lang="en-US" sz="1400" dirty="0" smtClean="0">
                <a:latin typeface="Arial" panose="020B0604020202020204" pitchFamily="34" charset="0"/>
                <a:cs typeface="Arial" panose="020B0604020202020204" pitchFamily="34" charset="0"/>
              </a:endParaRPr>
            </a:p>
          </p:txBody>
        </p:sp>
        <p:sp>
          <p:nvSpPr>
            <p:cNvPr id="9" name="TextBox 8"/>
            <p:cNvSpPr txBox="1"/>
            <p:nvPr/>
          </p:nvSpPr>
          <p:spPr>
            <a:xfrm>
              <a:off x="3858594" y="6511477"/>
              <a:ext cx="1211935" cy="307777"/>
            </a:xfrm>
            <a:prstGeom prst="rect">
              <a:avLst/>
            </a:prstGeom>
            <a:solidFill>
              <a:srgbClr val="979F07"/>
            </a:solidFill>
            <a:ln>
              <a:noFill/>
            </a:ln>
          </p:spPr>
          <p:txBody>
            <a:bodyPr wrap="none" rtlCol="0">
              <a:spAutoFit/>
            </a:bodyPr>
            <a:lstStyle/>
            <a:p>
              <a:r>
                <a:rPr lang="en-US" sz="1400" dirty="0" smtClean="0">
                  <a:solidFill>
                    <a:schemeClr val="bg1"/>
                  </a:solidFill>
                  <a:latin typeface="Arial" panose="020B0604020202020204" pitchFamily="34" charset="0"/>
                  <a:cs typeface="Arial" panose="020B0604020202020204" pitchFamily="34" charset="0"/>
                </a:rPr>
                <a:t>www.cells.es</a:t>
              </a:r>
            </a:p>
          </p:txBody>
        </p:sp>
        <p:sp>
          <p:nvSpPr>
            <p:cNvPr id="10" name="TextBox 9"/>
            <p:cNvSpPr txBox="1"/>
            <p:nvPr/>
          </p:nvSpPr>
          <p:spPr>
            <a:xfrm>
              <a:off x="7049146" y="6509594"/>
              <a:ext cx="1079142" cy="307777"/>
            </a:xfrm>
            <a:prstGeom prst="rect">
              <a:avLst/>
            </a:prstGeom>
            <a:solidFill>
              <a:srgbClr val="88A0B8"/>
            </a:solidFill>
            <a:ln>
              <a:noFill/>
            </a:ln>
          </p:spPr>
          <p:txBody>
            <a:bodyPr wrap="none" rtlCol="0">
              <a:spAutoFit/>
            </a:bodyPr>
            <a:lstStyle/>
            <a:p>
              <a:r>
                <a:rPr lang="en-US" sz="1400" dirty="0" smtClean="0">
                  <a:solidFill>
                    <a:schemeClr val="bg1"/>
                  </a:solidFill>
                  <a:latin typeface="Arial" panose="020B0604020202020204" pitchFamily="34" charset="0"/>
                  <a:cs typeface="Arial" panose="020B0604020202020204" pitchFamily="34" charset="0"/>
                </a:rPr>
                <a:t>14/05/2014</a:t>
              </a:r>
            </a:p>
          </p:txBody>
        </p:sp>
      </p:grpSp>
      <p:grpSp>
        <p:nvGrpSpPr>
          <p:cNvPr id="17" name="Group 16"/>
          <p:cNvGrpSpPr/>
          <p:nvPr/>
        </p:nvGrpSpPr>
        <p:grpSpPr>
          <a:xfrm>
            <a:off x="861447" y="6509594"/>
            <a:ext cx="7455995" cy="309661"/>
            <a:chOff x="861447" y="6509594"/>
            <a:chExt cx="7455995" cy="309661"/>
          </a:xfrm>
        </p:grpSpPr>
        <p:sp>
          <p:nvSpPr>
            <p:cNvPr id="18" name="TextBox 17"/>
            <p:cNvSpPr txBox="1"/>
            <p:nvPr/>
          </p:nvSpPr>
          <p:spPr>
            <a:xfrm>
              <a:off x="861447" y="6511478"/>
              <a:ext cx="1218603" cy="307777"/>
            </a:xfrm>
            <a:prstGeom prst="rect">
              <a:avLst/>
            </a:prstGeom>
            <a:solidFill>
              <a:srgbClr val="DEDFE6"/>
            </a:solidFill>
            <a:ln>
              <a:noFill/>
            </a:ln>
          </p:spPr>
          <p:txBody>
            <a:bodyPr wrap="none" rtlCol="0">
              <a:spAutoFit/>
            </a:bodyPr>
            <a:lstStyle/>
            <a:p>
              <a:r>
                <a:rPr lang="en-US" sz="1400" dirty="0" smtClean="0">
                  <a:latin typeface="Arial" panose="020B0604020202020204" pitchFamily="34" charset="0"/>
                  <a:cs typeface="Arial" panose="020B0604020202020204" pitchFamily="34" charset="0"/>
                </a:rPr>
                <a:t>Marta </a:t>
              </a:r>
              <a:r>
                <a:rPr lang="en-US" sz="1400" dirty="0" err="1" smtClean="0">
                  <a:latin typeface="Arial" panose="020B0604020202020204" pitchFamily="34" charset="0"/>
                  <a:cs typeface="Arial" panose="020B0604020202020204" pitchFamily="34" charset="0"/>
                </a:rPr>
                <a:t>Llonch</a:t>
              </a:r>
              <a:endParaRPr lang="en-US" sz="1400" dirty="0" smtClean="0">
                <a:latin typeface="Arial" panose="020B0604020202020204" pitchFamily="34" charset="0"/>
                <a:cs typeface="Arial" panose="020B0604020202020204" pitchFamily="34" charset="0"/>
              </a:endParaRPr>
            </a:p>
          </p:txBody>
        </p:sp>
        <p:sp>
          <p:nvSpPr>
            <p:cNvPr id="19" name="TextBox 18"/>
            <p:cNvSpPr txBox="1"/>
            <p:nvPr/>
          </p:nvSpPr>
          <p:spPr>
            <a:xfrm>
              <a:off x="3858594" y="6511477"/>
              <a:ext cx="1211935" cy="307777"/>
            </a:xfrm>
            <a:prstGeom prst="rect">
              <a:avLst/>
            </a:prstGeom>
            <a:solidFill>
              <a:srgbClr val="979F07"/>
            </a:solidFill>
            <a:ln>
              <a:noFill/>
            </a:ln>
          </p:spPr>
          <p:txBody>
            <a:bodyPr wrap="none" rtlCol="0">
              <a:spAutoFit/>
            </a:bodyPr>
            <a:lstStyle/>
            <a:p>
              <a:r>
                <a:rPr lang="en-US" sz="1400" dirty="0" smtClean="0">
                  <a:solidFill>
                    <a:schemeClr val="bg1"/>
                  </a:solidFill>
                  <a:latin typeface="Arial" panose="020B0604020202020204" pitchFamily="34" charset="0"/>
                  <a:cs typeface="Arial" panose="020B0604020202020204" pitchFamily="34" charset="0"/>
                </a:rPr>
                <a:t>www.cells.es</a:t>
              </a:r>
            </a:p>
          </p:txBody>
        </p:sp>
        <p:sp>
          <p:nvSpPr>
            <p:cNvPr id="20" name="TextBox 19"/>
            <p:cNvSpPr txBox="1"/>
            <p:nvPr/>
          </p:nvSpPr>
          <p:spPr>
            <a:xfrm>
              <a:off x="7049146" y="6509594"/>
              <a:ext cx="1268296" cy="307777"/>
            </a:xfrm>
            <a:prstGeom prst="rect">
              <a:avLst/>
            </a:prstGeom>
            <a:solidFill>
              <a:srgbClr val="88A0B8"/>
            </a:solidFill>
            <a:ln>
              <a:noFill/>
            </a:ln>
          </p:spPr>
          <p:txBody>
            <a:bodyPr wrap="none" rtlCol="0">
              <a:spAutoFit/>
            </a:bodyPr>
            <a:lstStyle/>
            <a:p>
              <a:r>
                <a:rPr lang="en-US" sz="1400" dirty="0" smtClean="0">
                  <a:solidFill>
                    <a:schemeClr val="bg1"/>
                  </a:solidFill>
                  <a:latin typeface="Arial" panose="020B0604020202020204" pitchFamily="34" charset="0"/>
                  <a:cs typeface="Arial" panose="020B0604020202020204" pitchFamily="34" charset="0"/>
                </a:rPr>
                <a:t>2014 October</a:t>
              </a:r>
            </a:p>
          </p:txBody>
        </p:sp>
      </p:grpSp>
      <p:sp>
        <p:nvSpPr>
          <p:cNvPr id="21" name="Content Placeholder 2"/>
          <p:cNvSpPr txBox="1">
            <a:spLocks/>
          </p:cNvSpPr>
          <p:nvPr/>
        </p:nvSpPr>
        <p:spPr>
          <a:xfrm>
            <a:off x="1926159" y="228600"/>
            <a:ext cx="6288739" cy="990600"/>
          </a:xfrm>
          <a:prstGeom prst="rect">
            <a:avLst/>
          </a:prstGeom>
        </p:spPr>
        <p:txBody>
          <a:bodyPr vert="horz" lIns="91440" tIns="45720" rIns="91440" bIns="45720" rtlCol="0" anchor="ctr">
            <a:normAutofit/>
          </a:bodyPr>
          <a:lstStyle>
            <a:lvl1pPr marL="0" indent="0" algn="l" defTabSz="914400" rtl="0" eaLnBrk="1" latinLnBrk="0" hangingPunct="1">
              <a:spcBef>
                <a:spcPct val="20000"/>
              </a:spcBef>
              <a:buClr>
                <a:srgbClr val="959F38"/>
              </a:buClr>
              <a:buFont typeface="Arial" pitchFamily="34" charset="0"/>
              <a:buNone/>
              <a:defRPr sz="3200" kern="1200">
                <a:solidFill>
                  <a:schemeClr val="tx1"/>
                </a:solidFill>
                <a:latin typeface="Arial" pitchFamily="34" charset="0"/>
                <a:ea typeface="+mn-ea"/>
                <a:cs typeface="Arial" pitchFamily="34" charset="0"/>
              </a:defRPr>
            </a:lvl1pPr>
            <a:lvl2pPr marL="457200" indent="0" algn="l" defTabSz="914400" rtl="0" eaLnBrk="1" latinLnBrk="0" hangingPunct="1">
              <a:spcBef>
                <a:spcPct val="20000"/>
              </a:spcBef>
              <a:buClr>
                <a:srgbClr val="112E50"/>
              </a:buClr>
              <a:buFont typeface="Arial" pitchFamily="34" charset="0"/>
              <a:buNone/>
              <a:defRPr sz="2800" kern="1200">
                <a:solidFill>
                  <a:schemeClr val="tx1"/>
                </a:solidFill>
                <a:latin typeface="Arial" pitchFamily="34" charset="0"/>
                <a:ea typeface="+mn-ea"/>
                <a:cs typeface="Arial" pitchFamily="34" charset="0"/>
              </a:defRPr>
            </a:lvl2pPr>
            <a:lvl3pPr marL="914400" indent="0" algn="l" defTabSz="914400" rtl="0" eaLnBrk="1" latinLnBrk="0" hangingPunct="1">
              <a:spcBef>
                <a:spcPct val="20000"/>
              </a:spcBef>
              <a:buClr>
                <a:srgbClr val="959F38"/>
              </a:buClr>
              <a:buFont typeface="Arial" pitchFamily="34" charset="0"/>
              <a:buNone/>
              <a:defRPr sz="2400" kern="1200">
                <a:solidFill>
                  <a:schemeClr val="tx1"/>
                </a:solidFill>
                <a:latin typeface="Arial" pitchFamily="34" charset="0"/>
                <a:ea typeface="+mn-ea"/>
                <a:cs typeface="Arial" pitchFamily="34" charset="0"/>
              </a:defRPr>
            </a:lvl3pPr>
            <a:lvl4pPr marL="1371600" indent="0" algn="l" defTabSz="914400" rtl="0" eaLnBrk="1" latinLnBrk="0" hangingPunct="1">
              <a:spcBef>
                <a:spcPct val="20000"/>
              </a:spcBef>
              <a:buClr>
                <a:srgbClr val="112E50"/>
              </a:buClr>
              <a:buFont typeface="Arial" pitchFamily="34" charset="0"/>
              <a:buNone/>
              <a:defRPr sz="2000" kern="1200">
                <a:solidFill>
                  <a:schemeClr val="tx1"/>
                </a:solidFill>
                <a:latin typeface="Arial" pitchFamily="34" charset="0"/>
                <a:ea typeface="+mn-ea"/>
                <a:cs typeface="Arial" pitchFamily="34" charset="0"/>
              </a:defRPr>
            </a:lvl4pPr>
            <a:lvl5pPr marL="1828800" indent="0" algn="l" defTabSz="914400" rtl="0" eaLnBrk="1" latinLnBrk="0" hangingPunct="1">
              <a:spcBef>
                <a:spcPct val="20000"/>
              </a:spcBef>
              <a:buClr>
                <a:srgbClr val="88A0B8"/>
              </a:buClr>
              <a:buFont typeface="Wingdings" pitchFamily="2" charset="2"/>
              <a:buNone/>
              <a:defRPr sz="2000" kern="1200">
                <a:solidFill>
                  <a:schemeClr val="tx1"/>
                </a:solidFill>
                <a:latin typeface="Arial" pitchFamily="34" charset="0"/>
                <a:ea typeface="+mn-ea"/>
                <a:cs typeface="Arial" pitchFamily="34" charset="0"/>
              </a:defRPr>
            </a:lvl5pPr>
            <a:lvl6pPr marL="22860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9pPr>
          </a:lstStyle>
          <a:p>
            <a:r>
              <a:rPr lang="en-US" sz="3900" b="1" dirty="0" smtClean="0">
                <a:solidFill>
                  <a:srgbClr val="112E50"/>
                </a:solidFill>
                <a:latin typeface="Arial Narrow" panose="020B0606020202030204" pitchFamily="34" charset="0"/>
              </a:rPr>
              <a:t>6. Final results</a:t>
            </a:r>
            <a:endParaRPr lang="en-US" sz="2600" dirty="0">
              <a:solidFill>
                <a:schemeClr val="bg1">
                  <a:lumMod val="50000"/>
                </a:schemeClr>
              </a:solidFill>
              <a:latin typeface="Arial Narrow" panose="020B0606020202030204" pitchFamily="34" charset="0"/>
            </a:endParaRPr>
          </a:p>
        </p:txBody>
      </p:sp>
      <p:grpSp>
        <p:nvGrpSpPr>
          <p:cNvPr id="12" name="Group 11"/>
          <p:cNvGrpSpPr/>
          <p:nvPr/>
        </p:nvGrpSpPr>
        <p:grpSpPr>
          <a:xfrm>
            <a:off x="4733925" y="1837429"/>
            <a:ext cx="3876675" cy="2255397"/>
            <a:chOff x="125243" y="1196182"/>
            <a:chExt cx="3782395" cy="2147867"/>
          </a:xfrm>
        </p:grpSpPr>
        <p:pic>
          <p:nvPicPr>
            <p:cNvPr id="4098" name="Picture 2" descr="Y:\09_TRANSVERSAL SECTION\01 ALIGNMENT\04-DOCUMENTOS\IWAA\IWAA2014\Inspiració\fotos\IMG-20140130-WA000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625" t="2809" r="7875" b="10000"/>
            <a:stretch/>
          </p:blipFill>
          <p:spPr bwMode="auto">
            <a:xfrm>
              <a:off x="533400" y="1600200"/>
              <a:ext cx="2706868" cy="1466850"/>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125243" y="3067050"/>
              <a:ext cx="3523181" cy="276999"/>
            </a:xfrm>
            <a:prstGeom prst="rect">
              <a:avLst/>
            </a:prstGeom>
          </p:spPr>
          <p:txBody>
            <a:bodyPr wrap="square">
              <a:spAutoFit/>
            </a:bodyPr>
            <a:lstStyle/>
            <a:p>
              <a:pPr algn="ctr"/>
              <a:r>
                <a:rPr lang="en-US" sz="1200" dirty="0" smtClean="0">
                  <a:solidFill>
                    <a:schemeClr val="tx2"/>
                  </a:solidFill>
                  <a:latin typeface="Arial Narrow" panose="020B0606020202030204" pitchFamily="34" charset="0"/>
                </a:rPr>
                <a:t>Beam (order zero) reaching the sample.</a:t>
              </a:r>
              <a:endParaRPr lang="en-US" sz="1200" dirty="0">
                <a:solidFill>
                  <a:schemeClr val="tx2"/>
                </a:solidFill>
                <a:latin typeface="Arial Narrow" panose="020B0606020202030204" pitchFamily="34" charset="0"/>
              </a:endParaRPr>
            </a:p>
          </p:txBody>
        </p:sp>
        <p:cxnSp>
          <p:nvCxnSpPr>
            <p:cNvPr id="14" name="Elbow Connector 11"/>
            <p:cNvCxnSpPr>
              <a:stCxn id="15" idx="1"/>
            </p:cNvCxnSpPr>
            <p:nvPr/>
          </p:nvCxnSpPr>
          <p:spPr bwMode="auto">
            <a:xfrm flipH="1">
              <a:off x="2590800" y="1365460"/>
              <a:ext cx="381000" cy="615740"/>
            </a:xfrm>
            <a:prstGeom prst="straightConnector1">
              <a:avLst/>
            </a:prstGeom>
            <a:solidFill>
              <a:schemeClr val="accent1"/>
            </a:solidFill>
            <a:ln w="3175" cap="flat" cmpd="sng" algn="ctr">
              <a:solidFill>
                <a:srgbClr val="FF0000"/>
              </a:solidFill>
              <a:prstDash val="solid"/>
              <a:round/>
              <a:headEnd type="none" w="med" len="med"/>
              <a:tailEnd type="oval"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5" name="Rectangle 14"/>
            <p:cNvSpPr/>
            <p:nvPr/>
          </p:nvSpPr>
          <p:spPr bwMode="auto">
            <a:xfrm>
              <a:off x="2971800" y="1365459"/>
              <a:ext cx="111038" cy="0"/>
            </a:xfrm>
            <a:prstGeom prst="rect">
              <a:avLst/>
            </a:prstGeom>
            <a:solidFill>
              <a:schemeClr val="accent1"/>
            </a:solidFill>
            <a:ln w="3175" cap="flat" cmpd="sng" algn="ctr">
              <a:solidFill>
                <a:srgbClr val="FF0000"/>
              </a:solidFill>
              <a:prstDash val="solid"/>
              <a:round/>
              <a:headEnd type="none" w="med" len="med"/>
              <a:tailEnd type="oval"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defTabSz="3986213"/>
              <a:endParaRPr lang="en-US" sz="1200"/>
            </a:p>
          </p:txBody>
        </p:sp>
        <p:sp>
          <p:nvSpPr>
            <p:cNvPr id="22" name="TextBox 21"/>
            <p:cNvSpPr txBox="1"/>
            <p:nvPr/>
          </p:nvSpPr>
          <p:spPr>
            <a:xfrm>
              <a:off x="3064137" y="1196182"/>
              <a:ext cx="843501" cy="276999"/>
            </a:xfrm>
            <a:prstGeom prst="rect">
              <a:avLst/>
            </a:prstGeom>
            <a:noFill/>
            <a:ln>
              <a:noFill/>
            </a:ln>
          </p:spPr>
          <p:txBody>
            <a:bodyPr wrap="none" rtlCol="0">
              <a:spAutoFit/>
            </a:bodyPr>
            <a:lstStyle/>
            <a:p>
              <a:r>
                <a:rPr lang="ca-ES" sz="1200" dirty="0" err="1" smtClean="0">
                  <a:latin typeface="Arial Narrow" panose="020B0606020202030204" pitchFamily="34" charset="0"/>
                </a:rPr>
                <a:t>Analyzer</a:t>
              </a:r>
              <a:r>
                <a:rPr lang="ca-ES" sz="1200" dirty="0" smtClean="0">
                  <a:latin typeface="Arial Narrow" panose="020B0606020202030204" pitchFamily="34" charset="0"/>
                </a:rPr>
                <a:t> tip</a:t>
              </a:r>
              <a:endParaRPr lang="en-US" sz="1200" dirty="0">
                <a:latin typeface="Arial Narrow" panose="020B0606020202030204" pitchFamily="34" charset="0"/>
              </a:endParaRPr>
            </a:p>
          </p:txBody>
        </p:sp>
      </p:grpSp>
      <p:sp>
        <p:nvSpPr>
          <p:cNvPr id="16" name="TextBox 15"/>
          <p:cNvSpPr txBox="1"/>
          <p:nvPr/>
        </p:nvSpPr>
        <p:spPr>
          <a:xfrm>
            <a:off x="1721248" y="1837429"/>
            <a:ext cx="3155552" cy="584775"/>
          </a:xfrm>
          <a:prstGeom prst="rect">
            <a:avLst/>
          </a:prstGeom>
          <a:noFill/>
          <a:ln>
            <a:noFill/>
          </a:ln>
        </p:spPr>
        <p:txBody>
          <a:bodyPr wrap="square" rtlCol="0">
            <a:spAutoFit/>
          </a:bodyPr>
          <a:lstStyle/>
          <a:p>
            <a:pPr marL="285750" indent="-285750">
              <a:buClr>
                <a:srgbClr val="979F07"/>
              </a:buClr>
              <a:buFont typeface="Wingdings" panose="05000000000000000000" pitchFamily="2" charset="2"/>
              <a:buChar char="§"/>
            </a:pPr>
            <a:r>
              <a:rPr lang="en-US" sz="1600" dirty="0">
                <a:solidFill>
                  <a:schemeClr val="tx2"/>
                </a:solidFill>
                <a:latin typeface="Arial Narrow" panose="020B0606020202030204" pitchFamily="34" charset="0"/>
              </a:rPr>
              <a:t>Photon Beam </a:t>
            </a:r>
            <a:r>
              <a:rPr lang="en-US" sz="1600" dirty="0" smtClean="0">
                <a:solidFill>
                  <a:schemeClr val="tx2"/>
                </a:solidFill>
                <a:latin typeface="Arial Narrow" panose="020B0606020202030204" pitchFamily="34" charset="0"/>
              </a:rPr>
              <a:t>Entrance final alignment. </a:t>
            </a:r>
            <a:endParaRPr lang="en-US" sz="1600" dirty="0">
              <a:solidFill>
                <a:schemeClr val="tx2"/>
              </a:solidFill>
              <a:latin typeface="Arial Narrow" panose="020B0606020202030204" pitchFamily="34" charset="0"/>
            </a:endParaRPr>
          </a:p>
        </p:txBody>
      </p:sp>
      <p:sp>
        <p:nvSpPr>
          <p:cNvPr id="24" name="TextBox 23"/>
          <p:cNvSpPr txBox="1"/>
          <p:nvPr/>
        </p:nvSpPr>
        <p:spPr>
          <a:xfrm>
            <a:off x="782098" y="1447846"/>
            <a:ext cx="1377300" cy="338554"/>
          </a:xfrm>
          <a:prstGeom prst="rect">
            <a:avLst/>
          </a:prstGeom>
          <a:noFill/>
          <a:ln>
            <a:noFill/>
          </a:ln>
        </p:spPr>
        <p:txBody>
          <a:bodyPr wrap="none" rtlCol="0">
            <a:spAutoFit/>
          </a:bodyPr>
          <a:lstStyle/>
          <a:p>
            <a:r>
              <a:rPr lang="en-US" sz="1600" dirty="0">
                <a:solidFill>
                  <a:schemeClr val="tx2"/>
                </a:solidFill>
                <a:latin typeface="Arial Narrow" panose="020B0606020202030204" pitchFamily="34" charset="0"/>
              </a:rPr>
              <a:t>December 2012</a:t>
            </a:r>
          </a:p>
        </p:txBody>
      </p:sp>
      <p:sp>
        <p:nvSpPr>
          <p:cNvPr id="43" name="TextBox 42"/>
          <p:cNvSpPr txBox="1"/>
          <p:nvPr/>
        </p:nvSpPr>
        <p:spPr>
          <a:xfrm>
            <a:off x="1721248" y="2849842"/>
            <a:ext cx="2895600" cy="584775"/>
          </a:xfrm>
          <a:prstGeom prst="rect">
            <a:avLst/>
          </a:prstGeom>
          <a:noFill/>
          <a:ln>
            <a:noFill/>
          </a:ln>
        </p:spPr>
        <p:txBody>
          <a:bodyPr wrap="square" rtlCol="0">
            <a:spAutoFit/>
          </a:bodyPr>
          <a:lstStyle/>
          <a:p>
            <a:pPr marL="285750" indent="-285750">
              <a:buClr>
                <a:srgbClr val="979F07"/>
              </a:buClr>
              <a:buFont typeface="Wingdings" panose="05000000000000000000" pitchFamily="2" charset="2"/>
              <a:buChar char="§"/>
            </a:pPr>
            <a:r>
              <a:rPr lang="en-US" sz="1600" dirty="0" smtClean="0">
                <a:solidFill>
                  <a:schemeClr val="tx2"/>
                </a:solidFill>
                <a:latin typeface="Arial Narrow" panose="020B0606020202030204" pitchFamily="34" charset="0"/>
              </a:rPr>
              <a:t>NAPP is opened to hosting official users.</a:t>
            </a:r>
            <a:endParaRPr lang="en-US" sz="1600" dirty="0">
              <a:solidFill>
                <a:schemeClr val="tx2"/>
              </a:solidFill>
              <a:latin typeface="Arial Narrow" panose="020B0606020202030204" pitchFamily="34" charset="0"/>
            </a:endParaRPr>
          </a:p>
        </p:txBody>
      </p:sp>
      <p:sp>
        <p:nvSpPr>
          <p:cNvPr id="44" name="TextBox 43"/>
          <p:cNvSpPr txBox="1"/>
          <p:nvPr/>
        </p:nvSpPr>
        <p:spPr>
          <a:xfrm>
            <a:off x="908638" y="2511400"/>
            <a:ext cx="901209" cy="338554"/>
          </a:xfrm>
          <a:prstGeom prst="rect">
            <a:avLst/>
          </a:prstGeom>
          <a:noFill/>
          <a:ln>
            <a:noFill/>
          </a:ln>
        </p:spPr>
        <p:txBody>
          <a:bodyPr wrap="none" rtlCol="0">
            <a:spAutoFit/>
          </a:bodyPr>
          <a:lstStyle/>
          <a:p>
            <a:r>
              <a:rPr lang="en-US" sz="1600" dirty="0" smtClean="0">
                <a:solidFill>
                  <a:schemeClr val="tx2"/>
                </a:solidFill>
                <a:latin typeface="Arial Narrow" panose="020B0606020202030204" pitchFamily="34" charset="0"/>
              </a:rPr>
              <a:t>End 2013</a:t>
            </a:r>
            <a:endParaRPr lang="en-US" sz="1600" dirty="0">
              <a:solidFill>
                <a:schemeClr val="tx2"/>
              </a:solidFill>
              <a:latin typeface="Arial Narrow" panose="020B0606020202030204" pitchFamily="34" charset="0"/>
            </a:endParaRPr>
          </a:p>
        </p:txBody>
      </p:sp>
      <p:sp>
        <p:nvSpPr>
          <p:cNvPr id="50" name="TextBox 49"/>
          <p:cNvSpPr txBox="1"/>
          <p:nvPr/>
        </p:nvSpPr>
        <p:spPr>
          <a:xfrm>
            <a:off x="1711723" y="4066506"/>
            <a:ext cx="2895600" cy="338554"/>
          </a:xfrm>
          <a:prstGeom prst="rect">
            <a:avLst/>
          </a:prstGeom>
          <a:noFill/>
          <a:ln>
            <a:noFill/>
          </a:ln>
        </p:spPr>
        <p:txBody>
          <a:bodyPr wrap="square" rtlCol="0">
            <a:spAutoFit/>
          </a:bodyPr>
          <a:lstStyle/>
          <a:p>
            <a:pPr marL="285750" indent="-285750">
              <a:buClr>
                <a:srgbClr val="979F07"/>
              </a:buClr>
              <a:buFont typeface="Wingdings" panose="05000000000000000000" pitchFamily="2" charset="2"/>
              <a:buChar char="§"/>
            </a:pPr>
            <a:r>
              <a:rPr lang="en-US" sz="1600" dirty="0" smtClean="0">
                <a:solidFill>
                  <a:schemeClr val="tx2"/>
                </a:solidFill>
                <a:latin typeface="Arial Narrow" panose="020B0606020202030204" pitchFamily="34" charset="0"/>
              </a:rPr>
              <a:t>A total amount of 9 experiments: </a:t>
            </a:r>
            <a:endParaRPr lang="en-US" sz="1600" dirty="0">
              <a:solidFill>
                <a:schemeClr val="tx2"/>
              </a:solidFill>
              <a:latin typeface="Arial Narrow" panose="020B0606020202030204" pitchFamily="34" charset="0"/>
            </a:endParaRPr>
          </a:p>
        </p:txBody>
      </p:sp>
      <p:sp>
        <p:nvSpPr>
          <p:cNvPr id="51" name="TextBox 50"/>
          <p:cNvSpPr txBox="1"/>
          <p:nvPr/>
        </p:nvSpPr>
        <p:spPr>
          <a:xfrm>
            <a:off x="1721248" y="3526005"/>
            <a:ext cx="2895600" cy="338554"/>
          </a:xfrm>
          <a:prstGeom prst="rect">
            <a:avLst/>
          </a:prstGeom>
          <a:noFill/>
          <a:ln>
            <a:noFill/>
          </a:ln>
        </p:spPr>
        <p:txBody>
          <a:bodyPr wrap="square" rtlCol="0">
            <a:spAutoFit/>
          </a:bodyPr>
          <a:lstStyle/>
          <a:p>
            <a:pPr marL="285750" indent="-285750">
              <a:buClr>
                <a:srgbClr val="979F07"/>
              </a:buClr>
              <a:buFont typeface="Wingdings" panose="05000000000000000000" pitchFamily="2" charset="2"/>
              <a:buChar char="§"/>
            </a:pPr>
            <a:r>
              <a:rPr lang="en-US" sz="1600" dirty="0" smtClean="0">
                <a:solidFill>
                  <a:schemeClr val="tx2"/>
                </a:solidFill>
                <a:latin typeface="Arial Narrow" panose="020B0606020202030204" pitchFamily="34" charset="0"/>
              </a:rPr>
              <a:t>About 7 groups of researchers.</a:t>
            </a:r>
            <a:endParaRPr lang="en-US" sz="1600" dirty="0">
              <a:solidFill>
                <a:schemeClr val="tx2"/>
              </a:solidFill>
              <a:latin typeface="Arial Narrow" panose="020B0606020202030204" pitchFamily="34" charset="0"/>
            </a:endParaRPr>
          </a:p>
        </p:txBody>
      </p:sp>
      <p:grpSp>
        <p:nvGrpSpPr>
          <p:cNvPr id="2" name="Group 1"/>
          <p:cNvGrpSpPr/>
          <p:nvPr/>
        </p:nvGrpSpPr>
        <p:grpSpPr>
          <a:xfrm>
            <a:off x="1926159" y="4599666"/>
            <a:ext cx="2094112" cy="1591976"/>
            <a:chOff x="2270267" y="4728061"/>
            <a:chExt cx="2094112" cy="1591976"/>
          </a:xfrm>
        </p:grpSpPr>
        <p:sp>
          <p:nvSpPr>
            <p:cNvPr id="25" name="3 CuadroTexto"/>
            <p:cNvSpPr txBox="1"/>
            <p:nvPr/>
          </p:nvSpPr>
          <p:spPr>
            <a:xfrm>
              <a:off x="2403586" y="4728061"/>
              <a:ext cx="1960793" cy="261610"/>
            </a:xfrm>
            <a:prstGeom prst="rect">
              <a:avLst/>
            </a:prstGeom>
            <a:noFill/>
          </p:spPr>
          <p:txBody>
            <a:bodyPr wrap="none" rtlCol="0">
              <a:spAutoFit/>
            </a:bodyPr>
            <a:lstStyle/>
            <a:p>
              <a:r>
                <a:rPr lang="en-US" sz="1100" b="1" dirty="0" smtClean="0">
                  <a:latin typeface="Arial Narrow" panose="020B0606020202030204" pitchFamily="34" charset="0"/>
                </a:rPr>
                <a:t>ESR – Ethanol Steam Reforming</a:t>
              </a:r>
              <a:endParaRPr lang="en-US" sz="1100" b="1" dirty="0">
                <a:latin typeface="Arial Narrow" panose="020B0606020202030204" pitchFamily="34" charset="0"/>
              </a:endParaRPr>
            </a:p>
          </p:txBody>
        </p:sp>
        <p:sp>
          <p:nvSpPr>
            <p:cNvPr id="26" name="Rectangle 9"/>
            <p:cNvSpPr>
              <a:spLocks noChangeArrowheads="1"/>
            </p:cNvSpPr>
            <p:nvPr/>
          </p:nvSpPr>
          <p:spPr bwMode="auto">
            <a:xfrm>
              <a:off x="2270267" y="4981977"/>
              <a:ext cx="2057514" cy="253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2" tIns="45710" rIns="91422" bIns="45710">
              <a:spAutoFit/>
            </a:bodyPr>
            <a:lstStyle/>
            <a:p>
              <a:pPr algn="ctr"/>
              <a:r>
                <a:rPr lang="es-ES" sz="1050" dirty="0">
                  <a:latin typeface="Arial Narrow" panose="020B0606020202030204" pitchFamily="34" charset="0"/>
                </a:rPr>
                <a:t>C2H5OH + 3 H2O </a:t>
              </a:r>
              <a:r>
                <a:rPr lang="es-ES" sz="1050" dirty="0">
                  <a:latin typeface="Arial Narrow" panose="020B0606020202030204" pitchFamily="34" charset="0"/>
                  <a:sym typeface="Wingdings" pitchFamily="2" charset="2"/>
                </a:rPr>
                <a:t> 6 H2 + 2 CO2</a:t>
              </a:r>
              <a:endParaRPr lang="es-ES" sz="1050" dirty="0">
                <a:latin typeface="Arial Narrow" panose="020B0606020202030204" pitchFamily="34" charset="0"/>
              </a:endParaRPr>
            </a:p>
          </p:txBody>
        </p:sp>
        <p:grpSp>
          <p:nvGrpSpPr>
            <p:cNvPr id="27" name="13 Grupo"/>
            <p:cNvGrpSpPr/>
            <p:nvPr/>
          </p:nvGrpSpPr>
          <p:grpSpPr>
            <a:xfrm>
              <a:off x="2819400" y="5218457"/>
              <a:ext cx="1255886" cy="1101580"/>
              <a:chOff x="1408523" y="4221088"/>
              <a:chExt cx="1996521" cy="1784027"/>
            </a:xfrm>
          </p:grpSpPr>
          <p:grpSp>
            <p:nvGrpSpPr>
              <p:cNvPr id="28" name="9 Grupo"/>
              <p:cNvGrpSpPr>
                <a:grpSpLocks noChangeAspect="1"/>
              </p:cNvGrpSpPr>
              <p:nvPr/>
            </p:nvGrpSpPr>
            <p:grpSpPr>
              <a:xfrm>
                <a:off x="1423351" y="4221088"/>
                <a:ext cx="1492465" cy="1416107"/>
                <a:chOff x="3131331" y="3166416"/>
                <a:chExt cx="2083273" cy="1996446"/>
              </a:xfrm>
            </p:grpSpPr>
            <p:pic>
              <p:nvPicPr>
                <p:cNvPr id="30"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9063" t="57282" r="50000"/>
                <a:stretch/>
              </p:blipFill>
              <p:spPr bwMode="auto">
                <a:xfrm rot="5400000">
                  <a:off x="3174745" y="3123003"/>
                  <a:ext cx="1996445" cy="2083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 t="88584" r="82031"/>
                <a:stretch/>
              </p:blipFill>
              <p:spPr bwMode="auto">
                <a:xfrm>
                  <a:off x="3169431" y="3166416"/>
                  <a:ext cx="876301" cy="556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9" name="8 CuadroTexto"/>
              <p:cNvSpPr txBox="1"/>
              <p:nvPr/>
            </p:nvSpPr>
            <p:spPr>
              <a:xfrm>
                <a:off x="1408523" y="5589240"/>
                <a:ext cx="1996521" cy="415875"/>
              </a:xfrm>
              <a:prstGeom prst="rect">
                <a:avLst/>
              </a:prstGeom>
              <a:noFill/>
            </p:spPr>
            <p:txBody>
              <a:bodyPr wrap="square" lIns="91422" tIns="45710" rIns="91422" bIns="45710" rtlCol="0">
                <a:spAutoFit/>
              </a:bodyPr>
              <a:lstStyle/>
              <a:p>
                <a:r>
                  <a:rPr lang="es-ES" sz="900" dirty="0" err="1" smtClean="0">
                    <a:latin typeface="Arial Narrow" panose="020B0606020202030204" pitchFamily="34" charset="0"/>
                  </a:rPr>
                  <a:t>RhPd</a:t>
                </a:r>
                <a:r>
                  <a:rPr lang="es-ES" sz="900" dirty="0" smtClean="0">
                    <a:latin typeface="Arial Narrow" panose="020B0606020202030204" pitchFamily="34" charset="0"/>
                  </a:rPr>
                  <a:t>/CeO</a:t>
                </a:r>
                <a:r>
                  <a:rPr lang="es-ES" sz="900" baseline="-25000" dirty="0" smtClean="0">
                    <a:latin typeface="Arial Narrow" panose="020B0606020202030204" pitchFamily="34" charset="0"/>
                  </a:rPr>
                  <a:t>2</a:t>
                </a:r>
                <a:r>
                  <a:rPr lang="es-ES" sz="900" dirty="0" smtClean="0">
                    <a:latin typeface="Arial Narrow" panose="020B0606020202030204" pitchFamily="34" charset="0"/>
                  </a:rPr>
                  <a:t> </a:t>
                </a:r>
                <a:r>
                  <a:rPr lang="es-ES" sz="900" dirty="0" err="1" smtClean="0">
                    <a:latin typeface="Arial Narrow" panose="020B0606020202030204" pitchFamily="34" charset="0"/>
                  </a:rPr>
                  <a:t>NPs</a:t>
                </a:r>
                <a:endParaRPr lang="es-ES" sz="900" baseline="-25000" dirty="0">
                  <a:latin typeface="Arial Narrow" panose="020B0606020202030204" pitchFamily="34" charset="0"/>
                </a:endParaRPr>
              </a:p>
            </p:txBody>
          </p:sp>
        </p:grpSp>
      </p:grpSp>
      <p:grpSp>
        <p:nvGrpSpPr>
          <p:cNvPr id="5" name="Group 4"/>
          <p:cNvGrpSpPr/>
          <p:nvPr/>
        </p:nvGrpSpPr>
        <p:grpSpPr>
          <a:xfrm>
            <a:off x="4224739" y="4599666"/>
            <a:ext cx="1449047" cy="1617263"/>
            <a:chOff x="4224739" y="4599666"/>
            <a:chExt cx="1449047" cy="1617263"/>
          </a:xfrm>
        </p:grpSpPr>
        <p:sp>
          <p:nvSpPr>
            <p:cNvPr id="32" name="5 Rectángulo"/>
            <p:cNvSpPr/>
            <p:nvPr/>
          </p:nvSpPr>
          <p:spPr>
            <a:xfrm>
              <a:off x="4309504" y="4599666"/>
              <a:ext cx="1332416" cy="261610"/>
            </a:xfrm>
            <a:prstGeom prst="rect">
              <a:avLst/>
            </a:prstGeom>
          </p:spPr>
          <p:txBody>
            <a:bodyPr wrap="none">
              <a:spAutoFit/>
            </a:bodyPr>
            <a:lstStyle/>
            <a:p>
              <a:r>
                <a:rPr lang="en-US" sz="1100" b="1" dirty="0">
                  <a:latin typeface="Arial Narrow" panose="020B0606020202030204" pitchFamily="34" charset="0"/>
                </a:rPr>
                <a:t>Breathing chemistry </a:t>
              </a:r>
            </a:p>
          </p:txBody>
        </p:sp>
        <p:pic>
          <p:nvPicPr>
            <p:cNvPr id="33" name="Picture 2" descr="C:\Users\Carlos\Desktop\ALBA\EXPERIMENTS DIVISION\ALBA AWARDS\2013\Best experiment of 2013 - Breathing @ NAPP\hemoglobin-structure.jpg"/>
            <p:cNvPicPr>
              <a:picLocks noChangeAspect="1" noChangeArrowheads="1"/>
            </p:cNvPicPr>
            <p:nvPr/>
          </p:nvPicPr>
          <p:blipFill>
            <a:blip r:embed="rId5" cstate="print"/>
            <a:srcRect/>
            <a:stretch>
              <a:fillRect/>
            </a:stretch>
          </p:blipFill>
          <p:spPr bwMode="auto">
            <a:xfrm>
              <a:off x="4374965" y="4853582"/>
              <a:ext cx="1148597" cy="670015"/>
            </a:xfrm>
            <a:prstGeom prst="rect">
              <a:avLst/>
            </a:prstGeom>
            <a:noFill/>
          </p:spPr>
        </p:pic>
        <p:pic>
          <p:nvPicPr>
            <p:cNvPr id="34" name="Picture 3" descr="C:\Users\Carlos\Desktop\ALBA\EXPERIMENTS DIVISION\ALBA AWARDS\2013\Best experiment of 2013 - Breathing @ NAPP\FePc_Alba_newsletter.png"/>
            <p:cNvPicPr>
              <a:picLocks noChangeAspect="1" noChangeArrowheads="1"/>
            </p:cNvPicPr>
            <p:nvPr/>
          </p:nvPicPr>
          <p:blipFill>
            <a:blip r:embed="rId6" cstate="print"/>
            <a:srcRect/>
            <a:stretch>
              <a:fillRect/>
            </a:stretch>
          </p:blipFill>
          <p:spPr bwMode="auto">
            <a:xfrm>
              <a:off x="4224739" y="5481079"/>
              <a:ext cx="1449047" cy="735850"/>
            </a:xfrm>
            <a:prstGeom prst="rect">
              <a:avLst/>
            </a:prstGeom>
            <a:noFill/>
          </p:spPr>
        </p:pic>
      </p:grpSp>
      <p:sp>
        <p:nvSpPr>
          <p:cNvPr id="35" name="8 CuadroTexto"/>
          <p:cNvSpPr txBox="1"/>
          <p:nvPr/>
        </p:nvSpPr>
        <p:spPr>
          <a:xfrm>
            <a:off x="4514839" y="5250246"/>
            <a:ext cx="868846" cy="461665"/>
          </a:xfrm>
          <a:prstGeom prst="rect">
            <a:avLst/>
          </a:prstGeom>
          <a:solidFill>
            <a:srgbClr val="FFFF00"/>
          </a:solidFill>
        </p:spPr>
        <p:txBody>
          <a:bodyPr wrap="square" rtlCol="0">
            <a:spAutoFit/>
          </a:bodyPr>
          <a:lstStyle/>
          <a:p>
            <a:pPr algn="ctr"/>
            <a:r>
              <a:rPr lang="en-US" sz="800" b="1" i="1" dirty="0" smtClean="0">
                <a:latin typeface="Arial Narrow" panose="020B0606020202030204" pitchFamily="34" charset="0"/>
              </a:rPr>
              <a:t>Submitted for best experiment of 2013 @ ALBA</a:t>
            </a:r>
            <a:endParaRPr lang="en-US" sz="800" b="1" i="1" dirty="0">
              <a:latin typeface="Arial Narrow" panose="020B0606020202030204" pitchFamily="34" charset="0"/>
            </a:endParaRPr>
          </a:p>
        </p:txBody>
      </p:sp>
      <p:sp>
        <p:nvSpPr>
          <p:cNvPr id="4" name="TextBox 3"/>
          <p:cNvSpPr txBox="1"/>
          <p:nvPr/>
        </p:nvSpPr>
        <p:spPr>
          <a:xfrm>
            <a:off x="5983202" y="5249343"/>
            <a:ext cx="360996" cy="400110"/>
          </a:xfrm>
          <a:prstGeom prst="rect">
            <a:avLst/>
          </a:prstGeom>
          <a:noFill/>
          <a:ln>
            <a:noFill/>
          </a:ln>
        </p:spPr>
        <p:txBody>
          <a:bodyPr wrap="none" rtlCol="0">
            <a:spAutoFit/>
          </a:bodyPr>
          <a:lstStyle/>
          <a:p>
            <a:r>
              <a:rPr lang="en-US" sz="2000" dirty="0" smtClean="0"/>
              <a:t>…</a:t>
            </a:r>
            <a:endParaRPr lang="en-US" dirty="0" smtClean="0"/>
          </a:p>
        </p:txBody>
      </p:sp>
      <p:cxnSp>
        <p:nvCxnSpPr>
          <p:cNvPr id="38" name="Straight Connector 37"/>
          <p:cNvCxnSpPr/>
          <p:nvPr/>
        </p:nvCxnSpPr>
        <p:spPr>
          <a:xfrm>
            <a:off x="6870138" y="2971800"/>
            <a:ext cx="1056457" cy="0"/>
          </a:xfrm>
          <a:prstGeom prst="line">
            <a:avLst/>
          </a:prstGeom>
          <a:ln>
            <a:solidFill>
              <a:srgbClr val="C00000"/>
            </a:solidFill>
            <a:prstDash val="dash"/>
            <a:headEnd type="stealth" w="lg" len="lg"/>
          </a:ln>
        </p:spPr>
        <p:style>
          <a:lnRef idx="1">
            <a:schemeClr val="accent1"/>
          </a:lnRef>
          <a:fillRef idx="0">
            <a:schemeClr val="accent1"/>
          </a:fillRef>
          <a:effectRef idx="0">
            <a:schemeClr val="accent1"/>
          </a:effectRef>
          <a:fontRef idx="minor">
            <a:schemeClr val="tx1"/>
          </a:fontRef>
        </p:style>
      </p:cxnSp>
      <p:cxnSp>
        <p:nvCxnSpPr>
          <p:cNvPr id="40" name="Elbow Connector 11"/>
          <p:cNvCxnSpPr/>
          <p:nvPr/>
        </p:nvCxnSpPr>
        <p:spPr bwMode="auto">
          <a:xfrm flipH="1">
            <a:off x="7246237" y="2261674"/>
            <a:ext cx="680358" cy="704715"/>
          </a:xfrm>
          <a:prstGeom prst="straightConnector1">
            <a:avLst/>
          </a:prstGeom>
          <a:solidFill>
            <a:schemeClr val="accent1"/>
          </a:solidFill>
          <a:ln w="3175" cap="flat" cmpd="sng" algn="ctr">
            <a:solidFill>
              <a:srgbClr val="FF0000"/>
            </a:solidFill>
            <a:prstDash val="solid"/>
            <a:round/>
            <a:headEnd type="none" w="med" len="med"/>
            <a:tailEnd type="oval"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1" name="Rectangle 40"/>
          <p:cNvSpPr/>
          <p:nvPr/>
        </p:nvSpPr>
        <p:spPr bwMode="auto">
          <a:xfrm>
            <a:off x="7926595" y="2261674"/>
            <a:ext cx="113806" cy="0"/>
          </a:xfrm>
          <a:prstGeom prst="rect">
            <a:avLst/>
          </a:prstGeom>
          <a:solidFill>
            <a:schemeClr val="accent1"/>
          </a:solidFill>
          <a:ln w="3175" cap="flat" cmpd="sng" algn="ctr">
            <a:solidFill>
              <a:srgbClr val="FF0000"/>
            </a:solidFill>
            <a:prstDash val="solid"/>
            <a:round/>
            <a:headEnd type="none" w="med" len="med"/>
            <a:tailEnd type="oval"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defTabSz="3986213"/>
            <a:endParaRPr lang="en-US" sz="1200"/>
          </a:p>
        </p:txBody>
      </p:sp>
      <p:sp>
        <p:nvSpPr>
          <p:cNvPr id="42" name="TextBox 41"/>
          <p:cNvSpPr txBox="1"/>
          <p:nvPr/>
        </p:nvSpPr>
        <p:spPr>
          <a:xfrm>
            <a:off x="8001000" y="2142070"/>
            <a:ext cx="1080422" cy="276999"/>
          </a:xfrm>
          <a:prstGeom prst="rect">
            <a:avLst/>
          </a:prstGeom>
          <a:noFill/>
          <a:ln>
            <a:noFill/>
          </a:ln>
        </p:spPr>
        <p:txBody>
          <a:bodyPr wrap="square" rtlCol="0">
            <a:spAutoFit/>
          </a:bodyPr>
          <a:lstStyle/>
          <a:p>
            <a:r>
              <a:rPr lang="ca-ES" sz="1200" dirty="0">
                <a:latin typeface="Arial Narrow" panose="020B0606020202030204" pitchFamily="34" charset="0"/>
              </a:rPr>
              <a:t>B</a:t>
            </a:r>
            <a:r>
              <a:rPr lang="ca-ES" sz="1200" dirty="0" smtClean="0">
                <a:latin typeface="Arial Narrow" panose="020B0606020202030204" pitchFamily="34" charset="0"/>
              </a:rPr>
              <a:t>eam direction</a:t>
            </a:r>
            <a:endParaRPr lang="en-US" sz="1200" dirty="0">
              <a:latin typeface="Arial Narrow" panose="020B0606020202030204" pitchFamily="34" charset="0"/>
            </a:endParaRPr>
          </a:p>
        </p:txBody>
      </p:sp>
    </p:spTree>
    <p:extLst>
      <p:ext uri="{BB962C8B-B14F-4D97-AF65-F5344CB8AC3E}">
        <p14:creationId xmlns:p14="http://schemas.microsoft.com/office/powerpoint/2010/main" val="25016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txBox="1">
            <a:spLocks/>
          </p:cNvSpPr>
          <p:nvPr/>
        </p:nvSpPr>
        <p:spPr>
          <a:xfrm>
            <a:off x="8305800" y="462954"/>
            <a:ext cx="609600" cy="307777"/>
          </a:xfrm>
          <a:prstGeom prst="rect">
            <a:avLst/>
          </a:prstGeom>
        </p:spPr>
        <p:txBody>
          <a:bodyPr vert="horz" lIns="91440" tIns="45720" rIns="91440" bIns="45720" rtlCol="0">
            <a:normAutofit fontScale="47500" lnSpcReduction="20000"/>
          </a:bodyPr>
          <a:lstStyle>
            <a:lvl1pPr marL="0" indent="0" algn="r" defTabSz="914400" rtl="0" eaLnBrk="1" latinLnBrk="0" hangingPunct="1">
              <a:spcBef>
                <a:spcPct val="20000"/>
              </a:spcBef>
              <a:buClr>
                <a:srgbClr val="959F38"/>
              </a:buClr>
              <a:buFontTx/>
              <a:buNone/>
              <a:defRPr sz="32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Clr>
                <a:srgbClr val="112E50"/>
              </a:buClr>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Clr>
                <a:srgbClr val="959F38"/>
              </a:buClr>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Clr>
                <a:srgbClr val="112E50"/>
              </a:buClr>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Clr>
                <a:srgbClr val="0099FF"/>
              </a:buClr>
              <a:buFont typeface="Wingdings" pitchFamily="2" charset="2"/>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fld id="{393CF724-F9E0-44B8-95BD-D38D8B22F53D}" type="slidenum">
              <a:rPr lang="en-US" smtClean="0">
                <a:solidFill>
                  <a:schemeClr val="bg1"/>
                </a:solidFill>
              </a:rPr>
              <a:pPr/>
              <a:t>15</a:t>
            </a:fld>
            <a:endParaRPr lang="en-US" dirty="0">
              <a:solidFill>
                <a:schemeClr val="bg1"/>
              </a:solidFill>
            </a:endParaRPr>
          </a:p>
        </p:txBody>
      </p:sp>
      <p:grpSp>
        <p:nvGrpSpPr>
          <p:cNvPr id="6" name="Group 5"/>
          <p:cNvGrpSpPr/>
          <p:nvPr/>
        </p:nvGrpSpPr>
        <p:grpSpPr>
          <a:xfrm>
            <a:off x="861447" y="6509594"/>
            <a:ext cx="7266841" cy="309661"/>
            <a:chOff x="861447" y="6509594"/>
            <a:chExt cx="7266841" cy="309661"/>
          </a:xfrm>
        </p:grpSpPr>
        <p:sp>
          <p:nvSpPr>
            <p:cNvPr id="8" name="TextBox 7"/>
            <p:cNvSpPr txBox="1"/>
            <p:nvPr/>
          </p:nvSpPr>
          <p:spPr>
            <a:xfrm>
              <a:off x="861447" y="6511478"/>
              <a:ext cx="1218603" cy="307777"/>
            </a:xfrm>
            <a:prstGeom prst="rect">
              <a:avLst/>
            </a:prstGeom>
            <a:solidFill>
              <a:srgbClr val="DEDFE6"/>
            </a:solidFill>
            <a:ln>
              <a:noFill/>
            </a:ln>
          </p:spPr>
          <p:txBody>
            <a:bodyPr wrap="none" rtlCol="0">
              <a:spAutoFit/>
            </a:bodyPr>
            <a:lstStyle/>
            <a:p>
              <a:r>
                <a:rPr lang="en-US" sz="1400" dirty="0" smtClean="0">
                  <a:latin typeface="Arial" panose="020B0604020202020204" pitchFamily="34" charset="0"/>
                  <a:cs typeface="Arial" panose="020B0604020202020204" pitchFamily="34" charset="0"/>
                </a:rPr>
                <a:t>Marta </a:t>
              </a:r>
              <a:r>
                <a:rPr lang="en-US" sz="1400" dirty="0" err="1" smtClean="0">
                  <a:latin typeface="Arial" panose="020B0604020202020204" pitchFamily="34" charset="0"/>
                  <a:cs typeface="Arial" panose="020B0604020202020204" pitchFamily="34" charset="0"/>
                </a:rPr>
                <a:t>Llonch</a:t>
              </a:r>
              <a:endParaRPr lang="en-US" sz="1400" dirty="0" smtClean="0">
                <a:latin typeface="Arial" panose="020B0604020202020204" pitchFamily="34" charset="0"/>
                <a:cs typeface="Arial" panose="020B0604020202020204" pitchFamily="34" charset="0"/>
              </a:endParaRPr>
            </a:p>
          </p:txBody>
        </p:sp>
        <p:sp>
          <p:nvSpPr>
            <p:cNvPr id="9" name="TextBox 8"/>
            <p:cNvSpPr txBox="1"/>
            <p:nvPr/>
          </p:nvSpPr>
          <p:spPr>
            <a:xfrm>
              <a:off x="3858594" y="6511477"/>
              <a:ext cx="1211935" cy="307777"/>
            </a:xfrm>
            <a:prstGeom prst="rect">
              <a:avLst/>
            </a:prstGeom>
            <a:solidFill>
              <a:srgbClr val="979F07"/>
            </a:solidFill>
            <a:ln>
              <a:noFill/>
            </a:ln>
          </p:spPr>
          <p:txBody>
            <a:bodyPr wrap="none" rtlCol="0">
              <a:spAutoFit/>
            </a:bodyPr>
            <a:lstStyle/>
            <a:p>
              <a:r>
                <a:rPr lang="en-US" sz="1400" dirty="0" smtClean="0">
                  <a:solidFill>
                    <a:schemeClr val="bg1"/>
                  </a:solidFill>
                  <a:latin typeface="Arial" panose="020B0604020202020204" pitchFamily="34" charset="0"/>
                  <a:cs typeface="Arial" panose="020B0604020202020204" pitchFamily="34" charset="0"/>
                </a:rPr>
                <a:t>www.cells.es</a:t>
              </a:r>
            </a:p>
          </p:txBody>
        </p:sp>
        <p:sp>
          <p:nvSpPr>
            <p:cNvPr id="10" name="TextBox 9"/>
            <p:cNvSpPr txBox="1"/>
            <p:nvPr/>
          </p:nvSpPr>
          <p:spPr>
            <a:xfrm>
              <a:off x="7049146" y="6509594"/>
              <a:ext cx="1079142" cy="307777"/>
            </a:xfrm>
            <a:prstGeom prst="rect">
              <a:avLst/>
            </a:prstGeom>
            <a:solidFill>
              <a:srgbClr val="88A0B8"/>
            </a:solidFill>
            <a:ln>
              <a:noFill/>
            </a:ln>
          </p:spPr>
          <p:txBody>
            <a:bodyPr wrap="none" rtlCol="0">
              <a:spAutoFit/>
            </a:bodyPr>
            <a:lstStyle/>
            <a:p>
              <a:r>
                <a:rPr lang="en-US" sz="1400" dirty="0" smtClean="0">
                  <a:solidFill>
                    <a:schemeClr val="bg1"/>
                  </a:solidFill>
                  <a:latin typeface="Arial" panose="020B0604020202020204" pitchFamily="34" charset="0"/>
                  <a:cs typeface="Arial" panose="020B0604020202020204" pitchFamily="34" charset="0"/>
                </a:rPr>
                <a:t>14/05/2014</a:t>
              </a:r>
            </a:p>
          </p:txBody>
        </p:sp>
      </p:grpSp>
      <p:grpSp>
        <p:nvGrpSpPr>
          <p:cNvPr id="17" name="Group 16"/>
          <p:cNvGrpSpPr/>
          <p:nvPr/>
        </p:nvGrpSpPr>
        <p:grpSpPr>
          <a:xfrm>
            <a:off x="861447" y="6509594"/>
            <a:ext cx="7455995" cy="309661"/>
            <a:chOff x="861447" y="6509594"/>
            <a:chExt cx="7455995" cy="309661"/>
          </a:xfrm>
        </p:grpSpPr>
        <p:sp>
          <p:nvSpPr>
            <p:cNvPr id="18" name="TextBox 17"/>
            <p:cNvSpPr txBox="1"/>
            <p:nvPr/>
          </p:nvSpPr>
          <p:spPr>
            <a:xfrm>
              <a:off x="861447" y="6511478"/>
              <a:ext cx="1218603" cy="307777"/>
            </a:xfrm>
            <a:prstGeom prst="rect">
              <a:avLst/>
            </a:prstGeom>
            <a:solidFill>
              <a:srgbClr val="DEDFE6"/>
            </a:solidFill>
            <a:ln>
              <a:noFill/>
            </a:ln>
          </p:spPr>
          <p:txBody>
            <a:bodyPr wrap="none" rtlCol="0">
              <a:spAutoFit/>
            </a:bodyPr>
            <a:lstStyle/>
            <a:p>
              <a:r>
                <a:rPr lang="en-US" sz="1400" dirty="0" smtClean="0">
                  <a:latin typeface="Arial" panose="020B0604020202020204" pitchFamily="34" charset="0"/>
                  <a:cs typeface="Arial" panose="020B0604020202020204" pitchFamily="34" charset="0"/>
                </a:rPr>
                <a:t>Marta </a:t>
              </a:r>
              <a:r>
                <a:rPr lang="en-US" sz="1400" dirty="0" err="1" smtClean="0">
                  <a:latin typeface="Arial" panose="020B0604020202020204" pitchFamily="34" charset="0"/>
                  <a:cs typeface="Arial" panose="020B0604020202020204" pitchFamily="34" charset="0"/>
                </a:rPr>
                <a:t>Llonch</a:t>
              </a:r>
              <a:endParaRPr lang="en-US" sz="1400" dirty="0" smtClean="0">
                <a:latin typeface="Arial" panose="020B0604020202020204" pitchFamily="34" charset="0"/>
                <a:cs typeface="Arial" panose="020B0604020202020204" pitchFamily="34" charset="0"/>
              </a:endParaRPr>
            </a:p>
          </p:txBody>
        </p:sp>
        <p:sp>
          <p:nvSpPr>
            <p:cNvPr id="19" name="TextBox 18"/>
            <p:cNvSpPr txBox="1"/>
            <p:nvPr/>
          </p:nvSpPr>
          <p:spPr>
            <a:xfrm>
              <a:off x="3858594" y="6511477"/>
              <a:ext cx="1211935" cy="307777"/>
            </a:xfrm>
            <a:prstGeom prst="rect">
              <a:avLst/>
            </a:prstGeom>
            <a:solidFill>
              <a:srgbClr val="979F07"/>
            </a:solidFill>
            <a:ln>
              <a:noFill/>
            </a:ln>
          </p:spPr>
          <p:txBody>
            <a:bodyPr wrap="none" rtlCol="0">
              <a:spAutoFit/>
            </a:bodyPr>
            <a:lstStyle/>
            <a:p>
              <a:r>
                <a:rPr lang="en-US" sz="1400" dirty="0" smtClean="0">
                  <a:solidFill>
                    <a:schemeClr val="bg1"/>
                  </a:solidFill>
                  <a:latin typeface="Arial" panose="020B0604020202020204" pitchFamily="34" charset="0"/>
                  <a:cs typeface="Arial" panose="020B0604020202020204" pitchFamily="34" charset="0"/>
                </a:rPr>
                <a:t>www.cells.es</a:t>
              </a:r>
            </a:p>
          </p:txBody>
        </p:sp>
        <p:sp>
          <p:nvSpPr>
            <p:cNvPr id="20" name="TextBox 19"/>
            <p:cNvSpPr txBox="1"/>
            <p:nvPr/>
          </p:nvSpPr>
          <p:spPr>
            <a:xfrm>
              <a:off x="7049146" y="6509594"/>
              <a:ext cx="1268296" cy="307777"/>
            </a:xfrm>
            <a:prstGeom prst="rect">
              <a:avLst/>
            </a:prstGeom>
            <a:solidFill>
              <a:srgbClr val="88A0B8"/>
            </a:solidFill>
            <a:ln>
              <a:noFill/>
            </a:ln>
          </p:spPr>
          <p:txBody>
            <a:bodyPr wrap="none" rtlCol="0">
              <a:spAutoFit/>
            </a:bodyPr>
            <a:lstStyle/>
            <a:p>
              <a:r>
                <a:rPr lang="en-US" sz="1400" dirty="0" smtClean="0">
                  <a:solidFill>
                    <a:schemeClr val="bg1"/>
                  </a:solidFill>
                  <a:latin typeface="Arial" panose="020B0604020202020204" pitchFamily="34" charset="0"/>
                  <a:cs typeface="Arial" panose="020B0604020202020204" pitchFamily="34" charset="0"/>
                </a:rPr>
                <a:t>2014 October</a:t>
              </a:r>
            </a:p>
          </p:txBody>
        </p:sp>
      </p:grpSp>
      <p:sp>
        <p:nvSpPr>
          <p:cNvPr id="21" name="Content Placeholder 2"/>
          <p:cNvSpPr txBox="1">
            <a:spLocks/>
          </p:cNvSpPr>
          <p:nvPr/>
        </p:nvSpPr>
        <p:spPr>
          <a:xfrm>
            <a:off x="1926159" y="228600"/>
            <a:ext cx="6288739" cy="990600"/>
          </a:xfrm>
          <a:prstGeom prst="rect">
            <a:avLst/>
          </a:prstGeom>
        </p:spPr>
        <p:txBody>
          <a:bodyPr vert="horz" lIns="91440" tIns="45720" rIns="91440" bIns="45720" rtlCol="0" anchor="ctr">
            <a:normAutofit/>
          </a:bodyPr>
          <a:lstStyle>
            <a:lvl1pPr marL="0" indent="0" algn="l" defTabSz="914400" rtl="0" eaLnBrk="1" latinLnBrk="0" hangingPunct="1">
              <a:spcBef>
                <a:spcPct val="20000"/>
              </a:spcBef>
              <a:buClr>
                <a:srgbClr val="959F38"/>
              </a:buClr>
              <a:buFont typeface="Arial" pitchFamily="34" charset="0"/>
              <a:buNone/>
              <a:defRPr sz="3200" kern="1200">
                <a:solidFill>
                  <a:schemeClr val="tx1"/>
                </a:solidFill>
                <a:latin typeface="Arial" pitchFamily="34" charset="0"/>
                <a:ea typeface="+mn-ea"/>
                <a:cs typeface="Arial" pitchFamily="34" charset="0"/>
              </a:defRPr>
            </a:lvl1pPr>
            <a:lvl2pPr marL="457200" indent="0" algn="l" defTabSz="914400" rtl="0" eaLnBrk="1" latinLnBrk="0" hangingPunct="1">
              <a:spcBef>
                <a:spcPct val="20000"/>
              </a:spcBef>
              <a:buClr>
                <a:srgbClr val="112E50"/>
              </a:buClr>
              <a:buFont typeface="Arial" pitchFamily="34" charset="0"/>
              <a:buNone/>
              <a:defRPr sz="2800" kern="1200">
                <a:solidFill>
                  <a:schemeClr val="tx1"/>
                </a:solidFill>
                <a:latin typeface="Arial" pitchFamily="34" charset="0"/>
                <a:ea typeface="+mn-ea"/>
                <a:cs typeface="Arial" pitchFamily="34" charset="0"/>
              </a:defRPr>
            </a:lvl2pPr>
            <a:lvl3pPr marL="914400" indent="0" algn="l" defTabSz="914400" rtl="0" eaLnBrk="1" latinLnBrk="0" hangingPunct="1">
              <a:spcBef>
                <a:spcPct val="20000"/>
              </a:spcBef>
              <a:buClr>
                <a:srgbClr val="959F38"/>
              </a:buClr>
              <a:buFont typeface="Arial" pitchFamily="34" charset="0"/>
              <a:buNone/>
              <a:defRPr sz="2400" kern="1200">
                <a:solidFill>
                  <a:schemeClr val="tx1"/>
                </a:solidFill>
                <a:latin typeface="Arial" pitchFamily="34" charset="0"/>
                <a:ea typeface="+mn-ea"/>
                <a:cs typeface="Arial" pitchFamily="34" charset="0"/>
              </a:defRPr>
            </a:lvl3pPr>
            <a:lvl4pPr marL="1371600" indent="0" algn="l" defTabSz="914400" rtl="0" eaLnBrk="1" latinLnBrk="0" hangingPunct="1">
              <a:spcBef>
                <a:spcPct val="20000"/>
              </a:spcBef>
              <a:buClr>
                <a:srgbClr val="112E50"/>
              </a:buClr>
              <a:buFont typeface="Arial" pitchFamily="34" charset="0"/>
              <a:buNone/>
              <a:defRPr sz="2000" kern="1200">
                <a:solidFill>
                  <a:schemeClr val="tx1"/>
                </a:solidFill>
                <a:latin typeface="Arial" pitchFamily="34" charset="0"/>
                <a:ea typeface="+mn-ea"/>
                <a:cs typeface="Arial" pitchFamily="34" charset="0"/>
              </a:defRPr>
            </a:lvl4pPr>
            <a:lvl5pPr marL="1828800" indent="0" algn="l" defTabSz="914400" rtl="0" eaLnBrk="1" latinLnBrk="0" hangingPunct="1">
              <a:spcBef>
                <a:spcPct val="20000"/>
              </a:spcBef>
              <a:buClr>
                <a:srgbClr val="88A0B8"/>
              </a:buClr>
              <a:buFont typeface="Wingdings" pitchFamily="2" charset="2"/>
              <a:buNone/>
              <a:defRPr sz="2000" kern="1200">
                <a:solidFill>
                  <a:schemeClr val="tx1"/>
                </a:solidFill>
                <a:latin typeface="Arial" pitchFamily="34" charset="0"/>
                <a:ea typeface="+mn-ea"/>
                <a:cs typeface="Arial" pitchFamily="34" charset="0"/>
              </a:defRPr>
            </a:lvl5pPr>
            <a:lvl6pPr marL="22860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9pPr>
          </a:lstStyle>
          <a:p>
            <a:r>
              <a:rPr lang="en-US" sz="3900" b="1" dirty="0">
                <a:solidFill>
                  <a:srgbClr val="112E50"/>
                </a:solidFill>
                <a:latin typeface="Arial Narrow" panose="020B0606020202030204" pitchFamily="34" charset="0"/>
              </a:rPr>
              <a:t>7</a:t>
            </a:r>
            <a:r>
              <a:rPr lang="en-US" sz="3900" b="1" dirty="0" smtClean="0">
                <a:solidFill>
                  <a:srgbClr val="112E50"/>
                </a:solidFill>
                <a:latin typeface="Arial Narrow" panose="020B0606020202030204" pitchFamily="34" charset="0"/>
              </a:rPr>
              <a:t>. Summary</a:t>
            </a:r>
            <a:endParaRPr lang="en-US" sz="2600" dirty="0">
              <a:solidFill>
                <a:schemeClr val="bg1">
                  <a:lumMod val="50000"/>
                </a:schemeClr>
              </a:solidFill>
              <a:latin typeface="Arial Narrow" panose="020B0606020202030204" pitchFamily="34" charset="0"/>
            </a:endParaRPr>
          </a:p>
        </p:txBody>
      </p:sp>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0135" t="21023" r="48863" b="17992"/>
          <a:stretch/>
        </p:blipFill>
        <p:spPr bwMode="auto">
          <a:xfrm>
            <a:off x="304800" y="1524000"/>
            <a:ext cx="2771776" cy="30670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9" name="TextBox 38"/>
          <p:cNvSpPr txBox="1"/>
          <p:nvPr/>
        </p:nvSpPr>
        <p:spPr>
          <a:xfrm>
            <a:off x="3622728" y="1524000"/>
            <a:ext cx="4225872" cy="584775"/>
          </a:xfrm>
          <a:prstGeom prst="rect">
            <a:avLst/>
          </a:prstGeom>
          <a:noFill/>
          <a:ln>
            <a:noFill/>
          </a:ln>
        </p:spPr>
        <p:txBody>
          <a:bodyPr wrap="square" rtlCol="0">
            <a:spAutoFit/>
          </a:bodyPr>
          <a:lstStyle/>
          <a:p>
            <a:pPr marL="285750" indent="-285750">
              <a:buClr>
                <a:srgbClr val="979F07"/>
              </a:buClr>
              <a:buFont typeface="Wingdings" panose="05000000000000000000" pitchFamily="2" charset="2"/>
              <a:buChar char="§"/>
            </a:pPr>
            <a:r>
              <a:rPr lang="en-US" sz="1600" dirty="0" smtClean="0">
                <a:solidFill>
                  <a:schemeClr val="tx2"/>
                </a:solidFill>
                <a:latin typeface="Arial Narrow" panose="020B0606020202030204" pitchFamily="34" charset="0"/>
              </a:rPr>
              <a:t>NAPP </a:t>
            </a:r>
            <a:r>
              <a:rPr lang="en-US" sz="1600" dirty="0" err="1" smtClean="0">
                <a:solidFill>
                  <a:schemeClr val="tx2"/>
                </a:solidFill>
                <a:latin typeface="Arial Narrow" panose="020B0606020202030204" pitchFamily="34" charset="0"/>
              </a:rPr>
              <a:t>beamline</a:t>
            </a:r>
            <a:r>
              <a:rPr lang="en-US" sz="1600" dirty="0" smtClean="0">
                <a:solidFill>
                  <a:schemeClr val="tx2"/>
                </a:solidFill>
                <a:latin typeface="Arial Narrow" panose="020B0606020202030204" pitchFamily="34" charset="0"/>
              </a:rPr>
              <a:t> branch needs a differential pumping system.</a:t>
            </a:r>
            <a:endParaRPr lang="en-US" sz="1600" dirty="0">
              <a:solidFill>
                <a:schemeClr val="tx2"/>
              </a:solidFill>
              <a:latin typeface="Arial Narrow" panose="020B0606020202030204" pitchFamily="34" charset="0"/>
            </a:endParaRPr>
          </a:p>
        </p:txBody>
      </p:sp>
      <p:sp>
        <p:nvSpPr>
          <p:cNvPr id="40" name="TextBox 39"/>
          <p:cNvSpPr txBox="1"/>
          <p:nvPr/>
        </p:nvSpPr>
        <p:spPr>
          <a:xfrm>
            <a:off x="3622728" y="2261175"/>
            <a:ext cx="4225872" cy="830997"/>
          </a:xfrm>
          <a:prstGeom prst="rect">
            <a:avLst/>
          </a:prstGeom>
          <a:noFill/>
          <a:ln>
            <a:noFill/>
          </a:ln>
        </p:spPr>
        <p:txBody>
          <a:bodyPr wrap="square" rtlCol="0">
            <a:spAutoFit/>
          </a:bodyPr>
          <a:lstStyle/>
          <a:p>
            <a:pPr marL="285750" indent="-285750">
              <a:buClr>
                <a:srgbClr val="979F07"/>
              </a:buClr>
              <a:buFont typeface="Wingdings" panose="05000000000000000000" pitchFamily="2" charset="2"/>
              <a:buChar char="§"/>
            </a:pPr>
            <a:r>
              <a:rPr lang="en-US" sz="1600" dirty="0" smtClean="0">
                <a:solidFill>
                  <a:schemeClr val="tx2"/>
                </a:solidFill>
                <a:latin typeface="Arial Narrow" panose="020B0606020202030204" pitchFamily="34" charset="0"/>
              </a:rPr>
              <a:t>The End station PBE has four adjustable apertures  which should be aligned in a </a:t>
            </a:r>
            <a:r>
              <a:rPr lang="en-US" sz="1600" dirty="0" err="1" smtClean="0">
                <a:solidFill>
                  <a:schemeClr val="tx2"/>
                </a:solidFill>
                <a:latin typeface="Arial Narrow" panose="020B0606020202030204" pitchFamily="34" charset="0"/>
              </a:rPr>
              <a:t>fiducialization</a:t>
            </a:r>
            <a:r>
              <a:rPr lang="en-US" sz="1600" dirty="0" smtClean="0">
                <a:solidFill>
                  <a:schemeClr val="tx2"/>
                </a:solidFill>
                <a:latin typeface="Arial Narrow" panose="020B0606020202030204" pitchFamily="34" charset="0"/>
              </a:rPr>
              <a:t> process. </a:t>
            </a:r>
            <a:endParaRPr lang="en-US" sz="1600" dirty="0">
              <a:solidFill>
                <a:schemeClr val="tx2"/>
              </a:solidFill>
              <a:latin typeface="Arial Narrow" panose="020B0606020202030204" pitchFamily="34" charset="0"/>
            </a:endParaRPr>
          </a:p>
        </p:txBody>
      </p:sp>
      <p:sp>
        <p:nvSpPr>
          <p:cNvPr id="41" name="TextBox 40"/>
          <p:cNvSpPr txBox="1"/>
          <p:nvPr/>
        </p:nvSpPr>
        <p:spPr>
          <a:xfrm>
            <a:off x="3622728" y="3200400"/>
            <a:ext cx="4225872" cy="830997"/>
          </a:xfrm>
          <a:prstGeom prst="rect">
            <a:avLst/>
          </a:prstGeom>
          <a:noFill/>
          <a:ln>
            <a:noFill/>
          </a:ln>
        </p:spPr>
        <p:txBody>
          <a:bodyPr wrap="square" rtlCol="0">
            <a:spAutoFit/>
          </a:bodyPr>
          <a:lstStyle/>
          <a:p>
            <a:pPr marL="285750" indent="-285750">
              <a:buClr>
                <a:srgbClr val="979F07"/>
              </a:buClr>
              <a:buFont typeface="Wingdings" panose="05000000000000000000" pitchFamily="2" charset="2"/>
              <a:buChar char="§"/>
            </a:pPr>
            <a:r>
              <a:rPr lang="en-US" sz="1600" dirty="0" smtClean="0">
                <a:solidFill>
                  <a:schemeClr val="tx2"/>
                </a:solidFill>
                <a:latin typeface="Arial Narrow" panose="020B0606020202030204" pitchFamily="34" charset="0"/>
              </a:rPr>
              <a:t>A special instruments setup allow us to align the apertures and define the main axis. In addition, a set of fiducial marks is measured.</a:t>
            </a:r>
            <a:endParaRPr lang="en-US" sz="1600" dirty="0">
              <a:solidFill>
                <a:schemeClr val="tx2"/>
              </a:solidFill>
              <a:latin typeface="Arial Narrow" panose="020B0606020202030204" pitchFamily="34" charset="0"/>
            </a:endParaRPr>
          </a:p>
        </p:txBody>
      </p:sp>
      <p:sp>
        <p:nvSpPr>
          <p:cNvPr id="42" name="TextBox 41"/>
          <p:cNvSpPr txBox="1"/>
          <p:nvPr/>
        </p:nvSpPr>
        <p:spPr>
          <a:xfrm>
            <a:off x="3622728" y="4175551"/>
            <a:ext cx="4225872" cy="584775"/>
          </a:xfrm>
          <a:prstGeom prst="rect">
            <a:avLst/>
          </a:prstGeom>
          <a:noFill/>
          <a:ln>
            <a:noFill/>
          </a:ln>
        </p:spPr>
        <p:txBody>
          <a:bodyPr wrap="square" rtlCol="0">
            <a:spAutoFit/>
          </a:bodyPr>
          <a:lstStyle/>
          <a:p>
            <a:pPr marL="285750" indent="-285750">
              <a:buClr>
                <a:srgbClr val="979F07"/>
              </a:buClr>
              <a:buFont typeface="Wingdings" panose="05000000000000000000" pitchFamily="2" charset="2"/>
              <a:buChar char="§"/>
            </a:pPr>
            <a:r>
              <a:rPr lang="en-US" sz="1600" dirty="0" smtClean="0">
                <a:solidFill>
                  <a:schemeClr val="tx2"/>
                </a:solidFill>
                <a:latin typeface="Arial Narrow" panose="020B0606020202030204" pitchFamily="34" charset="0"/>
              </a:rPr>
              <a:t>The PBE alignment is carried by defining the destination axis thanks to the order zero beam.</a:t>
            </a:r>
            <a:endParaRPr lang="en-US" sz="1600" dirty="0">
              <a:solidFill>
                <a:schemeClr val="tx2"/>
              </a:solidFill>
              <a:latin typeface="Arial Narrow" panose="020B0606020202030204" pitchFamily="34" charset="0"/>
            </a:endParaRPr>
          </a:p>
        </p:txBody>
      </p:sp>
      <p:sp>
        <p:nvSpPr>
          <p:cNvPr id="45" name="TextBox 44"/>
          <p:cNvSpPr txBox="1"/>
          <p:nvPr/>
        </p:nvSpPr>
        <p:spPr>
          <a:xfrm>
            <a:off x="3622728" y="4952999"/>
            <a:ext cx="4225872" cy="584775"/>
          </a:xfrm>
          <a:prstGeom prst="rect">
            <a:avLst/>
          </a:prstGeom>
          <a:noFill/>
          <a:ln>
            <a:noFill/>
          </a:ln>
        </p:spPr>
        <p:txBody>
          <a:bodyPr wrap="square" rtlCol="0">
            <a:spAutoFit/>
          </a:bodyPr>
          <a:lstStyle/>
          <a:p>
            <a:pPr marL="285750" indent="-285750">
              <a:buClr>
                <a:srgbClr val="979F07"/>
              </a:buClr>
              <a:buFont typeface="Wingdings" panose="05000000000000000000" pitchFamily="2" charset="2"/>
              <a:buChar char="§"/>
            </a:pPr>
            <a:r>
              <a:rPr lang="en-US" sz="1600" dirty="0" smtClean="0">
                <a:solidFill>
                  <a:schemeClr val="tx2"/>
                </a:solidFill>
                <a:latin typeface="Arial Narrow" panose="020B0606020202030204" pitchFamily="34" charset="0"/>
              </a:rPr>
              <a:t>Since end 2013, NAPP branch hosts official users and near 10 experiments have been developed.</a:t>
            </a:r>
            <a:endParaRPr lang="en-US" sz="1600" dirty="0">
              <a:solidFill>
                <a:schemeClr val="tx2"/>
              </a:solidFill>
              <a:latin typeface="Arial Narrow" panose="020B0606020202030204" pitchFamily="34" charset="0"/>
            </a:endParaRPr>
          </a:p>
        </p:txBody>
      </p:sp>
    </p:spTree>
    <p:extLst>
      <p:ext uri="{BB962C8B-B14F-4D97-AF65-F5344CB8AC3E}">
        <p14:creationId xmlns:p14="http://schemas.microsoft.com/office/powerpoint/2010/main" val="38944834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txBox="1">
            <a:spLocks/>
          </p:cNvSpPr>
          <p:nvPr/>
        </p:nvSpPr>
        <p:spPr>
          <a:xfrm>
            <a:off x="8305800" y="462954"/>
            <a:ext cx="609600" cy="307777"/>
          </a:xfrm>
          <a:prstGeom prst="rect">
            <a:avLst/>
          </a:prstGeom>
        </p:spPr>
        <p:txBody>
          <a:bodyPr vert="horz" lIns="91440" tIns="45720" rIns="91440" bIns="45720" rtlCol="0">
            <a:normAutofit fontScale="47500" lnSpcReduction="20000"/>
          </a:bodyPr>
          <a:lstStyle>
            <a:lvl1pPr marL="0" indent="0" algn="r" defTabSz="914400" rtl="0" eaLnBrk="1" latinLnBrk="0" hangingPunct="1">
              <a:spcBef>
                <a:spcPct val="20000"/>
              </a:spcBef>
              <a:buClr>
                <a:srgbClr val="959F38"/>
              </a:buClr>
              <a:buFontTx/>
              <a:buNone/>
              <a:defRPr sz="32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Clr>
                <a:srgbClr val="112E50"/>
              </a:buClr>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Clr>
                <a:srgbClr val="959F38"/>
              </a:buClr>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Clr>
                <a:srgbClr val="112E50"/>
              </a:buClr>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Clr>
                <a:srgbClr val="0099FF"/>
              </a:buClr>
              <a:buFont typeface="Wingdings" pitchFamily="2" charset="2"/>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fld id="{393CF724-F9E0-44B8-95BD-D38D8B22F53D}" type="slidenum">
              <a:rPr lang="en-US" smtClean="0">
                <a:solidFill>
                  <a:schemeClr val="bg1"/>
                </a:solidFill>
              </a:rPr>
              <a:pPr/>
              <a:t>16</a:t>
            </a:fld>
            <a:endParaRPr lang="en-US" dirty="0">
              <a:solidFill>
                <a:schemeClr val="bg1"/>
              </a:solidFill>
            </a:endParaRPr>
          </a:p>
        </p:txBody>
      </p:sp>
      <p:grpSp>
        <p:nvGrpSpPr>
          <p:cNvPr id="6" name="Group 5"/>
          <p:cNvGrpSpPr/>
          <p:nvPr/>
        </p:nvGrpSpPr>
        <p:grpSpPr>
          <a:xfrm>
            <a:off x="861447" y="6509594"/>
            <a:ext cx="7266841" cy="309661"/>
            <a:chOff x="861447" y="6509594"/>
            <a:chExt cx="7266841" cy="309661"/>
          </a:xfrm>
        </p:grpSpPr>
        <p:sp>
          <p:nvSpPr>
            <p:cNvPr id="8" name="TextBox 7"/>
            <p:cNvSpPr txBox="1"/>
            <p:nvPr/>
          </p:nvSpPr>
          <p:spPr>
            <a:xfrm>
              <a:off x="861447" y="6511478"/>
              <a:ext cx="1218603" cy="307777"/>
            </a:xfrm>
            <a:prstGeom prst="rect">
              <a:avLst/>
            </a:prstGeom>
            <a:solidFill>
              <a:srgbClr val="DEDFE6"/>
            </a:solidFill>
            <a:ln>
              <a:noFill/>
            </a:ln>
          </p:spPr>
          <p:txBody>
            <a:bodyPr wrap="none" rtlCol="0">
              <a:spAutoFit/>
            </a:bodyPr>
            <a:lstStyle/>
            <a:p>
              <a:r>
                <a:rPr lang="en-US" sz="1400" dirty="0" smtClean="0">
                  <a:latin typeface="Arial" panose="020B0604020202020204" pitchFamily="34" charset="0"/>
                  <a:cs typeface="Arial" panose="020B0604020202020204" pitchFamily="34" charset="0"/>
                </a:rPr>
                <a:t>Marta </a:t>
              </a:r>
              <a:r>
                <a:rPr lang="en-US" sz="1400" dirty="0" err="1" smtClean="0">
                  <a:latin typeface="Arial" panose="020B0604020202020204" pitchFamily="34" charset="0"/>
                  <a:cs typeface="Arial" panose="020B0604020202020204" pitchFamily="34" charset="0"/>
                </a:rPr>
                <a:t>Llonch</a:t>
              </a:r>
              <a:endParaRPr lang="en-US" sz="1400" dirty="0" smtClean="0">
                <a:latin typeface="Arial" panose="020B0604020202020204" pitchFamily="34" charset="0"/>
                <a:cs typeface="Arial" panose="020B0604020202020204" pitchFamily="34" charset="0"/>
              </a:endParaRPr>
            </a:p>
          </p:txBody>
        </p:sp>
        <p:sp>
          <p:nvSpPr>
            <p:cNvPr id="9" name="TextBox 8"/>
            <p:cNvSpPr txBox="1"/>
            <p:nvPr/>
          </p:nvSpPr>
          <p:spPr>
            <a:xfrm>
              <a:off x="3858594" y="6511477"/>
              <a:ext cx="1211935" cy="307777"/>
            </a:xfrm>
            <a:prstGeom prst="rect">
              <a:avLst/>
            </a:prstGeom>
            <a:solidFill>
              <a:srgbClr val="979F07"/>
            </a:solidFill>
            <a:ln>
              <a:noFill/>
            </a:ln>
          </p:spPr>
          <p:txBody>
            <a:bodyPr wrap="none" rtlCol="0">
              <a:spAutoFit/>
            </a:bodyPr>
            <a:lstStyle/>
            <a:p>
              <a:r>
                <a:rPr lang="en-US" sz="1400" dirty="0" smtClean="0">
                  <a:solidFill>
                    <a:schemeClr val="bg1"/>
                  </a:solidFill>
                  <a:latin typeface="Arial" panose="020B0604020202020204" pitchFamily="34" charset="0"/>
                  <a:cs typeface="Arial" panose="020B0604020202020204" pitchFamily="34" charset="0"/>
                </a:rPr>
                <a:t>www.cells.es</a:t>
              </a:r>
            </a:p>
          </p:txBody>
        </p:sp>
        <p:sp>
          <p:nvSpPr>
            <p:cNvPr id="10" name="TextBox 9"/>
            <p:cNvSpPr txBox="1"/>
            <p:nvPr/>
          </p:nvSpPr>
          <p:spPr>
            <a:xfrm>
              <a:off x="7049146" y="6509594"/>
              <a:ext cx="1079142" cy="307777"/>
            </a:xfrm>
            <a:prstGeom prst="rect">
              <a:avLst/>
            </a:prstGeom>
            <a:solidFill>
              <a:srgbClr val="88A0B8"/>
            </a:solidFill>
            <a:ln>
              <a:noFill/>
            </a:ln>
          </p:spPr>
          <p:txBody>
            <a:bodyPr wrap="none" rtlCol="0">
              <a:spAutoFit/>
            </a:bodyPr>
            <a:lstStyle/>
            <a:p>
              <a:r>
                <a:rPr lang="en-US" sz="1400" dirty="0" smtClean="0">
                  <a:solidFill>
                    <a:schemeClr val="bg1"/>
                  </a:solidFill>
                  <a:latin typeface="Arial" panose="020B0604020202020204" pitchFamily="34" charset="0"/>
                  <a:cs typeface="Arial" panose="020B0604020202020204" pitchFamily="34" charset="0"/>
                </a:rPr>
                <a:t>14/05/2014</a:t>
              </a:r>
            </a:p>
          </p:txBody>
        </p:sp>
      </p:grpSp>
      <p:grpSp>
        <p:nvGrpSpPr>
          <p:cNvPr id="12" name="Group 11"/>
          <p:cNvGrpSpPr/>
          <p:nvPr/>
        </p:nvGrpSpPr>
        <p:grpSpPr>
          <a:xfrm>
            <a:off x="861447" y="6509594"/>
            <a:ext cx="7455995" cy="309661"/>
            <a:chOff x="861447" y="6509594"/>
            <a:chExt cx="7455995" cy="309661"/>
          </a:xfrm>
        </p:grpSpPr>
        <p:sp>
          <p:nvSpPr>
            <p:cNvPr id="13" name="TextBox 12"/>
            <p:cNvSpPr txBox="1"/>
            <p:nvPr/>
          </p:nvSpPr>
          <p:spPr>
            <a:xfrm>
              <a:off x="861447" y="6511478"/>
              <a:ext cx="1218603" cy="307777"/>
            </a:xfrm>
            <a:prstGeom prst="rect">
              <a:avLst/>
            </a:prstGeom>
            <a:solidFill>
              <a:srgbClr val="DEDFE6"/>
            </a:solidFill>
            <a:ln>
              <a:noFill/>
            </a:ln>
          </p:spPr>
          <p:txBody>
            <a:bodyPr wrap="none" rtlCol="0">
              <a:spAutoFit/>
            </a:bodyPr>
            <a:lstStyle/>
            <a:p>
              <a:r>
                <a:rPr lang="en-US" sz="1400" dirty="0" smtClean="0">
                  <a:latin typeface="Arial" panose="020B0604020202020204" pitchFamily="34" charset="0"/>
                  <a:cs typeface="Arial" panose="020B0604020202020204" pitchFamily="34" charset="0"/>
                </a:rPr>
                <a:t>Marta </a:t>
              </a:r>
              <a:r>
                <a:rPr lang="en-US" sz="1400" dirty="0" err="1" smtClean="0">
                  <a:latin typeface="Arial" panose="020B0604020202020204" pitchFamily="34" charset="0"/>
                  <a:cs typeface="Arial" panose="020B0604020202020204" pitchFamily="34" charset="0"/>
                </a:rPr>
                <a:t>Llonch</a:t>
              </a:r>
              <a:endParaRPr lang="en-US" sz="1400" dirty="0" smtClean="0">
                <a:latin typeface="Arial" panose="020B0604020202020204" pitchFamily="34" charset="0"/>
                <a:cs typeface="Arial" panose="020B0604020202020204" pitchFamily="34" charset="0"/>
              </a:endParaRPr>
            </a:p>
          </p:txBody>
        </p:sp>
        <p:sp>
          <p:nvSpPr>
            <p:cNvPr id="14" name="TextBox 13"/>
            <p:cNvSpPr txBox="1"/>
            <p:nvPr/>
          </p:nvSpPr>
          <p:spPr>
            <a:xfrm>
              <a:off x="3858594" y="6511477"/>
              <a:ext cx="1211935" cy="307777"/>
            </a:xfrm>
            <a:prstGeom prst="rect">
              <a:avLst/>
            </a:prstGeom>
            <a:solidFill>
              <a:srgbClr val="979F07"/>
            </a:solidFill>
            <a:ln>
              <a:noFill/>
            </a:ln>
          </p:spPr>
          <p:txBody>
            <a:bodyPr wrap="none" rtlCol="0">
              <a:spAutoFit/>
            </a:bodyPr>
            <a:lstStyle/>
            <a:p>
              <a:r>
                <a:rPr lang="en-US" sz="1400" dirty="0" smtClean="0">
                  <a:solidFill>
                    <a:schemeClr val="bg1"/>
                  </a:solidFill>
                  <a:latin typeface="Arial" panose="020B0604020202020204" pitchFamily="34" charset="0"/>
                  <a:cs typeface="Arial" panose="020B0604020202020204" pitchFamily="34" charset="0"/>
                </a:rPr>
                <a:t>www.cells.es</a:t>
              </a:r>
            </a:p>
          </p:txBody>
        </p:sp>
        <p:sp>
          <p:nvSpPr>
            <p:cNvPr id="15" name="TextBox 14"/>
            <p:cNvSpPr txBox="1"/>
            <p:nvPr/>
          </p:nvSpPr>
          <p:spPr>
            <a:xfrm>
              <a:off x="7049146" y="6509594"/>
              <a:ext cx="1268296" cy="307777"/>
            </a:xfrm>
            <a:prstGeom prst="rect">
              <a:avLst/>
            </a:prstGeom>
            <a:solidFill>
              <a:srgbClr val="88A0B8"/>
            </a:solidFill>
            <a:ln>
              <a:noFill/>
            </a:ln>
          </p:spPr>
          <p:txBody>
            <a:bodyPr wrap="none" rtlCol="0">
              <a:spAutoFit/>
            </a:bodyPr>
            <a:lstStyle/>
            <a:p>
              <a:r>
                <a:rPr lang="en-US" sz="1400" dirty="0" smtClean="0">
                  <a:solidFill>
                    <a:schemeClr val="bg1"/>
                  </a:solidFill>
                  <a:latin typeface="Arial" panose="020B0604020202020204" pitchFamily="34" charset="0"/>
                  <a:cs typeface="Arial" panose="020B0604020202020204" pitchFamily="34" charset="0"/>
                </a:rPr>
                <a:t>2014 October</a:t>
              </a:r>
            </a:p>
          </p:txBody>
        </p:sp>
      </p:grpSp>
      <p:sp>
        <p:nvSpPr>
          <p:cNvPr id="16" name="Content Placeholder 2"/>
          <p:cNvSpPr txBox="1">
            <a:spLocks/>
          </p:cNvSpPr>
          <p:nvPr/>
        </p:nvSpPr>
        <p:spPr>
          <a:xfrm>
            <a:off x="1926159" y="228600"/>
            <a:ext cx="6288739" cy="990600"/>
          </a:xfrm>
          <a:prstGeom prst="rect">
            <a:avLst/>
          </a:prstGeom>
        </p:spPr>
        <p:txBody>
          <a:bodyPr vert="horz" lIns="91440" tIns="45720" rIns="91440" bIns="45720" rtlCol="0" anchor="ctr">
            <a:normAutofit/>
          </a:bodyPr>
          <a:lstStyle>
            <a:lvl1pPr marL="0" indent="0" algn="l" defTabSz="914400" rtl="0" eaLnBrk="1" latinLnBrk="0" hangingPunct="1">
              <a:spcBef>
                <a:spcPct val="20000"/>
              </a:spcBef>
              <a:buClr>
                <a:srgbClr val="959F38"/>
              </a:buClr>
              <a:buFont typeface="Arial" pitchFamily="34" charset="0"/>
              <a:buNone/>
              <a:defRPr sz="3200" kern="1200">
                <a:solidFill>
                  <a:schemeClr val="tx1"/>
                </a:solidFill>
                <a:latin typeface="Arial" pitchFamily="34" charset="0"/>
                <a:ea typeface="+mn-ea"/>
                <a:cs typeface="Arial" pitchFamily="34" charset="0"/>
              </a:defRPr>
            </a:lvl1pPr>
            <a:lvl2pPr marL="457200" indent="0" algn="l" defTabSz="914400" rtl="0" eaLnBrk="1" latinLnBrk="0" hangingPunct="1">
              <a:spcBef>
                <a:spcPct val="20000"/>
              </a:spcBef>
              <a:buClr>
                <a:srgbClr val="112E50"/>
              </a:buClr>
              <a:buFont typeface="Arial" pitchFamily="34" charset="0"/>
              <a:buNone/>
              <a:defRPr sz="2800" kern="1200">
                <a:solidFill>
                  <a:schemeClr val="tx1"/>
                </a:solidFill>
                <a:latin typeface="Arial" pitchFamily="34" charset="0"/>
                <a:ea typeface="+mn-ea"/>
                <a:cs typeface="Arial" pitchFamily="34" charset="0"/>
              </a:defRPr>
            </a:lvl2pPr>
            <a:lvl3pPr marL="914400" indent="0" algn="l" defTabSz="914400" rtl="0" eaLnBrk="1" latinLnBrk="0" hangingPunct="1">
              <a:spcBef>
                <a:spcPct val="20000"/>
              </a:spcBef>
              <a:buClr>
                <a:srgbClr val="959F38"/>
              </a:buClr>
              <a:buFont typeface="Arial" pitchFamily="34" charset="0"/>
              <a:buNone/>
              <a:defRPr sz="2400" kern="1200">
                <a:solidFill>
                  <a:schemeClr val="tx1"/>
                </a:solidFill>
                <a:latin typeface="Arial" pitchFamily="34" charset="0"/>
                <a:ea typeface="+mn-ea"/>
                <a:cs typeface="Arial" pitchFamily="34" charset="0"/>
              </a:defRPr>
            </a:lvl3pPr>
            <a:lvl4pPr marL="1371600" indent="0" algn="l" defTabSz="914400" rtl="0" eaLnBrk="1" latinLnBrk="0" hangingPunct="1">
              <a:spcBef>
                <a:spcPct val="20000"/>
              </a:spcBef>
              <a:buClr>
                <a:srgbClr val="112E50"/>
              </a:buClr>
              <a:buFont typeface="Arial" pitchFamily="34" charset="0"/>
              <a:buNone/>
              <a:defRPr sz="2000" kern="1200">
                <a:solidFill>
                  <a:schemeClr val="tx1"/>
                </a:solidFill>
                <a:latin typeface="Arial" pitchFamily="34" charset="0"/>
                <a:ea typeface="+mn-ea"/>
                <a:cs typeface="Arial" pitchFamily="34" charset="0"/>
              </a:defRPr>
            </a:lvl4pPr>
            <a:lvl5pPr marL="1828800" indent="0" algn="l" defTabSz="914400" rtl="0" eaLnBrk="1" latinLnBrk="0" hangingPunct="1">
              <a:spcBef>
                <a:spcPct val="20000"/>
              </a:spcBef>
              <a:buClr>
                <a:srgbClr val="88A0B8"/>
              </a:buClr>
              <a:buFont typeface="Wingdings" pitchFamily="2" charset="2"/>
              <a:buNone/>
              <a:defRPr sz="2000" kern="1200">
                <a:solidFill>
                  <a:schemeClr val="tx1"/>
                </a:solidFill>
                <a:latin typeface="Arial" pitchFamily="34" charset="0"/>
                <a:ea typeface="+mn-ea"/>
                <a:cs typeface="Arial" pitchFamily="34" charset="0"/>
              </a:defRPr>
            </a:lvl5pPr>
            <a:lvl6pPr marL="22860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9pPr>
          </a:lstStyle>
          <a:p>
            <a:r>
              <a:rPr lang="en-US" sz="3900" b="1" dirty="0" smtClean="0">
                <a:solidFill>
                  <a:srgbClr val="112E50"/>
                </a:solidFill>
                <a:latin typeface="Arial Narrow" panose="020B0606020202030204" pitchFamily="34" charset="0"/>
              </a:rPr>
              <a:t>8. Acknowledgments</a:t>
            </a:r>
            <a:endParaRPr lang="en-US" sz="2600" dirty="0">
              <a:solidFill>
                <a:schemeClr val="bg1">
                  <a:lumMod val="50000"/>
                </a:schemeClr>
              </a:solidFill>
              <a:latin typeface="Arial Narrow" panose="020B0606020202030204" pitchFamily="34" charset="0"/>
            </a:endParaRPr>
          </a:p>
        </p:txBody>
      </p:sp>
      <p:sp>
        <p:nvSpPr>
          <p:cNvPr id="17" name="TextBox 16"/>
          <p:cNvSpPr txBox="1"/>
          <p:nvPr/>
        </p:nvSpPr>
        <p:spPr>
          <a:xfrm>
            <a:off x="782098" y="1447846"/>
            <a:ext cx="4839723" cy="369332"/>
          </a:xfrm>
          <a:prstGeom prst="rect">
            <a:avLst/>
          </a:prstGeom>
          <a:noFill/>
          <a:ln>
            <a:noFill/>
          </a:ln>
        </p:spPr>
        <p:txBody>
          <a:bodyPr wrap="none" rtlCol="0">
            <a:spAutoFit/>
          </a:bodyPr>
          <a:lstStyle/>
          <a:p>
            <a:pPr marL="285750" indent="-285750">
              <a:buClr>
                <a:srgbClr val="979F07"/>
              </a:buClr>
              <a:buFont typeface="Wingdings" panose="05000000000000000000" pitchFamily="2" charset="2"/>
              <a:buChar char="§"/>
            </a:pPr>
            <a:r>
              <a:rPr lang="ca-ES" dirty="0" smtClean="0">
                <a:solidFill>
                  <a:schemeClr val="tx2"/>
                </a:solidFill>
                <a:latin typeface="Arial Narrow" panose="020B0606020202030204" pitchFamily="34" charset="0"/>
              </a:rPr>
              <a:t>Jon Ladrera</a:t>
            </a:r>
            <a:r>
              <a:rPr lang="ca-ES" sz="1600" dirty="0" smtClean="0">
                <a:solidFill>
                  <a:schemeClr val="tx2"/>
                </a:solidFill>
                <a:latin typeface="Arial Narrow" panose="020B0606020202030204" pitchFamily="34" charset="0"/>
              </a:rPr>
              <a:t>, ALBA Survey and Alignment group member.</a:t>
            </a:r>
          </a:p>
        </p:txBody>
      </p:sp>
      <p:sp>
        <p:nvSpPr>
          <p:cNvPr id="18" name="TextBox 17"/>
          <p:cNvSpPr txBox="1"/>
          <p:nvPr/>
        </p:nvSpPr>
        <p:spPr>
          <a:xfrm>
            <a:off x="782098" y="2252454"/>
            <a:ext cx="7142702" cy="615553"/>
          </a:xfrm>
          <a:prstGeom prst="rect">
            <a:avLst/>
          </a:prstGeom>
          <a:noFill/>
          <a:ln>
            <a:noFill/>
          </a:ln>
        </p:spPr>
        <p:txBody>
          <a:bodyPr wrap="square" rtlCol="0">
            <a:spAutoFit/>
          </a:bodyPr>
          <a:lstStyle/>
          <a:p>
            <a:pPr marL="285750" indent="-285750">
              <a:buClr>
                <a:srgbClr val="979F07"/>
              </a:buClr>
              <a:buFont typeface="Wingdings" panose="05000000000000000000" pitchFamily="2" charset="2"/>
              <a:buChar char="§"/>
            </a:pPr>
            <a:r>
              <a:rPr lang="ca-ES" dirty="0" smtClean="0">
                <a:solidFill>
                  <a:schemeClr val="tx2"/>
                </a:solidFill>
                <a:latin typeface="Arial Narrow" panose="020B0606020202030204" pitchFamily="34" charset="0"/>
              </a:rPr>
              <a:t>Fabien Rey</a:t>
            </a:r>
            <a:r>
              <a:rPr lang="ca-ES" sz="1600" dirty="0" smtClean="0">
                <a:solidFill>
                  <a:schemeClr val="tx2"/>
                </a:solidFill>
                <a:latin typeface="Arial Narrow" panose="020B0606020202030204" pitchFamily="34" charset="0"/>
              </a:rPr>
              <a:t>, Former head of ALBA Survey and Alignment group, and current ESS Survey and Alignment group leader</a:t>
            </a:r>
          </a:p>
        </p:txBody>
      </p:sp>
      <p:sp>
        <p:nvSpPr>
          <p:cNvPr id="19" name="TextBox 18"/>
          <p:cNvSpPr txBox="1"/>
          <p:nvPr/>
        </p:nvSpPr>
        <p:spPr>
          <a:xfrm>
            <a:off x="782099" y="1823891"/>
            <a:ext cx="7142702" cy="369332"/>
          </a:xfrm>
          <a:prstGeom prst="rect">
            <a:avLst/>
          </a:prstGeom>
          <a:noFill/>
          <a:ln>
            <a:noFill/>
          </a:ln>
        </p:spPr>
        <p:txBody>
          <a:bodyPr wrap="square" rtlCol="0">
            <a:spAutoFit/>
          </a:bodyPr>
          <a:lstStyle/>
          <a:p>
            <a:pPr marL="285750" indent="-285750">
              <a:buClr>
                <a:srgbClr val="979F07"/>
              </a:buClr>
              <a:buFont typeface="Wingdings" panose="05000000000000000000" pitchFamily="2" charset="2"/>
              <a:buChar char="§"/>
            </a:pPr>
            <a:r>
              <a:rPr lang="ca-ES" dirty="0" smtClean="0">
                <a:solidFill>
                  <a:schemeClr val="tx2"/>
                </a:solidFill>
                <a:latin typeface="Arial Narrow" panose="020B0606020202030204" pitchFamily="34" charset="0"/>
              </a:rPr>
              <a:t>Carles Colldelram</a:t>
            </a:r>
            <a:r>
              <a:rPr lang="ca-ES" sz="1600" dirty="0" smtClean="0">
                <a:solidFill>
                  <a:schemeClr val="tx2"/>
                </a:solidFill>
                <a:latin typeface="Arial Narrow" panose="020B0606020202030204" pitchFamily="34" charset="0"/>
              </a:rPr>
              <a:t>, ALBA Engineering Transversal section head.</a:t>
            </a:r>
          </a:p>
        </p:txBody>
      </p:sp>
      <p:sp>
        <p:nvSpPr>
          <p:cNvPr id="20" name="TextBox 19"/>
          <p:cNvSpPr txBox="1"/>
          <p:nvPr/>
        </p:nvSpPr>
        <p:spPr>
          <a:xfrm>
            <a:off x="782099" y="2827151"/>
            <a:ext cx="7142702" cy="369332"/>
          </a:xfrm>
          <a:prstGeom prst="rect">
            <a:avLst/>
          </a:prstGeom>
          <a:noFill/>
          <a:ln>
            <a:noFill/>
          </a:ln>
        </p:spPr>
        <p:txBody>
          <a:bodyPr wrap="square" rtlCol="0">
            <a:spAutoFit/>
          </a:bodyPr>
          <a:lstStyle/>
          <a:p>
            <a:pPr marL="285750" indent="-285750">
              <a:buClr>
                <a:srgbClr val="979F07"/>
              </a:buClr>
              <a:buFont typeface="Wingdings" panose="05000000000000000000" pitchFamily="2" charset="2"/>
              <a:buChar char="§"/>
            </a:pPr>
            <a:r>
              <a:rPr lang="ca-ES" dirty="0" smtClean="0">
                <a:solidFill>
                  <a:schemeClr val="tx2"/>
                </a:solidFill>
                <a:latin typeface="Arial Narrow" panose="020B0606020202030204" pitchFamily="34" charset="0"/>
              </a:rPr>
              <a:t>Virginia Pérez</a:t>
            </a:r>
            <a:r>
              <a:rPr lang="ca-ES" sz="1600" dirty="0" smtClean="0">
                <a:solidFill>
                  <a:schemeClr val="tx2"/>
                </a:solidFill>
                <a:latin typeface="Arial Narrow" panose="020B0606020202030204" pitchFamily="34" charset="0"/>
              </a:rPr>
              <a:t>, CIRCE - NAPP scientist.</a:t>
            </a:r>
          </a:p>
        </p:txBody>
      </p:sp>
      <p:sp>
        <p:nvSpPr>
          <p:cNvPr id="21" name="TextBox 20"/>
          <p:cNvSpPr txBox="1"/>
          <p:nvPr/>
        </p:nvSpPr>
        <p:spPr>
          <a:xfrm>
            <a:off x="782099" y="3196483"/>
            <a:ext cx="7142702" cy="369332"/>
          </a:xfrm>
          <a:prstGeom prst="rect">
            <a:avLst/>
          </a:prstGeom>
          <a:noFill/>
          <a:ln>
            <a:noFill/>
          </a:ln>
        </p:spPr>
        <p:txBody>
          <a:bodyPr wrap="square" rtlCol="0">
            <a:spAutoFit/>
          </a:bodyPr>
          <a:lstStyle/>
          <a:p>
            <a:pPr marL="285750" indent="-285750">
              <a:buClr>
                <a:srgbClr val="979F07"/>
              </a:buClr>
              <a:buFont typeface="Wingdings" panose="05000000000000000000" pitchFamily="2" charset="2"/>
              <a:buChar char="§"/>
            </a:pPr>
            <a:r>
              <a:rPr lang="ca-ES" dirty="0" smtClean="0">
                <a:solidFill>
                  <a:schemeClr val="tx2"/>
                </a:solidFill>
                <a:latin typeface="Arial Narrow" panose="020B0606020202030204" pitchFamily="34" charset="0"/>
              </a:rPr>
              <a:t>Carlos Escudero</a:t>
            </a:r>
            <a:r>
              <a:rPr lang="ca-ES" sz="1600" dirty="0" smtClean="0">
                <a:solidFill>
                  <a:schemeClr val="tx2"/>
                </a:solidFill>
                <a:latin typeface="Arial Narrow" panose="020B0606020202030204" pitchFamily="34" charset="0"/>
              </a:rPr>
              <a:t>, CIRCE - NAPP scientist.</a:t>
            </a:r>
          </a:p>
        </p:txBody>
      </p:sp>
    </p:spTree>
    <p:extLst>
      <p:ext uri="{BB962C8B-B14F-4D97-AF65-F5344CB8AC3E}">
        <p14:creationId xmlns:p14="http://schemas.microsoft.com/office/powerpoint/2010/main" val="237472807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txBox="1">
            <a:spLocks/>
          </p:cNvSpPr>
          <p:nvPr/>
        </p:nvSpPr>
        <p:spPr>
          <a:xfrm>
            <a:off x="8305800" y="462954"/>
            <a:ext cx="609600" cy="307777"/>
          </a:xfrm>
          <a:prstGeom prst="rect">
            <a:avLst/>
          </a:prstGeom>
        </p:spPr>
        <p:txBody>
          <a:bodyPr vert="horz" lIns="91440" tIns="45720" rIns="91440" bIns="45720" rtlCol="0">
            <a:normAutofit fontScale="47500" lnSpcReduction="20000"/>
          </a:bodyPr>
          <a:lstStyle>
            <a:lvl1pPr marL="0" indent="0" algn="r" defTabSz="914400" rtl="0" eaLnBrk="1" latinLnBrk="0" hangingPunct="1">
              <a:spcBef>
                <a:spcPct val="20000"/>
              </a:spcBef>
              <a:buClr>
                <a:srgbClr val="959F38"/>
              </a:buClr>
              <a:buFontTx/>
              <a:buNone/>
              <a:defRPr sz="32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Clr>
                <a:srgbClr val="112E50"/>
              </a:buClr>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Clr>
                <a:srgbClr val="959F38"/>
              </a:buClr>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Clr>
                <a:srgbClr val="112E50"/>
              </a:buClr>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Clr>
                <a:srgbClr val="0099FF"/>
              </a:buClr>
              <a:buFont typeface="Wingdings" pitchFamily="2" charset="2"/>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fld id="{393CF724-F9E0-44B8-95BD-D38D8B22F53D}" type="slidenum">
              <a:rPr lang="en-US" smtClean="0">
                <a:solidFill>
                  <a:schemeClr val="bg1"/>
                </a:solidFill>
              </a:rPr>
              <a:pPr/>
              <a:t>17</a:t>
            </a:fld>
            <a:endParaRPr lang="en-US" dirty="0">
              <a:solidFill>
                <a:schemeClr val="bg1"/>
              </a:solidFill>
            </a:endParaRPr>
          </a:p>
        </p:txBody>
      </p:sp>
      <p:grpSp>
        <p:nvGrpSpPr>
          <p:cNvPr id="6" name="Group 5"/>
          <p:cNvGrpSpPr/>
          <p:nvPr/>
        </p:nvGrpSpPr>
        <p:grpSpPr>
          <a:xfrm>
            <a:off x="861447" y="6509594"/>
            <a:ext cx="7266841" cy="309661"/>
            <a:chOff x="861447" y="6509594"/>
            <a:chExt cx="7266841" cy="309661"/>
          </a:xfrm>
        </p:grpSpPr>
        <p:sp>
          <p:nvSpPr>
            <p:cNvPr id="8" name="TextBox 7"/>
            <p:cNvSpPr txBox="1"/>
            <p:nvPr/>
          </p:nvSpPr>
          <p:spPr>
            <a:xfrm>
              <a:off x="861447" y="6511478"/>
              <a:ext cx="1218603" cy="307777"/>
            </a:xfrm>
            <a:prstGeom prst="rect">
              <a:avLst/>
            </a:prstGeom>
            <a:solidFill>
              <a:srgbClr val="DEDFE6"/>
            </a:solidFill>
            <a:ln>
              <a:noFill/>
            </a:ln>
          </p:spPr>
          <p:txBody>
            <a:bodyPr wrap="none" rtlCol="0">
              <a:spAutoFit/>
            </a:bodyPr>
            <a:lstStyle/>
            <a:p>
              <a:r>
                <a:rPr lang="en-US" sz="1400" dirty="0" smtClean="0">
                  <a:latin typeface="Arial" panose="020B0604020202020204" pitchFamily="34" charset="0"/>
                  <a:cs typeface="Arial" panose="020B0604020202020204" pitchFamily="34" charset="0"/>
                </a:rPr>
                <a:t>Marta </a:t>
              </a:r>
              <a:r>
                <a:rPr lang="en-US" sz="1400" dirty="0" err="1" smtClean="0">
                  <a:latin typeface="Arial" panose="020B0604020202020204" pitchFamily="34" charset="0"/>
                  <a:cs typeface="Arial" panose="020B0604020202020204" pitchFamily="34" charset="0"/>
                </a:rPr>
                <a:t>Llonch</a:t>
              </a:r>
              <a:endParaRPr lang="en-US" sz="1400" dirty="0" smtClean="0">
                <a:latin typeface="Arial" panose="020B0604020202020204" pitchFamily="34" charset="0"/>
                <a:cs typeface="Arial" panose="020B0604020202020204" pitchFamily="34" charset="0"/>
              </a:endParaRPr>
            </a:p>
          </p:txBody>
        </p:sp>
        <p:sp>
          <p:nvSpPr>
            <p:cNvPr id="9" name="TextBox 8"/>
            <p:cNvSpPr txBox="1"/>
            <p:nvPr/>
          </p:nvSpPr>
          <p:spPr>
            <a:xfrm>
              <a:off x="3858594" y="6511477"/>
              <a:ext cx="1211935" cy="307777"/>
            </a:xfrm>
            <a:prstGeom prst="rect">
              <a:avLst/>
            </a:prstGeom>
            <a:solidFill>
              <a:srgbClr val="979F07"/>
            </a:solidFill>
            <a:ln>
              <a:noFill/>
            </a:ln>
          </p:spPr>
          <p:txBody>
            <a:bodyPr wrap="none" rtlCol="0">
              <a:spAutoFit/>
            </a:bodyPr>
            <a:lstStyle/>
            <a:p>
              <a:r>
                <a:rPr lang="en-US" sz="1400" dirty="0" smtClean="0">
                  <a:solidFill>
                    <a:schemeClr val="bg1"/>
                  </a:solidFill>
                  <a:latin typeface="Arial" panose="020B0604020202020204" pitchFamily="34" charset="0"/>
                  <a:cs typeface="Arial" panose="020B0604020202020204" pitchFamily="34" charset="0"/>
                </a:rPr>
                <a:t>www.cells.es</a:t>
              </a:r>
            </a:p>
          </p:txBody>
        </p:sp>
        <p:sp>
          <p:nvSpPr>
            <p:cNvPr id="10" name="TextBox 9"/>
            <p:cNvSpPr txBox="1"/>
            <p:nvPr/>
          </p:nvSpPr>
          <p:spPr>
            <a:xfrm>
              <a:off x="7049146" y="6509594"/>
              <a:ext cx="1079142" cy="307777"/>
            </a:xfrm>
            <a:prstGeom prst="rect">
              <a:avLst/>
            </a:prstGeom>
            <a:solidFill>
              <a:srgbClr val="88A0B8"/>
            </a:solidFill>
            <a:ln>
              <a:noFill/>
            </a:ln>
          </p:spPr>
          <p:txBody>
            <a:bodyPr wrap="none" rtlCol="0">
              <a:spAutoFit/>
            </a:bodyPr>
            <a:lstStyle/>
            <a:p>
              <a:r>
                <a:rPr lang="en-US" sz="1400" dirty="0" smtClean="0">
                  <a:solidFill>
                    <a:schemeClr val="bg1"/>
                  </a:solidFill>
                  <a:latin typeface="Arial" panose="020B0604020202020204" pitchFamily="34" charset="0"/>
                  <a:cs typeface="Arial" panose="020B0604020202020204" pitchFamily="34" charset="0"/>
                </a:rPr>
                <a:t>14/05/2014</a:t>
              </a:r>
            </a:p>
          </p:txBody>
        </p:sp>
      </p:grpSp>
      <p:sp>
        <p:nvSpPr>
          <p:cNvPr id="11" name="Title 1"/>
          <p:cNvSpPr txBox="1">
            <a:spLocks/>
          </p:cNvSpPr>
          <p:nvPr/>
        </p:nvSpPr>
        <p:spPr>
          <a:xfrm>
            <a:off x="1219200" y="2691148"/>
            <a:ext cx="6781800" cy="938719"/>
          </a:xfrm>
          <a:prstGeom prst="rect">
            <a:avLst/>
          </a:prstGeom>
          <a:noFill/>
          <a:ln>
            <a:noFill/>
          </a:ln>
        </p:spPr>
        <p:txBody>
          <a:bodyPr wrap="square" rtlCol="0" anchor="b">
            <a:spAutoFit/>
          </a:bodyPr>
          <a:lstStyle>
            <a:lvl1pPr algn="l" defTabSz="914400" rtl="0" eaLnBrk="1" latinLnBrk="0" hangingPunct="1">
              <a:spcBef>
                <a:spcPct val="0"/>
              </a:spcBef>
              <a:buNone/>
              <a:defRPr lang="en-US" sz="2000" b="1" kern="1200">
                <a:solidFill>
                  <a:srgbClr val="112E50"/>
                </a:solidFill>
                <a:latin typeface="Arial" pitchFamily="34" charset="0"/>
                <a:ea typeface="+mn-ea"/>
                <a:cs typeface="Arial" pitchFamily="34" charset="0"/>
              </a:defRPr>
            </a:lvl1pPr>
          </a:lstStyle>
          <a:p>
            <a:pPr algn="ctr"/>
            <a:r>
              <a:rPr lang="es-ES" sz="3900" dirty="0" err="1">
                <a:latin typeface="Arial Narrow" panose="020B0606020202030204" pitchFamily="34" charset="0"/>
              </a:rPr>
              <a:t>Thank</a:t>
            </a:r>
            <a:r>
              <a:rPr lang="es-ES" sz="3900" dirty="0">
                <a:latin typeface="Arial Narrow" panose="020B0606020202030204" pitchFamily="34" charset="0"/>
              </a:rPr>
              <a:t> </a:t>
            </a:r>
            <a:r>
              <a:rPr lang="es-ES" sz="3900" dirty="0" err="1">
                <a:latin typeface="Arial Narrow" panose="020B0606020202030204" pitchFamily="34" charset="0"/>
              </a:rPr>
              <a:t>you</a:t>
            </a:r>
            <a:r>
              <a:rPr lang="es-ES" sz="3900" dirty="0">
                <a:latin typeface="Arial Narrow" panose="020B0606020202030204" pitchFamily="34" charset="0"/>
              </a:rPr>
              <a:t> </a:t>
            </a:r>
            <a:r>
              <a:rPr lang="es-ES" sz="3900" dirty="0" err="1">
                <a:latin typeface="Arial Narrow" panose="020B0606020202030204" pitchFamily="34" charset="0"/>
              </a:rPr>
              <a:t>for</a:t>
            </a:r>
            <a:r>
              <a:rPr lang="es-ES" sz="3900" dirty="0">
                <a:latin typeface="Arial Narrow" panose="020B0606020202030204" pitchFamily="34" charset="0"/>
              </a:rPr>
              <a:t> </a:t>
            </a:r>
            <a:r>
              <a:rPr lang="es-ES" sz="3900" dirty="0" err="1">
                <a:latin typeface="Arial Narrow" panose="020B0606020202030204" pitchFamily="34" charset="0"/>
              </a:rPr>
              <a:t>your</a:t>
            </a:r>
            <a:r>
              <a:rPr lang="es-ES" sz="3900" dirty="0">
                <a:latin typeface="Arial Narrow" panose="020B0606020202030204" pitchFamily="34" charset="0"/>
              </a:rPr>
              <a:t> </a:t>
            </a:r>
            <a:r>
              <a:rPr lang="es-ES" sz="3900" dirty="0" err="1">
                <a:latin typeface="Arial Narrow" panose="020B0606020202030204" pitchFamily="34" charset="0"/>
              </a:rPr>
              <a:t>attention</a:t>
            </a:r>
            <a:r>
              <a:rPr lang="es-ES" sz="3900" dirty="0">
                <a:latin typeface="Arial Narrow" panose="020B0606020202030204" pitchFamily="34" charset="0"/>
              </a:rPr>
              <a:t>!</a:t>
            </a:r>
            <a:r>
              <a:rPr lang="es-ES" dirty="0" smtClean="0"/>
              <a:t/>
            </a:r>
            <a:br>
              <a:rPr lang="es-ES" dirty="0" smtClean="0"/>
            </a:br>
            <a:r>
              <a:rPr lang="es-ES" sz="1600" dirty="0" smtClean="0"/>
              <a:t>	</a:t>
            </a:r>
            <a:endParaRPr lang="es-ES" dirty="0">
              <a:solidFill>
                <a:schemeClr val="bg1">
                  <a:lumMod val="50000"/>
                </a:schemeClr>
              </a:solidFill>
            </a:endParaRPr>
          </a:p>
        </p:txBody>
      </p:sp>
      <p:grpSp>
        <p:nvGrpSpPr>
          <p:cNvPr id="12" name="Group 11"/>
          <p:cNvGrpSpPr/>
          <p:nvPr/>
        </p:nvGrpSpPr>
        <p:grpSpPr>
          <a:xfrm>
            <a:off x="861447" y="6509594"/>
            <a:ext cx="7455995" cy="309661"/>
            <a:chOff x="861447" y="6509594"/>
            <a:chExt cx="7455995" cy="309661"/>
          </a:xfrm>
        </p:grpSpPr>
        <p:sp>
          <p:nvSpPr>
            <p:cNvPr id="13" name="TextBox 12"/>
            <p:cNvSpPr txBox="1"/>
            <p:nvPr/>
          </p:nvSpPr>
          <p:spPr>
            <a:xfrm>
              <a:off x="861447" y="6511478"/>
              <a:ext cx="1218603" cy="307777"/>
            </a:xfrm>
            <a:prstGeom prst="rect">
              <a:avLst/>
            </a:prstGeom>
            <a:solidFill>
              <a:srgbClr val="DEDFE6"/>
            </a:solidFill>
            <a:ln>
              <a:noFill/>
            </a:ln>
          </p:spPr>
          <p:txBody>
            <a:bodyPr wrap="none" rtlCol="0">
              <a:spAutoFit/>
            </a:bodyPr>
            <a:lstStyle/>
            <a:p>
              <a:r>
                <a:rPr lang="en-US" sz="1400" dirty="0" smtClean="0">
                  <a:latin typeface="Arial" panose="020B0604020202020204" pitchFamily="34" charset="0"/>
                  <a:cs typeface="Arial" panose="020B0604020202020204" pitchFamily="34" charset="0"/>
                </a:rPr>
                <a:t>Marta </a:t>
              </a:r>
              <a:r>
                <a:rPr lang="en-US" sz="1400" dirty="0" err="1" smtClean="0">
                  <a:latin typeface="Arial" panose="020B0604020202020204" pitchFamily="34" charset="0"/>
                  <a:cs typeface="Arial" panose="020B0604020202020204" pitchFamily="34" charset="0"/>
                </a:rPr>
                <a:t>Llonch</a:t>
              </a:r>
              <a:endParaRPr lang="en-US" sz="1400" dirty="0" smtClean="0">
                <a:latin typeface="Arial" panose="020B0604020202020204" pitchFamily="34" charset="0"/>
                <a:cs typeface="Arial" panose="020B0604020202020204" pitchFamily="34" charset="0"/>
              </a:endParaRPr>
            </a:p>
          </p:txBody>
        </p:sp>
        <p:sp>
          <p:nvSpPr>
            <p:cNvPr id="14" name="TextBox 13"/>
            <p:cNvSpPr txBox="1"/>
            <p:nvPr/>
          </p:nvSpPr>
          <p:spPr>
            <a:xfrm>
              <a:off x="3858594" y="6511477"/>
              <a:ext cx="1211935" cy="307777"/>
            </a:xfrm>
            <a:prstGeom prst="rect">
              <a:avLst/>
            </a:prstGeom>
            <a:solidFill>
              <a:srgbClr val="979F07"/>
            </a:solidFill>
            <a:ln>
              <a:noFill/>
            </a:ln>
          </p:spPr>
          <p:txBody>
            <a:bodyPr wrap="none" rtlCol="0">
              <a:spAutoFit/>
            </a:bodyPr>
            <a:lstStyle/>
            <a:p>
              <a:r>
                <a:rPr lang="en-US" sz="1400" dirty="0" smtClean="0">
                  <a:solidFill>
                    <a:schemeClr val="bg1"/>
                  </a:solidFill>
                  <a:latin typeface="Arial" panose="020B0604020202020204" pitchFamily="34" charset="0"/>
                  <a:cs typeface="Arial" panose="020B0604020202020204" pitchFamily="34" charset="0"/>
                </a:rPr>
                <a:t>www.cells.es</a:t>
              </a:r>
            </a:p>
          </p:txBody>
        </p:sp>
        <p:sp>
          <p:nvSpPr>
            <p:cNvPr id="15" name="TextBox 14"/>
            <p:cNvSpPr txBox="1"/>
            <p:nvPr/>
          </p:nvSpPr>
          <p:spPr>
            <a:xfrm>
              <a:off x="7049146" y="6509594"/>
              <a:ext cx="1268296" cy="307777"/>
            </a:xfrm>
            <a:prstGeom prst="rect">
              <a:avLst/>
            </a:prstGeom>
            <a:solidFill>
              <a:srgbClr val="88A0B8"/>
            </a:solidFill>
            <a:ln>
              <a:noFill/>
            </a:ln>
          </p:spPr>
          <p:txBody>
            <a:bodyPr wrap="none" rtlCol="0">
              <a:spAutoFit/>
            </a:bodyPr>
            <a:lstStyle/>
            <a:p>
              <a:r>
                <a:rPr lang="en-US" sz="1400" dirty="0" smtClean="0">
                  <a:solidFill>
                    <a:schemeClr val="bg1"/>
                  </a:solidFill>
                  <a:latin typeface="Arial" panose="020B0604020202020204" pitchFamily="34" charset="0"/>
                  <a:cs typeface="Arial" panose="020B0604020202020204" pitchFamily="34" charset="0"/>
                </a:rPr>
                <a:t>2014 October</a:t>
              </a:r>
            </a:p>
          </p:txBody>
        </p:sp>
      </p:grpSp>
    </p:spTree>
    <p:extLst>
      <p:ext uri="{BB962C8B-B14F-4D97-AF65-F5344CB8AC3E}">
        <p14:creationId xmlns:p14="http://schemas.microsoft.com/office/powerpoint/2010/main" val="310463532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err="1" smtClean="0">
                <a:latin typeface="Arial Narrow" panose="020B0606020202030204" pitchFamily="34" charset="0"/>
              </a:rPr>
              <a:t>Contents</a:t>
            </a:r>
            <a:endParaRPr lang="en-US" dirty="0">
              <a:latin typeface="Arial Narrow" panose="020B0606020202030204" pitchFamily="34" charset="0"/>
            </a:endParaRPr>
          </a:p>
        </p:txBody>
      </p:sp>
      <p:sp>
        <p:nvSpPr>
          <p:cNvPr id="3" name="Content Placeholder 2"/>
          <p:cNvSpPr>
            <a:spLocks noGrp="1"/>
          </p:cNvSpPr>
          <p:nvPr>
            <p:ph idx="1"/>
          </p:nvPr>
        </p:nvSpPr>
        <p:spPr>
          <a:xfrm>
            <a:off x="609600" y="1143000"/>
            <a:ext cx="4076818" cy="1219200"/>
          </a:xfrm>
        </p:spPr>
        <p:txBody>
          <a:bodyPr anchor="ctr">
            <a:normAutofit/>
          </a:bodyPr>
          <a:lstStyle/>
          <a:p>
            <a:pPr algn="ctr"/>
            <a:r>
              <a:rPr lang="en-US" sz="2000" b="1" dirty="0" smtClean="0">
                <a:latin typeface="Arial Narrow" panose="020B0606020202030204" pitchFamily="34" charset="0"/>
              </a:rPr>
              <a:t>1. Introduction</a:t>
            </a:r>
            <a:endParaRPr lang="en-US" sz="2000" b="1" dirty="0">
              <a:latin typeface="Arial Narrow" panose="020B0606020202030204" pitchFamily="34" charset="0"/>
            </a:endParaRPr>
          </a:p>
          <a:p>
            <a:pPr algn="ctr"/>
            <a:r>
              <a:rPr lang="ca-ES" sz="1600" dirty="0">
                <a:latin typeface="Arial Narrow" panose="020B0606020202030204" pitchFamily="34" charset="0"/>
              </a:rPr>
              <a:t>1.1 ALBA Synchrotron Light facility</a:t>
            </a:r>
            <a:endParaRPr lang="en-US" sz="1600" dirty="0">
              <a:latin typeface="Arial Narrow" panose="020B0606020202030204" pitchFamily="34" charset="0"/>
            </a:endParaRPr>
          </a:p>
        </p:txBody>
      </p:sp>
      <p:sp>
        <p:nvSpPr>
          <p:cNvPr id="6" name="Slide Number Placeholder 5"/>
          <p:cNvSpPr txBox="1">
            <a:spLocks/>
          </p:cNvSpPr>
          <p:nvPr/>
        </p:nvSpPr>
        <p:spPr>
          <a:xfrm>
            <a:off x="8305800" y="462954"/>
            <a:ext cx="609600" cy="307777"/>
          </a:xfrm>
          <a:prstGeom prst="rect">
            <a:avLst/>
          </a:prstGeom>
        </p:spPr>
        <p:txBody>
          <a:bodyPr vert="horz" lIns="91440" tIns="45720" rIns="91440" bIns="45720" rtlCol="0">
            <a:normAutofit fontScale="47500" lnSpcReduction="20000"/>
          </a:bodyPr>
          <a:lstStyle>
            <a:lvl1pPr marL="0" indent="0" algn="r" defTabSz="914400" rtl="0" eaLnBrk="1" latinLnBrk="0" hangingPunct="1">
              <a:spcBef>
                <a:spcPct val="20000"/>
              </a:spcBef>
              <a:buClr>
                <a:srgbClr val="959F38"/>
              </a:buClr>
              <a:buFontTx/>
              <a:buNone/>
              <a:defRPr sz="32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Clr>
                <a:srgbClr val="112E50"/>
              </a:buClr>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Clr>
                <a:srgbClr val="959F38"/>
              </a:buClr>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Clr>
                <a:srgbClr val="112E50"/>
              </a:buClr>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Clr>
                <a:srgbClr val="0099FF"/>
              </a:buClr>
              <a:buFont typeface="Wingdings" pitchFamily="2" charset="2"/>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fld id="{393CF724-F9E0-44B8-95BD-D38D8B22F53D}" type="slidenum">
              <a:rPr lang="en-US" smtClean="0">
                <a:solidFill>
                  <a:schemeClr val="bg1"/>
                </a:solidFill>
              </a:rPr>
              <a:pPr/>
              <a:t>2</a:t>
            </a:fld>
            <a:endParaRPr lang="en-US" dirty="0">
              <a:solidFill>
                <a:schemeClr val="bg1"/>
              </a:solidFill>
            </a:endParaRPr>
          </a:p>
        </p:txBody>
      </p:sp>
      <p:grpSp>
        <p:nvGrpSpPr>
          <p:cNvPr id="5" name="Group 4"/>
          <p:cNvGrpSpPr/>
          <p:nvPr/>
        </p:nvGrpSpPr>
        <p:grpSpPr>
          <a:xfrm>
            <a:off x="861447" y="6509594"/>
            <a:ext cx="7455995" cy="309661"/>
            <a:chOff x="861447" y="6509594"/>
            <a:chExt cx="7455995" cy="309661"/>
          </a:xfrm>
        </p:grpSpPr>
        <p:sp>
          <p:nvSpPr>
            <p:cNvPr id="7" name="TextBox 6"/>
            <p:cNvSpPr txBox="1"/>
            <p:nvPr/>
          </p:nvSpPr>
          <p:spPr>
            <a:xfrm>
              <a:off x="861447" y="6511478"/>
              <a:ext cx="1218603" cy="307777"/>
            </a:xfrm>
            <a:prstGeom prst="rect">
              <a:avLst/>
            </a:prstGeom>
            <a:solidFill>
              <a:srgbClr val="DEDFE6"/>
            </a:solidFill>
            <a:ln>
              <a:noFill/>
            </a:ln>
          </p:spPr>
          <p:txBody>
            <a:bodyPr wrap="none" rtlCol="0">
              <a:spAutoFit/>
            </a:bodyPr>
            <a:lstStyle/>
            <a:p>
              <a:r>
                <a:rPr lang="en-US" sz="1400" dirty="0" smtClean="0">
                  <a:latin typeface="Arial" panose="020B0604020202020204" pitchFamily="34" charset="0"/>
                  <a:cs typeface="Arial" panose="020B0604020202020204" pitchFamily="34" charset="0"/>
                </a:rPr>
                <a:t>Marta </a:t>
              </a:r>
              <a:r>
                <a:rPr lang="en-US" sz="1400" dirty="0" err="1" smtClean="0">
                  <a:latin typeface="Arial" panose="020B0604020202020204" pitchFamily="34" charset="0"/>
                  <a:cs typeface="Arial" panose="020B0604020202020204" pitchFamily="34" charset="0"/>
                </a:rPr>
                <a:t>Llonch</a:t>
              </a:r>
              <a:endParaRPr lang="en-US" sz="1400" dirty="0" smtClean="0">
                <a:latin typeface="Arial" panose="020B0604020202020204" pitchFamily="34" charset="0"/>
                <a:cs typeface="Arial" panose="020B0604020202020204" pitchFamily="34" charset="0"/>
              </a:endParaRPr>
            </a:p>
          </p:txBody>
        </p:sp>
        <p:sp>
          <p:nvSpPr>
            <p:cNvPr id="8" name="TextBox 7"/>
            <p:cNvSpPr txBox="1"/>
            <p:nvPr/>
          </p:nvSpPr>
          <p:spPr>
            <a:xfrm>
              <a:off x="3858594" y="6511477"/>
              <a:ext cx="1211935" cy="307777"/>
            </a:xfrm>
            <a:prstGeom prst="rect">
              <a:avLst/>
            </a:prstGeom>
            <a:solidFill>
              <a:srgbClr val="979F07"/>
            </a:solidFill>
            <a:ln>
              <a:noFill/>
            </a:ln>
          </p:spPr>
          <p:txBody>
            <a:bodyPr wrap="none" rtlCol="0">
              <a:spAutoFit/>
            </a:bodyPr>
            <a:lstStyle/>
            <a:p>
              <a:r>
                <a:rPr lang="en-US" sz="1400" dirty="0" smtClean="0">
                  <a:solidFill>
                    <a:schemeClr val="bg1"/>
                  </a:solidFill>
                  <a:latin typeface="Arial" panose="020B0604020202020204" pitchFamily="34" charset="0"/>
                  <a:cs typeface="Arial" panose="020B0604020202020204" pitchFamily="34" charset="0"/>
                </a:rPr>
                <a:t>www.cells.es</a:t>
              </a:r>
            </a:p>
          </p:txBody>
        </p:sp>
        <p:sp>
          <p:nvSpPr>
            <p:cNvPr id="9" name="TextBox 8"/>
            <p:cNvSpPr txBox="1"/>
            <p:nvPr/>
          </p:nvSpPr>
          <p:spPr>
            <a:xfrm>
              <a:off x="7049146" y="6509594"/>
              <a:ext cx="1268296" cy="307777"/>
            </a:xfrm>
            <a:prstGeom prst="rect">
              <a:avLst/>
            </a:prstGeom>
            <a:solidFill>
              <a:srgbClr val="88A0B8"/>
            </a:solidFill>
            <a:ln>
              <a:noFill/>
            </a:ln>
          </p:spPr>
          <p:txBody>
            <a:bodyPr wrap="none" rtlCol="0">
              <a:spAutoFit/>
            </a:bodyPr>
            <a:lstStyle/>
            <a:p>
              <a:r>
                <a:rPr lang="en-US" sz="1400" dirty="0" smtClean="0">
                  <a:solidFill>
                    <a:schemeClr val="bg1"/>
                  </a:solidFill>
                  <a:latin typeface="Arial" panose="020B0604020202020204" pitchFamily="34" charset="0"/>
                  <a:cs typeface="Arial" panose="020B0604020202020204" pitchFamily="34" charset="0"/>
                </a:rPr>
                <a:t>2014 October</a:t>
              </a:r>
            </a:p>
          </p:txBody>
        </p:sp>
      </p:grpSp>
      <p:sp>
        <p:nvSpPr>
          <p:cNvPr id="10" name="Content Placeholder 2"/>
          <p:cNvSpPr>
            <a:spLocks noGrp="1"/>
          </p:cNvSpPr>
          <p:nvPr>
            <p:ph idx="1"/>
          </p:nvPr>
        </p:nvSpPr>
        <p:spPr>
          <a:xfrm>
            <a:off x="4838582" y="1143000"/>
            <a:ext cx="4076818" cy="1219200"/>
          </a:xfrm>
        </p:spPr>
        <p:txBody>
          <a:bodyPr anchor="ctr">
            <a:normAutofit lnSpcReduction="10000"/>
          </a:bodyPr>
          <a:lstStyle/>
          <a:p>
            <a:pPr algn="ctr"/>
            <a:r>
              <a:rPr lang="en-US" sz="2000" b="1" dirty="0" smtClean="0">
                <a:latin typeface="Arial Narrow" panose="020B0606020202030204" pitchFamily="34" charset="0"/>
              </a:rPr>
              <a:t>2. BL 24 </a:t>
            </a:r>
            <a:r>
              <a:rPr lang="en-US" sz="1800" b="1" dirty="0" smtClean="0">
                <a:latin typeface="Arial Narrow" panose="020B0606020202030204" pitchFamily="34" charset="0"/>
              </a:rPr>
              <a:t>– </a:t>
            </a:r>
            <a:r>
              <a:rPr lang="en-US" sz="2000" b="1" dirty="0" smtClean="0">
                <a:latin typeface="Arial Narrow" panose="020B0606020202030204" pitchFamily="34" charset="0"/>
              </a:rPr>
              <a:t>CIRCE Photoemission Spectroscopy and Microscopy</a:t>
            </a:r>
          </a:p>
          <a:p>
            <a:pPr algn="ctr"/>
            <a:r>
              <a:rPr lang="ca-ES" sz="1600" dirty="0" smtClean="0">
                <a:latin typeface="Arial Narrow" panose="020B0606020202030204" pitchFamily="34" charset="0"/>
              </a:rPr>
              <a:t>2.1 NAPP Near ambient Pressure Photoemission.</a:t>
            </a:r>
          </a:p>
          <a:p>
            <a:pPr algn="ctr"/>
            <a:r>
              <a:rPr lang="ca-ES" sz="1600" dirty="0" smtClean="0">
                <a:latin typeface="Arial Narrow" panose="020B0606020202030204" pitchFamily="34" charset="0"/>
              </a:rPr>
              <a:t>2.2 Photon Beam Entrance.</a:t>
            </a:r>
            <a:endParaRPr lang="en-US" sz="1600" dirty="0" smtClean="0">
              <a:latin typeface="Arial Narrow" panose="020B0606020202030204" pitchFamily="34" charset="0"/>
            </a:endParaRPr>
          </a:p>
        </p:txBody>
      </p:sp>
      <p:sp>
        <p:nvSpPr>
          <p:cNvPr id="11" name="Content Placeholder 2"/>
          <p:cNvSpPr>
            <a:spLocks noGrp="1"/>
          </p:cNvSpPr>
          <p:nvPr>
            <p:ph idx="1"/>
          </p:nvPr>
        </p:nvSpPr>
        <p:spPr>
          <a:xfrm>
            <a:off x="609600" y="2514600"/>
            <a:ext cx="4076818" cy="1219200"/>
          </a:xfrm>
        </p:spPr>
        <p:txBody>
          <a:bodyPr anchor="ctr">
            <a:normAutofit/>
          </a:bodyPr>
          <a:lstStyle/>
          <a:p>
            <a:pPr algn="ctr"/>
            <a:r>
              <a:rPr lang="en-US" sz="2000" b="1" dirty="0">
                <a:latin typeface="Arial Narrow" panose="020B0606020202030204" pitchFamily="34" charset="0"/>
              </a:rPr>
              <a:t>3. ALBA Survey and Alignment</a:t>
            </a:r>
          </a:p>
          <a:p>
            <a:pPr algn="ctr"/>
            <a:r>
              <a:rPr lang="ca-ES" sz="1600" dirty="0">
                <a:latin typeface="Arial Narrow" panose="020B0606020202030204" pitchFamily="34" charset="0"/>
              </a:rPr>
              <a:t>3.1 Instrumentation</a:t>
            </a:r>
          </a:p>
          <a:p>
            <a:pPr algn="ctr"/>
            <a:r>
              <a:rPr lang="ca-ES" sz="1600" dirty="0">
                <a:latin typeface="Arial Narrow" panose="020B0606020202030204" pitchFamily="34" charset="0"/>
              </a:rPr>
              <a:t>3.2 Software</a:t>
            </a:r>
            <a:endParaRPr lang="en-US" sz="1600" dirty="0">
              <a:latin typeface="Arial Narrow" panose="020B0606020202030204" pitchFamily="34" charset="0"/>
            </a:endParaRPr>
          </a:p>
        </p:txBody>
      </p:sp>
      <p:sp>
        <p:nvSpPr>
          <p:cNvPr id="12" name="Content Placeholder 2"/>
          <p:cNvSpPr>
            <a:spLocks noGrp="1"/>
          </p:cNvSpPr>
          <p:nvPr>
            <p:ph idx="1"/>
          </p:nvPr>
        </p:nvSpPr>
        <p:spPr>
          <a:xfrm>
            <a:off x="4838582" y="2514600"/>
            <a:ext cx="4076818" cy="1219200"/>
          </a:xfrm>
        </p:spPr>
        <p:txBody>
          <a:bodyPr anchor="ctr">
            <a:normAutofit/>
          </a:bodyPr>
          <a:lstStyle/>
          <a:p>
            <a:pPr algn="ctr">
              <a:lnSpc>
                <a:spcPct val="120000"/>
              </a:lnSpc>
            </a:pPr>
            <a:r>
              <a:rPr lang="ca-ES" sz="2000" b="1" dirty="0" smtClean="0">
                <a:latin typeface="Arial Narrow" panose="020B0606020202030204" pitchFamily="34" charset="0"/>
              </a:rPr>
              <a:t>4</a:t>
            </a:r>
            <a:r>
              <a:rPr lang="ca-ES" sz="2000" b="1" dirty="0">
                <a:latin typeface="Arial Narrow" panose="020B0606020202030204" pitchFamily="34" charset="0"/>
              </a:rPr>
              <a:t>. PBE </a:t>
            </a:r>
            <a:r>
              <a:rPr lang="ca-ES" sz="2000" b="1" dirty="0" smtClean="0">
                <a:latin typeface="Arial Narrow" panose="020B0606020202030204" pitchFamily="34" charset="0"/>
              </a:rPr>
              <a:t>Fiducialization</a:t>
            </a:r>
            <a:endParaRPr lang="en-US" sz="2000" b="1" dirty="0">
              <a:latin typeface="Arial Narrow" panose="020B0606020202030204" pitchFamily="34" charset="0"/>
            </a:endParaRPr>
          </a:p>
        </p:txBody>
      </p:sp>
      <p:sp>
        <p:nvSpPr>
          <p:cNvPr id="13" name="Content Placeholder 2"/>
          <p:cNvSpPr>
            <a:spLocks noGrp="1"/>
          </p:cNvSpPr>
          <p:nvPr>
            <p:ph idx="1"/>
          </p:nvPr>
        </p:nvSpPr>
        <p:spPr>
          <a:xfrm>
            <a:off x="609600" y="3886200"/>
            <a:ext cx="4076818" cy="1143000"/>
          </a:xfrm>
        </p:spPr>
        <p:txBody>
          <a:bodyPr anchor="ctr">
            <a:normAutofit/>
          </a:bodyPr>
          <a:lstStyle/>
          <a:p>
            <a:pPr algn="ctr">
              <a:lnSpc>
                <a:spcPct val="120000"/>
              </a:lnSpc>
            </a:pPr>
            <a:r>
              <a:rPr lang="ca-ES" sz="2000" b="1" dirty="0">
                <a:latin typeface="Arial Narrow" panose="020B0606020202030204" pitchFamily="34" charset="0"/>
              </a:rPr>
              <a:t>5</a:t>
            </a:r>
            <a:r>
              <a:rPr lang="ca-ES" sz="2000" b="1" dirty="0" smtClean="0">
                <a:latin typeface="Arial Narrow" panose="020B0606020202030204" pitchFamily="34" charset="0"/>
              </a:rPr>
              <a:t>. </a:t>
            </a:r>
            <a:r>
              <a:rPr lang="ca-ES" sz="2000" b="1" dirty="0">
                <a:latin typeface="Arial Narrow" panose="020B0606020202030204" pitchFamily="34" charset="0"/>
              </a:rPr>
              <a:t>PBE </a:t>
            </a:r>
            <a:r>
              <a:rPr lang="ca-ES" sz="2000" b="1" dirty="0" smtClean="0">
                <a:latin typeface="Arial Narrow" panose="020B0606020202030204" pitchFamily="34" charset="0"/>
              </a:rPr>
              <a:t>Alignment</a:t>
            </a:r>
            <a:endParaRPr lang="en-US" sz="2000" b="1" dirty="0">
              <a:latin typeface="Arial Narrow" panose="020B0606020202030204" pitchFamily="34" charset="0"/>
            </a:endParaRPr>
          </a:p>
        </p:txBody>
      </p:sp>
      <p:sp>
        <p:nvSpPr>
          <p:cNvPr id="14" name="Content Placeholder 2"/>
          <p:cNvSpPr>
            <a:spLocks noGrp="1"/>
          </p:cNvSpPr>
          <p:nvPr>
            <p:ph idx="1"/>
          </p:nvPr>
        </p:nvSpPr>
        <p:spPr>
          <a:xfrm>
            <a:off x="4838582" y="3886200"/>
            <a:ext cx="4076818" cy="1143000"/>
          </a:xfrm>
        </p:spPr>
        <p:txBody>
          <a:bodyPr anchor="ctr">
            <a:normAutofit/>
          </a:bodyPr>
          <a:lstStyle/>
          <a:p>
            <a:pPr algn="ctr">
              <a:lnSpc>
                <a:spcPct val="120000"/>
              </a:lnSpc>
            </a:pPr>
            <a:r>
              <a:rPr lang="ca-ES" sz="2000" b="1" dirty="0" smtClean="0">
                <a:latin typeface="Arial Narrow" panose="020B0606020202030204" pitchFamily="34" charset="0"/>
              </a:rPr>
              <a:t>6. Final results</a:t>
            </a:r>
            <a:endParaRPr lang="en-US" sz="2000" b="1" dirty="0">
              <a:latin typeface="Arial Narrow" panose="020B0606020202030204" pitchFamily="34" charset="0"/>
            </a:endParaRPr>
          </a:p>
        </p:txBody>
      </p:sp>
      <p:sp>
        <p:nvSpPr>
          <p:cNvPr id="15" name="Content Placeholder 2"/>
          <p:cNvSpPr>
            <a:spLocks noGrp="1"/>
          </p:cNvSpPr>
          <p:nvPr>
            <p:ph idx="1"/>
          </p:nvPr>
        </p:nvSpPr>
        <p:spPr>
          <a:xfrm>
            <a:off x="609600" y="5181600"/>
            <a:ext cx="4076818" cy="1143000"/>
          </a:xfrm>
        </p:spPr>
        <p:txBody>
          <a:bodyPr anchor="ctr">
            <a:normAutofit/>
          </a:bodyPr>
          <a:lstStyle/>
          <a:p>
            <a:pPr algn="ctr">
              <a:lnSpc>
                <a:spcPct val="120000"/>
              </a:lnSpc>
            </a:pPr>
            <a:r>
              <a:rPr lang="ca-ES" sz="2000" b="1" dirty="0" smtClean="0">
                <a:latin typeface="Arial Narrow" panose="020B0606020202030204" pitchFamily="34" charset="0"/>
              </a:rPr>
              <a:t>7. Summary</a:t>
            </a:r>
            <a:endParaRPr lang="en-US" sz="2000" b="1" dirty="0">
              <a:latin typeface="Arial Narrow" panose="020B0606020202030204" pitchFamily="34" charset="0"/>
            </a:endParaRPr>
          </a:p>
        </p:txBody>
      </p:sp>
      <p:sp>
        <p:nvSpPr>
          <p:cNvPr id="16" name="Content Placeholder 2"/>
          <p:cNvSpPr>
            <a:spLocks noGrp="1"/>
          </p:cNvSpPr>
          <p:nvPr>
            <p:ph idx="1"/>
          </p:nvPr>
        </p:nvSpPr>
        <p:spPr>
          <a:xfrm>
            <a:off x="4838582" y="5181600"/>
            <a:ext cx="4076818" cy="1143000"/>
          </a:xfrm>
        </p:spPr>
        <p:txBody>
          <a:bodyPr anchor="ctr">
            <a:normAutofit/>
          </a:bodyPr>
          <a:lstStyle/>
          <a:p>
            <a:pPr algn="ctr">
              <a:lnSpc>
                <a:spcPct val="120000"/>
              </a:lnSpc>
            </a:pPr>
            <a:r>
              <a:rPr lang="ca-ES" sz="2000" b="1" dirty="0">
                <a:latin typeface="Arial Narrow" panose="020B0606020202030204" pitchFamily="34" charset="0"/>
              </a:rPr>
              <a:t>8</a:t>
            </a:r>
            <a:r>
              <a:rPr lang="ca-ES" sz="2000" b="1" dirty="0" smtClean="0">
                <a:latin typeface="Arial Narrow" panose="020B0606020202030204" pitchFamily="34" charset="0"/>
              </a:rPr>
              <a:t>. Acknowledgments</a:t>
            </a:r>
            <a:endParaRPr lang="en-US" sz="2000" b="1" dirty="0">
              <a:latin typeface="Arial Narrow" panose="020B0606020202030204" pitchFamily="34" charset="0"/>
            </a:endParaRPr>
          </a:p>
        </p:txBody>
      </p:sp>
    </p:spTree>
    <p:extLst>
      <p:ext uri="{BB962C8B-B14F-4D97-AF65-F5344CB8AC3E}">
        <p14:creationId xmlns:p14="http://schemas.microsoft.com/office/powerpoint/2010/main" val="231497286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304800"/>
            <a:ext cx="6553200" cy="1015663"/>
          </a:xfrm>
        </p:spPr>
        <p:txBody>
          <a:bodyPr/>
          <a:lstStyle/>
          <a:p>
            <a:r>
              <a:rPr lang="en-US" sz="3600" dirty="0">
                <a:latin typeface="Arial Narrow" panose="020B0606020202030204" pitchFamily="34" charset="0"/>
              </a:rPr>
              <a:t>1. </a:t>
            </a:r>
            <a:r>
              <a:rPr lang="en-US" sz="3600" dirty="0" smtClean="0">
                <a:latin typeface="Arial Narrow" panose="020B0606020202030204" pitchFamily="34" charset="0"/>
              </a:rPr>
              <a:t>Introduction</a:t>
            </a:r>
            <a:r>
              <a:rPr lang="es-ES" dirty="0" smtClean="0"/>
              <a:t/>
            </a:r>
            <a:br>
              <a:rPr lang="es-ES" dirty="0" smtClean="0"/>
            </a:br>
            <a:r>
              <a:rPr lang="es-ES" sz="1600" dirty="0" smtClean="0"/>
              <a:t>	</a:t>
            </a:r>
            <a:r>
              <a:rPr lang="ca-ES" sz="2400" b="0" dirty="0" smtClean="0">
                <a:solidFill>
                  <a:schemeClr val="bg1">
                    <a:lumMod val="50000"/>
                  </a:schemeClr>
                </a:solidFill>
                <a:latin typeface="Arial Narrow" panose="020B0606020202030204" pitchFamily="34" charset="0"/>
              </a:rPr>
              <a:t>1.1 </a:t>
            </a:r>
            <a:r>
              <a:rPr lang="ca-ES" sz="2400" b="0" dirty="0">
                <a:solidFill>
                  <a:schemeClr val="bg1">
                    <a:lumMod val="50000"/>
                  </a:schemeClr>
                </a:solidFill>
                <a:latin typeface="Arial Narrow" panose="020B0606020202030204" pitchFamily="34" charset="0"/>
              </a:rPr>
              <a:t>ALBA Synchrotron Light facility</a:t>
            </a:r>
            <a:endParaRPr lang="en-US" sz="2400" b="0" dirty="0">
              <a:solidFill>
                <a:schemeClr val="bg1">
                  <a:lumMod val="50000"/>
                </a:schemeClr>
              </a:solidFill>
              <a:latin typeface="Arial Narrow" panose="020B0606020202030204" pitchFamily="34" charset="0"/>
            </a:endParaRPr>
          </a:p>
        </p:txBody>
      </p:sp>
      <p:sp>
        <p:nvSpPr>
          <p:cNvPr id="5" name="Slide Number Placeholder 5"/>
          <p:cNvSpPr txBox="1">
            <a:spLocks/>
          </p:cNvSpPr>
          <p:nvPr/>
        </p:nvSpPr>
        <p:spPr>
          <a:xfrm>
            <a:off x="8305800" y="462954"/>
            <a:ext cx="609600" cy="307777"/>
          </a:xfrm>
          <a:prstGeom prst="rect">
            <a:avLst/>
          </a:prstGeom>
        </p:spPr>
        <p:txBody>
          <a:bodyPr vert="horz" lIns="91440" tIns="45720" rIns="91440" bIns="45720" rtlCol="0">
            <a:normAutofit fontScale="47500" lnSpcReduction="20000"/>
          </a:bodyPr>
          <a:lstStyle>
            <a:lvl1pPr marL="0" indent="0" algn="r" defTabSz="914400" rtl="0" eaLnBrk="1" latinLnBrk="0" hangingPunct="1">
              <a:spcBef>
                <a:spcPct val="20000"/>
              </a:spcBef>
              <a:buClr>
                <a:srgbClr val="959F38"/>
              </a:buClr>
              <a:buFontTx/>
              <a:buNone/>
              <a:defRPr sz="32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Clr>
                <a:srgbClr val="112E50"/>
              </a:buClr>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Clr>
                <a:srgbClr val="959F38"/>
              </a:buClr>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Clr>
                <a:srgbClr val="112E50"/>
              </a:buClr>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Clr>
                <a:srgbClr val="0099FF"/>
              </a:buClr>
              <a:buFont typeface="Wingdings" pitchFamily="2" charset="2"/>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fld id="{393CF724-F9E0-44B8-95BD-D38D8B22F53D}" type="slidenum">
              <a:rPr lang="en-US" smtClean="0">
                <a:solidFill>
                  <a:schemeClr val="bg1"/>
                </a:solidFill>
              </a:rPr>
              <a:pPr/>
              <a:t>3</a:t>
            </a:fld>
            <a:endParaRPr lang="en-US" dirty="0">
              <a:solidFill>
                <a:schemeClr val="bg1"/>
              </a:solidFill>
            </a:endParaRPr>
          </a:p>
        </p:txBody>
      </p:sp>
      <p:grpSp>
        <p:nvGrpSpPr>
          <p:cNvPr id="4" name="Group 3"/>
          <p:cNvGrpSpPr/>
          <p:nvPr/>
        </p:nvGrpSpPr>
        <p:grpSpPr>
          <a:xfrm>
            <a:off x="861447" y="6509594"/>
            <a:ext cx="7266841" cy="309661"/>
            <a:chOff x="861447" y="6509594"/>
            <a:chExt cx="7266841" cy="309661"/>
          </a:xfrm>
        </p:grpSpPr>
        <p:sp>
          <p:nvSpPr>
            <p:cNvPr id="6" name="TextBox 5"/>
            <p:cNvSpPr txBox="1"/>
            <p:nvPr/>
          </p:nvSpPr>
          <p:spPr>
            <a:xfrm>
              <a:off x="861447" y="6511478"/>
              <a:ext cx="1218603" cy="307777"/>
            </a:xfrm>
            <a:prstGeom prst="rect">
              <a:avLst/>
            </a:prstGeom>
            <a:solidFill>
              <a:srgbClr val="DEDFE6"/>
            </a:solidFill>
            <a:ln>
              <a:noFill/>
            </a:ln>
          </p:spPr>
          <p:txBody>
            <a:bodyPr wrap="none" rtlCol="0">
              <a:spAutoFit/>
            </a:bodyPr>
            <a:lstStyle/>
            <a:p>
              <a:r>
                <a:rPr lang="en-US" sz="1400" dirty="0" smtClean="0">
                  <a:latin typeface="Arial" panose="020B0604020202020204" pitchFamily="34" charset="0"/>
                  <a:cs typeface="Arial" panose="020B0604020202020204" pitchFamily="34" charset="0"/>
                </a:rPr>
                <a:t>Marta </a:t>
              </a:r>
              <a:r>
                <a:rPr lang="en-US" sz="1400" dirty="0" err="1" smtClean="0">
                  <a:latin typeface="Arial" panose="020B0604020202020204" pitchFamily="34" charset="0"/>
                  <a:cs typeface="Arial" panose="020B0604020202020204" pitchFamily="34" charset="0"/>
                </a:rPr>
                <a:t>Llonch</a:t>
              </a:r>
              <a:endParaRPr lang="en-US" sz="1400" dirty="0" smtClean="0">
                <a:latin typeface="Arial" panose="020B0604020202020204" pitchFamily="34" charset="0"/>
                <a:cs typeface="Arial" panose="020B0604020202020204" pitchFamily="34" charset="0"/>
              </a:endParaRPr>
            </a:p>
          </p:txBody>
        </p:sp>
        <p:sp>
          <p:nvSpPr>
            <p:cNvPr id="7" name="TextBox 6"/>
            <p:cNvSpPr txBox="1"/>
            <p:nvPr/>
          </p:nvSpPr>
          <p:spPr>
            <a:xfrm>
              <a:off x="3858594" y="6511477"/>
              <a:ext cx="1211935" cy="307777"/>
            </a:xfrm>
            <a:prstGeom prst="rect">
              <a:avLst/>
            </a:prstGeom>
            <a:solidFill>
              <a:srgbClr val="979F07"/>
            </a:solidFill>
            <a:ln>
              <a:noFill/>
            </a:ln>
          </p:spPr>
          <p:txBody>
            <a:bodyPr wrap="none" rtlCol="0">
              <a:spAutoFit/>
            </a:bodyPr>
            <a:lstStyle/>
            <a:p>
              <a:r>
                <a:rPr lang="en-US" sz="1400" dirty="0" smtClean="0">
                  <a:solidFill>
                    <a:schemeClr val="bg1"/>
                  </a:solidFill>
                  <a:latin typeface="Arial" panose="020B0604020202020204" pitchFamily="34" charset="0"/>
                  <a:cs typeface="Arial" panose="020B0604020202020204" pitchFamily="34" charset="0"/>
                </a:rPr>
                <a:t>www.cells.es</a:t>
              </a:r>
            </a:p>
          </p:txBody>
        </p:sp>
        <p:sp>
          <p:nvSpPr>
            <p:cNvPr id="8" name="TextBox 7"/>
            <p:cNvSpPr txBox="1"/>
            <p:nvPr/>
          </p:nvSpPr>
          <p:spPr>
            <a:xfrm>
              <a:off x="7049146" y="6509594"/>
              <a:ext cx="1079142" cy="307777"/>
            </a:xfrm>
            <a:prstGeom prst="rect">
              <a:avLst/>
            </a:prstGeom>
            <a:solidFill>
              <a:srgbClr val="88A0B8"/>
            </a:solidFill>
            <a:ln>
              <a:noFill/>
            </a:ln>
          </p:spPr>
          <p:txBody>
            <a:bodyPr wrap="none" rtlCol="0">
              <a:spAutoFit/>
            </a:bodyPr>
            <a:lstStyle/>
            <a:p>
              <a:r>
                <a:rPr lang="en-US" sz="1400" dirty="0" smtClean="0">
                  <a:solidFill>
                    <a:schemeClr val="bg1"/>
                  </a:solidFill>
                  <a:latin typeface="Arial" panose="020B0604020202020204" pitchFamily="34" charset="0"/>
                  <a:cs typeface="Arial" panose="020B0604020202020204" pitchFamily="34" charset="0"/>
                </a:rPr>
                <a:t>14/05/2014</a:t>
              </a:r>
            </a:p>
          </p:txBody>
        </p:sp>
      </p:grpSp>
      <p:sp>
        <p:nvSpPr>
          <p:cNvPr id="31" name="TextBox 30"/>
          <p:cNvSpPr txBox="1"/>
          <p:nvPr/>
        </p:nvSpPr>
        <p:spPr>
          <a:xfrm>
            <a:off x="303152" y="3305763"/>
            <a:ext cx="3553796" cy="2800767"/>
          </a:xfrm>
          <a:prstGeom prst="rect">
            <a:avLst/>
          </a:prstGeom>
          <a:noFill/>
          <a:ln>
            <a:noFill/>
          </a:ln>
        </p:spPr>
        <p:txBody>
          <a:bodyPr wrap="square" rtlCol="0">
            <a:spAutoFit/>
          </a:bodyPr>
          <a:lstStyle/>
          <a:p>
            <a:pPr marL="285750" indent="-285750" algn="just">
              <a:buClr>
                <a:srgbClr val="979F07"/>
              </a:buClr>
              <a:buFont typeface="Wingdings" panose="05000000000000000000" pitchFamily="2" charset="2"/>
              <a:buChar char="§"/>
            </a:pPr>
            <a:r>
              <a:rPr lang="en-US" sz="1600" dirty="0" smtClean="0">
                <a:solidFill>
                  <a:schemeClr val="tx2"/>
                </a:solidFill>
                <a:latin typeface="Arial Narrow" panose="020B0606020202030204" pitchFamily="34" charset="0"/>
              </a:rPr>
              <a:t>ALBA </a:t>
            </a:r>
            <a:r>
              <a:rPr lang="en-US" sz="1600" dirty="0">
                <a:solidFill>
                  <a:schemeClr val="tx2"/>
                </a:solidFill>
                <a:latin typeface="Arial Narrow" panose="020B0606020202030204" pitchFamily="34" charset="0"/>
              </a:rPr>
              <a:t>is a 3rd generation Synchrotron Light facility located in </a:t>
            </a:r>
            <a:r>
              <a:rPr lang="en-US" sz="1600" dirty="0" err="1">
                <a:solidFill>
                  <a:schemeClr val="tx2"/>
                </a:solidFill>
                <a:latin typeface="Arial Narrow" panose="020B0606020202030204" pitchFamily="34" charset="0"/>
              </a:rPr>
              <a:t>Cerdanyola</a:t>
            </a:r>
            <a:r>
              <a:rPr lang="en-US" sz="1600" dirty="0">
                <a:solidFill>
                  <a:schemeClr val="tx2"/>
                </a:solidFill>
                <a:latin typeface="Arial Narrow" panose="020B0606020202030204" pitchFamily="34" charset="0"/>
              </a:rPr>
              <a:t> del </a:t>
            </a:r>
            <a:r>
              <a:rPr lang="en-US" sz="1600" dirty="0" err="1">
                <a:solidFill>
                  <a:schemeClr val="tx2"/>
                </a:solidFill>
                <a:latin typeface="Arial Narrow" panose="020B0606020202030204" pitchFamily="34" charset="0"/>
              </a:rPr>
              <a:t>Vallès</a:t>
            </a:r>
            <a:r>
              <a:rPr lang="en-US" sz="1600" dirty="0">
                <a:solidFill>
                  <a:schemeClr val="tx2"/>
                </a:solidFill>
                <a:latin typeface="Arial Narrow" panose="020B0606020202030204" pitchFamily="34" charset="0"/>
              </a:rPr>
              <a:t>, (Barcelona</a:t>
            </a:r>
            <a:r>
              <a:rPr lang="en-US" sz="1600" dirty="0" smtClean="0">
                <a:solidFill>
                  <a:schemeClr val="tx2"/>
                </a:solidFill>
                <a:latin typeface="Arial Narrow" panose="020B0606020202030204" pitchFamily="34" charset="0"/>
              </a:rPr>
              <a:t>).</a:t>
            </a:r>
          </a:p>
          <a:p>
            <a:pPr algn="just"/>
            <a:endParaRPr lang="en-US" sz="1600" dirty="0" smtClean="0">
              <a:solidFill>
                <a:schemeClr val="tx2"/>
              </a:solidFill>
              <a:latin typeface="Arial Narrow" panose="020B0606020202030204" pitchFamily="34" charset="0"/>
            </a:endParaRPr>
          </a:p>
          <a:p>
            <a:pPr marL="285750" indent="-285750" algn="just">
              <a:buClr>
                <a:srgbClr val="979F07"/>
              </a:buClr>
              <a:buFont typeface="Wingdings" panose="05000000000000000000" pitchFamily="2" charset="2"/>
              <a:buChar char="§"/>
            </a:pPr>
            <a:r>
              <a:rPr lang="en-US" sz="1600" dirty="0" smtClean="0">
                <a:solidFill>
                  <a:schemeClr val="tx2"/>
                </a:solidFill>
                <a:latin typeface="Arial Narrow" panose="020B0606020202030204" pitchFamily="34" charset="0"/>
              </a:rPr>
              <a:t>The whole installation was finished in 2009.</a:t>
            </a:r>
          </a:p>
          <a:p>
            <a:pPr marL="285750" indent="-285750" algn="just">
              <a:buClr>
                <a:srgbClr val="979F07"/>
              </a:buClr>
              <a:buFont typeface="Wingdings" panose="05000000000000000000" pitchFamily="2" charset="2"/>
              <a:buChar char="§"/>
            </a:pPr>
            <a:endParaRPr lang="en-US" sz="1600" dirty="0">
              <a:solidFill>
                <a:schemeClr val="tx2"/>
              </a:solidFill>
              <a:latin typeface="Arial Narrow" panose="020B0606020202030204" pitchFamily="34" charset="0"/>
            </a:endParaRPr>
          </a:p>
          <a:p>
            <a:pPr marL="285750" indent="-285750" algn="just">
              <a:buClr>
                <a:srgbClr val="979F07"/>
              </a:buClr>
              <a:buFont typeface="Wingdings" panose="05000000000000000000" pitchFamily="2" charset="2"/>
              <a:buChar char="§"/>
            </a:pPr>
            <a:r>
              <a:rPr lang="en-US" sz="1600" dirty="0" smtClean="0">
                <a:solidFill>
                  <a:schemeClr val="tx2"/>
                </a:solidFill>
                <a:latin typeface="Arial Narrow" panose="020B0606020202030204" pitchFamily="34" charset="0"/>
              </a:rPr>
              <a:t>In 2010 the facility was inaugurated. </a:t>
            </a:r>
          </a:p>
          <a:p>
            <a:pPr marL="285750" indent="-285750" algn="just">
              <a:buClr>
                <a:srgbClr val="979F07"/>
              </a:buClr>
              <a:buFont typeface="Wingdings" panose="05000000000000000000" pitchFamily="2" charset="2"/>
              <a:buChar char="§"/>
            </a:pPr>
            <a:endParaRPr lang="en-US" sz="1600" dirty="0">
              <a:solidFill>
                <a:schemeClr val="tx2"/>
              </a:solidFill>
              <a:latin typeface="Arial Narrow" panose="020B0606020202030204" pitchFamily="34" charset="0"/>
            </a:endParaRPr>
          </a:p>
          <a:p>
            <a:pPr marL="285750" indent="-285750" algn="just">
              <a:buClr>
                <a:srgbClr val="979F07"/>
              </a:buClr>
              <a:buFont typeface="Wingdings" panose="05000000000000000000" pitchFamily="2" charset="2"/>
              <a:buChar char="§"/>
            </a:pPr>
            <a:r>
              <a:rPr lang="en-US" sz="1600" dirty="0" smtClean="0">
                <a:solidFill>
                  <a:schemeClr val="tx2"/>
                </a:solidFill>
                <a:latin typeface="Arial Narrow" panose="020B0606020202030204" pitchFamily="34" charset="0"/>
              </a:rPr>
              <a:t>Since early 2012 ALBA has been hosting official users. </a:t>
            </a:r>
            <a:endParaRPr lang="en-US" sz="1600" dirty="0">
              <a:solidFill>
                <a:schemeClr val="tx2"/>
              </a:solidFill>
              <a:latin typeface="Arial Narrow" panose="020B0606020202030204" pitchFamily="34" charset="0"/>
            </a:endParaRPr>
          </a:p>
        </p:txBody>
      </p:sp>
      <p:pic>
        <p:nvPicPr>
          <p:cNvPr id="2050" name="Picture 2" descr="\\storage\AllDivisions\CommunicationAndOutreach\03 PHOTOS\02 BUILDING\04 Reception Collage\mural gran format\alta resolucio\mural sincrotoC.t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383882"/>
            <a:ext cx="9144000" cy="1042236"/>
          </a:xfrm>
          <a:prstGeom prst="rect">
            <a:avLst/>
          </a:prstGeom>
          <a:noFill/>
          <a:extLst>
            <a:ext uri="{909E8E84-426E-40DD-AFC4-6F175D3DCCD1}">
              <a14:hiddenFill xmlns:a14="http://schemas.microsoft.com/office/drawing/2010/main">
                <a:solidFill>
                  <a:srgbClr val="FFFFFF"/>
                </a:solidFill>
              </a14:hiddenFill>
            </a:ext>
          </a:extLst>
        </p:spPr>
      </p:pic>
      <p:grpSp>
        <p:nvGrpSpPr>
          <p:cNvPr id="19" name="Group 18"/>
          <p:cNvGrpSpPr/>
          <p:nvPr/>
        </p:nvGrpSpPr>
        <p:grpSpPr>
          <a:xfrm>
            <a:off x="3970699" y="2678550"/>
            <a:ext cx="4508947" cy="3427981"/>
            <a:chOff x="3970699" y="2678550"/>
            <a:chExt cx="4508947" cy="3427981"/>
          </a:xfrm>
        </p:grpSpPr>
        <p:grpSp>
          <p:nvGrpSpPr>
            <p:cNvPr id="3" name="Group 2"/>
            <p:cNvGrpSpPr/>
            <p:nvPr/>
          </p:nvGrpSpPr>
          <p:grpSpPr>
            <a:xfrm>
              <a:off x="3970699" y="2678550"/>
              <a:ext cx="4508947" cy="3427981"/>
              <a:chOff x="4209084" y="1905000"/>
              <a:chExt cx="4508947" cy="3427981"/>
            </a:xfrm>
          </p:grpSpPr>
          <p:pic>
            <p:nvPicPr>
              <p:cNvPr id="7171"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2417" t="21185" r="18250" b="10666"/>
              <a:stretch/>
            </p:blipFill>
            <p:spPr bwMode="auto">
              <a:xfrm>
                <a:off x="4209084" y="2532213"/>
                <a:ext cx="4335101" cy="28007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7" name="Picture 9" descr="http://3.bp.blogspot.com/-FoSiEz5Zh8I/TZynKhfu-RI/AAAAAAAAAzU/WM54Dg3VuUE/s400/CATALUNYA%2Bmapa_spain_gran.gif"/>
              <p:cNvPicPr>
                <a:picLocks noChangeAspect="1" noChangeArrowheads="1"/>
              </p:cNvPicPr>
              <p:nvPr/>
            </p:nvPicPr>
            <p:blipFill rotWithShape="1">
              <a:blip r:embed="rId5">
                <a:extLst>
                  <a:ext uri="{28A0092B-C50C-407E-A947-70E740481C1C}">
                    <a14:useLocalDpi xmlns:a14="http://schemas.microsoft.com/office/drawing/2010/main" val="0"/>
                  </a:ext>
                </a:extLst>
              </a:blip>
              <a:srcRect l="1482" t="2033" r="1581" b="2125"/>
              <a:stretch/>
            </p:blipFill>
            <p:spPr bwMode="auto">
              <a:xfrm>
                <a:off x="6724689" y="1905000"/>
                <a:ext cx="1993342" cy="1436250"/>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17" name="Straight Arrow Connector 16"/>
            <p:cNvCxnSpPr/>
            <p:nvPr/>
          </p:nvCxnSpPr>
          <p:spPr>
            <a:xfrm flipV="1">
              <a:off x="6248400" y="3396676"/>
              <a:ext cx="1879888" cy="946724"/>
            </a:xfrm>
            <a:prstGeom prst="straightConnector1">
              <a:avLst/>
            </a:prstGeom>
            <a:ln w="952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87182117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txBox="1">
            <a:spLocks/>
          </p:cNvSpPr>
          <p:nvPr/>
        </p:nvSpPr>
        <p:spPr>
          <a:xfrm>
            <a:off x="8305800" y="462954"/>
            <a:ext cx="609600" cy="307777"/>
          </a:xfrm>
          <a:prstGeom prst="rect">
            <a:avLst/>
          </a:prstGeom>
        </p:spPr>
        <p:txBody>
          <a:bodyPr vert="horz" lIns="91440" tIns="45720" rIns="91440" bIns="45720" rtlCol="0">
            <a:normAutofit fontScale="47500" lnSpcReduction="20000"/>
          </a:bodyPr>
          <a:lstStyle>
            <a:lvl1pPr marL="0" indent="0" algn="r" defTabSz="914400" rtl="0" eaLnBrk="1" latinLnBrk="0" hangingPunct="1">
              <a:spcBef>
                <a:spcPct val="20000"/>
              </a:spcBef>
              <a:buClr>
                <a:srgbClr val="959F38"/>
              </a:buClr>
              <a:buFontTx/>
              <a:buNone/>
              <a:defRPr sz="32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Clr>
                <a:srgbClr val="112E50"/>
              </a:buClr>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Clr>
                <a:srgbClr val="959F38"/>
              </a:buClr>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Clr>
                <a:srgbClr val="112E50"/>
              </a:buClr>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Clr>
                <a:srgbClr val="0099FF"/>
              </a:buClr>
              <a:buFont typeface="Wingdings" pitchFamily="2" charset="2"/>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fld id="{393CF724-F9E0-44B8-95BD-D38D8B22F53D}" type="slidenum">
              <a:rPr lang="en-US" smtClean="0">
                <a:solidFill>
                  <a:schemeClr val="bg1"/>
                </a:solidFill>
              </a:rPr>
              <a:pPr/>
              <a:t>4</a:t>
            </a:fld>
            <a:endParaRPr lang="en-US" dirty="0">
              <a:solidFill>
                <a:schemeClr val="bg1"/>
              </a:solidFill>
            </a:endParaRPr>
          </a:p>
        </p:txBody>
      </p:sp>
      <p:grpSp>
        <p:nvGrpSpPr>
          <p:cNvPr id="6" name="Group 5"/>
          <p:cNvGrpSpPr/>
          <p:nvPr/>
        </p:nvGrpSpPr>
        <p:grpSpPr>
          <a:xfrm>
            <a:off x="861447" y="6509594"/>
            <a:ext cx="7266841" cy="309661"/>
            <a:chOff x="861447" y="6509594"/>
            <a:chExt cx="7266841" cy="309661"/>
          </a:xfrm>
        </p:grpSpPr>
        <p:sp>
          <p:nvSpPr>
            <p:cNvPr id="8" name="TextBox 7"/>
            <p:cNvSpPr txBox="1"/>
            <p:nvPr/>
          </p:nvSpPr>
          <p:spPr>
            <a:xfrm>
              <a:off x="861447" y="6511478"/>
              <a:ext cx="1218603" cy="307777"/>
            </a:xfrm>
            <a:prstGeom prst="rect">
              <a:avLst/>
            </a:prstGeom>
            <a:solidFill>
              <a:srgbClr val="DEDFE6"/>
            </a:solidFill>
            <a:ln>
              <a:noFill/>
            </a:ln>
          </p:spPr>
          <p:txBody>
            <a:bodyPr wrap="none" rtlCol="0">
              <a:spAutoFit/>
            </a:bodyPr>
            <a:lstStyle/>
            <a:p>
              <a:r>
                <a:rPr lang="en-US" sz="1400" dirty="0" smtClean="0">
                  <a:latin typeface="Arial" panose="020B0604020202020204" pitchFamily="34" charset="0"/>
                  <a:cs typeface="Arial" panose="020B0604020202020204" pitchFamily="34" charset="0"/>
                </a:rPr>
                <a:t>Marta </a:t>
              </a:r>
              <a:r>
                <a:rPr lang="en-US" sz="1400" dirty="0" err="1" smtClean="0">
                  <a:latin typeface="Arial" panose="020B0604020202020204" pitchFamily="34" charset="0"/>
                  <a:cs typeface="Arial" panose="020B0604020202020204" pitchFamily="34" charset="0"/>
                </a:rPr>
                <a:t>Llonch</a:t>
              </a:r>
              <a:endParaRPr lang="en-US" sz="1400" dirty="0" smtClean="0">
                <a:latin typeface="Arial" panose="020B0604020202020204" pitchFamily="34" charset="0"/>
                <a:cs typeface="Arial" panose="020B0604020202020204" pitchFamily="34" charset="0"/>
              </a:endParaRPr>
            </a:p>
          </p:txBody>
        </p:sp>
        <p:sp>
          <p:nvSpPr>
            <p:cNvPr id="9" name="TextBox 8"/>
            <p:cNvSpPr txBox="1"/>
            <p:nvPr/>
          </p:nvSpPr>
          <p:spPr>
            <a:xfrm>
              <a:off x="3858594" y="6511477"/>
              <a:ext cx="1211935" cy="307777"/>
            </a:xfrm>
            <a:prstGeom prst="rect">
              <a:avLst/>
            </a:prstGeom>
            <a:solidFill>
              <a:srgbClr val="979F07"/>
            </a:solidFill>
            <a:ln>
              <a:noFill/>
            </a:ln>
          </p:spPr>
          <p:txBody>
            <a:bodyPr wrap="none" rtlCol="0">
              <a:spAutoFit/>
            </a:bodyPr>
            <a:lstStyle/>
            <a:p>
              <a:r>
                <a:rPr lang="en-US" sz="1400" dirty="0" smtClean="0">
                  <a:solidFill>
                    <a:schemeClr val="bg1"/>
                  </a:solidFill>
                  <a:latin typeface="Arial" panose="020B0604020202020204" pitchFamily="34" charset="0"/>
                  <a:cs typeface="Arial" panose="020B0604020202020204" pitchFamily="34" charset="0"/>
                </a:rPr>
                <a:t>www.cells.es</a:t>
              </a:r>
            </a:p>
          </p:txBody>
        </p:sp>
        <p:sp>
          <p:nvSpPr>
            <p:cNvPr id="10" name="TextBox 9"/>
            <p:cNvSpPr txBox="1"/>
            <p:nvPr/>
          </p:nvSpPr>
          <p:spPr>
            <a:xfrm>
              <a:off x="7049146" y="6509594"/>
              <a:ext cx="1079142" cy="307777"/>
            </a:xfrm>
            <a:prstGeom prst="rect">
              <a:avLst/>
            </a:prstGeom>
            <a:solidFill>
              <a:srgbClr val="88A0B8"/>
            </a:solidFill>
            <a:ln>
              <a:noFill/>
            </a:ln>
          </p:spPr>
          <p:txBody>
            <a:bodyPr wrap="none" rtlCol="0">
              <a:spAutoFit/>
            </a:bodyPr>
            <a:lstStyle/>
            <a:p>
              <a:r>
                <a:rPr lang="en-US" sz="1400" dirty="0" smtClean="0">
                  <a:solidFill>
                    <a:schemeClr val="bg1"/>
                  </a:solidFill>
                  <a:latin typeface="Arial" panose="020B0604020202020204" pitchFamily="34" charset="0"/>
                  <a:cs typeface="Arial" panose="020B0604020202020204" pitchFamily="34" charset="0"/>
                </a:rPr>
                <a:t>14/05/2014</a:t>
              </a:r>
            </a:p>
          </p:txBody>
        </p:sp>
      </p:grpSp>
      <p:graphicFrame>
        <p:nvGraphicFramePr>
          <p:cNvPr id="18" name="Object 17"/>
          <p:cNvGraphicFramePr>
            <a:graphicFrameLocks noChangeAspect="1"/>
          </p:cNvGraphicFramePr>
          <p:nvPr>
            <p:extLst>
              <p:ext uri="{D42A27DB-BD31-4B8C-83A1-F6EECF244321}">
                <p14:modId xmlns:p14="http://schemas.microsoft.com/office/powerpoint/2010/main" val="1132809349"/>
              </p:ext>
            </p:extLst>
          </p:nvPr>
        </p:nvGraphicFramePr>
        <p:xfrm>
          <a:off x="3600450" y="3311525"/>
          <a:ext cx="114300" cy="215900"/>
        </p:xfrm>
        <a:graphic>
          <a:graphicData uri="http://schemas.openxmlformats.org/presentationml/2006/ole">
            <mc:AlternateContent xmlns:mc="http://schemas.openxmlformats.org/markup-compatibility/2006">
              <mc:Choice xmlns:v="urn:schemas-microsoft-com:vml" Requires="v">
                <p:oleObj spid="_x0000_s1409" name="Equation" r:id="rId4" imgW="114120" imgH="215640" progId="Equation.3">
                  <p:embed/>
                </p:oleObj>
              </mc:Choice>
              <mc:Fallback>
                <p:oleObj name="Equation" r:id="rId4" imgW="114120" imgH="215640" progId="Equation.3">
                  <p:embed/>
                  <p:pic>
                    <p:nvPicPr>
                      <p:cNvPr id="0" name=""/>
                      <p:cNvPicPr/>
                      <p:nvPr/>
                    </p:nvPicPr>
                    <p:blipFill>
                      <a:blip r:embed="rId5"/>
                      <a:stretch>
                        <a:fillRect/>
                      </a:stretch>
                    </p:blipFill>
                    <p:spPr>
                      <a:xfrm>
                        <a:off x="3600450" y="3311525"/>
                        <a:ext cx="114300" cy="215900"/>
                      </a:xfrm>
                      <a:prstGeom prst="rect">
                        <a:avLst/>
                      </a:prstGeom>
                    </p:spPr>
                  </p:pic>
                </p:oleObj>
              </mc:Fallback>
            </mc:AlternateContent>
          </a:graphicData>
        </a:graphic>
      </p:graphicFrame>
      <p:sp>
        <p:nvSpPr>
          <p:cNvPr id="31" name="TextBox 30"/>
          <p:cNvSpPr txBox="1"/>
          <p:nvPr/>
        </p:nvSpPr>
        <p:spPr>
          <a:xfrm>
            <a:off x="310912" y="1324213"/>
            <a:ext cx="8452088" cy="584775"/>
          </a:xfrm>
          <a:prstGeom prst="rect">
            <a:avLst/>
          </a:prstGeom>
          <a:noFill/>
          <a:ln>
            <a:noFill/>
          </a:ln>
        </p:spPr>
        <p:txBody>
          <a:bodyPr wrap="square" rtlCol="0">
            <a:spAutoFit/>
          </a:bodyPr>
          <a:lstStyle/>
          <a:p>
            <a:pPr algn="just"/>
            <a:r>
              <a:rPr lang="ca-ES" sz="1600" dirty="0" smtClean="0">
                <a:solidFill>
                  <a:schemeClr val="tx2"/>
                </a:solidFill>
                <a:latin typeface="Arial Narrow" panose="020B0606020202030204" pitchFamily="34" charset="0"/>
              </a:rPr>
              <a:t>The ALBA Synchrotron light source is a 3GeV storage ring able to work in top up mode which delivers X-Ray beams to seven beamlines, already in operation.</a:t>
            </a:r>
            <a:endParaRPr lang="en-US" sz="1600" dirty="0" smtClean="0">
              <a:solidFill>
                <a:schemeClr val="tx2"/>
              </a:solidFill>
              <a:latin typeface="Arial Narrow" panose="020B0606020202030204" pitchFamily="34" charset="0"/>
            </a:endParaRPr>
          </a:p>
        </p:txBody>
      </p:sp>
      <p:sp>
        <p:nvSpPr>
          <p:cNvPr id="32" name="Title 1"/>
          <p:cNvSpPr txBox="1">
            <a:spLocks/>
          </p:cNvSpPr>
          <p:nvPr/>
        </p:nvSpPr>
        <p:spPr>
          <a:xfrm>
            <a:off x="1828800" y="304800"/>
            <a:ext cx="6553200" cy="1015663"/>
          </a:xfrm>
          <a:prstGeom prst="rect">
            <a:avLst/>
          </a:prstGeom>
          <a:noFill/>
          <a:ln>
            <a:noFill/>
          </a:ln>
        </p:spPr>
        <p:txBody>
          <a:bodyPr wrap="square" rtlCol="0">
            <a:spAutoFit/>
          </a:bodyPr>
          <a:lstStyle>
            <a:lvl1pPr algn="l" defTabSz="914400" rtl="0" eaLnBrk="1" latinLnBrk="0" hangingPunct="1">
              <a:spcBef>
                <a:spcPct val="0"/>
              </a:spcBef>
              <a:buNone/>
              <a:defRPr lang="en-US" sz="3500" b="1" kern="1200">
                <a:solidFill>
                  <a:srgbClr val="112E50"/>
                </a:solidFill>
                <a:latin typeface="Arial" pitchFamily="34" charset="0"/>
                <a:ea typeface="+mn-ea"/>
                <a:cs typeface="Arial" pitchFamily="34" charset="0"/>
              </a:defRPr>
            </a:lvl1pPr>
          </a:lstStyle>
          <a:p>
            <a:r>
              <a:rPr lang="en-US" sz="3600" dirty="0" smtClean="0">
                <a:latin typeface="Arial Narrow" panose="020B0606020202030204" pitchFamily="34" charset="0"/>
              </a:rPr>
              <a:t>1. Introduction</a:t>
            </a:r>
            <a:r>
              <a:rPr lang="en-US" dirty="0" smtClean="0"/>
              <a:t/>
            </a:r>
            <a:br>
              <a:rPr lang="en-US" dirty="0" smtClean="0"/>
            </a:br>
            <a:r>
              <a:rPr lang="en-US" sz="1600" dirty="0" smtClean="0"/>
              <a:t>	</a:t>
            </a:r>
            <a:r>
              <a:rPr lang="en-US" sz="2400" b="0" dirty="0" smtClean="0">
                <a:solidFill>
                  <a:schemeClr val="bg1">
                    <a:lumMod val="50000"/>
                  </a:schemeClr>
                </a:solidFill>
                <a:latin typeface="Arial Narrow" panose="020B0606020202030204" pitchFamily="34" charset="0"/>
              </a:rPr>
              <a:t>1.1 ALBA Synchrotron Light facility</a:t>
            </a:r>
            <a:endParaRPr lang="en-US" sz="2400" b="0" dirty="0">
              <a:solidFill>
                <a:schemeClr val="bg1">
                  <a:lumMod val="50000"/>
                </a:schemeClr>
              </a:solidFill>
              <a:latin typeface="Arial Narrow" panose="020B0606020202030204" pitchFamily="34" charset="0"/>
            </a:endParaRPr>
          </a:p>
        </p:txBody>
      </p:sp>
      <p:grpSp>
        <p:nvGrpSpPr>
          <p:cNvPr id="120" name="Group 119"/>
          <p:cNvGrpSpPr/>
          <p:nvPr/>
        </p:nvGrpSpPr>
        <p:grpSpPr>
          <a:xfrm>
            <a:off x="310912" y="2047948"/>
            <a:ext cx="8394504" cy="4174518"/>
            <a:chOff x="174703" y="1931208"/>
            <a:chExt cx="8394504" cy="4174518"/>
          </a:xfrm>
        </p:grpSpPr>
        <p:pic>
          <p:nvPicPr>
            <p:cNvPr id="11" name="Picture 10"/>
            <p:cNvPicPr>
              <a:picLocks noChangeAspect="1"/>
            </p:cNvPicPr>
            <p:nvPr/>
          </p:nvPicPr>
          <p:blipFill rotWithShape="1">
            <a:blip r:embed="rId6" cstate="print">
              <a:extLst>
                <a:ext uri="{28A0092B-C50C-407E-A947-70E740481C1C}">
                  <a14:useLocalDpi xmlns:a14="http://schemas.microsoft.com/office/drawing/2010/main"/>
                </a:ext>
              </a:extLst>
            </a:blip>
            <a:srcRect l="16254" r="30286"/>
            <a:stretch/>
          </p:blipFill>
          <p:spPr>
            <a:xfrm>
              <a:off x="2667008" y="2661835"/>
              <a:ext cx="3478274" cy="3263673"/>
            </a:xfrm>
            <a:prstGeom prst="rect">
              <a:avLst/>
            </a:prstGeom>
          </p:spPr>
        </p:pic>
        <p:grpSp>
          <p:nvGrpSpPr>
            <p:cNvPr id="119" name="Group 118"/>
            <p:cNvGrpSpPr/>
            <p:nvPr/>
          </p:nvGrpSpPr>
          <p:grpSpPr>
            <a:xfrm>
              <a:off x="174703" y="1931208"/>
              <a:ext cx="8394504" cy="4174518"/>
              <a:chOff x="174703" y="1931208"/>
              <a:chExt cx="8394504" cy="4174518"/>
            </a:xfrm>
          </p:grpSpPr>
          <p:grpSp>
            <p:nvGrpSpPr>
              <p:cNvPr id="90" name="Group 89"/>
              <p:cNvGrpSpPr/>
              <p:nvPr/>
            </p:nvGrpSpPr>
            <p:grpSpPr>
              <a:xfrm>
                <a:off x="1875993" y="2186464"/>
                <a:ext cx="4702340" cy="3386456"/>
                <a:chOff x="1875993" y="2186464"/>
                <a:chExt cx="4702340" cy="3386456"/>
              </a:xfrm>
            </p:grpSpPr>
            <p:cxnSp>
              <p:nvCxnSpPr>
                <p:cNvPr id="26" name="Straight Arrow Connector 25"/>
                <p:cNvCxnSpPr/>
                <p:nvPr/>
              </p:nvCxnSpPr>
              <p:spPr>
                <a:xfrm>
                  <a:off x="3640068" y="2895600"/>
                  <a:ext cx="0" cy="304800"/>
                </a:xfrm>
                <a:prstGeom prst="straightConnector1">
                  <a:avLst/>
                </a:prstGeom>
                <a:ln w="952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stCxn id="2" idx="3"/>
                </p:cNvCxnSpPr>
                <p:nvPr/>
              </p:nvCxnSpPr>
              <p:spPr>
                <a:xfrm>
                  <a:off x="1875993" y="2288424"/>
                  <a:ext cx="1764075" cy="607176"/>
                </a:xfrm>
                <a:prstGeom prst="straightConnector1">
                  <a:avLst/>
                </a:prstGeom>
                <a:ln w="9525">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a:off x="2373072" y="3758561"/>
                  <a:ext cx="557298" cy="0"/>
                </a:xfrm>
                <a:prstGeom prst="straightConnector1">
                  <a:avLst/>
                </a:prstGeom>
                <a:ln w="9525">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a:off x="2930370" y="3758561"/>
                  <a:ext cx="270030" cy="241711"/>
                </a:xfrm>
                <a:prstGeom prst="straightConnector1">
                  <a:avLst/>
                </a:prstGeom>
                <a:ln w="952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a:off x="2508087" y="5007299"/>
                  <a:ext cx="557298" cy="0"/>
                </a:xfrm>
                <a:prstGeom prst="straightConnector1">
                  <a:avLst/>
                </a:prstGeom>
                <a:ln w="9525">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flipV="1">
                  <a:off x="3065385" y="4446488"/>
                  <a:ext cx="205034" cy="560811"/>
                </a:xfrm>
                <a:prstGeom prst="straightConnector1">
                  <a:avLst/>
                </a:prstGeom>
                <a:ln w="952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a:endCxn id="22" idx="1"/>
                </p:cNvCxnSpPr>
                <p:nvPr/>
              </p:nvCxnSpPr>
              <p:spPr>
                <a:xfrm>
                  <a:off x="5105400" y="5062042"/>
                  <a:ext cx="1015337" cy="510878"/>
                </a:xfrm>
                <a:prstGeom prst="straightConnector1">
                  <a:avLst/>
                </a:prstGeom>
                <a:ln w="9525">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66" name="Straight Arrow Connector 65"/>
                <p:cNvCxnSpPr/>
                <p:nvPr/>
              </p:nvCxnSpPr>
              <p:spPr>
                <a:xfrm flipV="1">
                  <a:off x="5105400" y="4677322"/>
                  <a:ext cx="0" cy="384720"/>
                </a:xfrm>
                <a:prstGeom prst="straightConnector1">
                  <a:avLst/>
                </a:prstGeom>
                <a:ln w="952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74" name="Straight Arrow Connector 73"/>
                <p:cNvCxnSpPr/>
                <p:nvPr/>
              </p:nvCxnSpPr>
              <p:spPr>
                <a:xfrm>
                  <a:off x="5715000" y="4355256"/>
                  <a:ext cx="517943" cy="255439"/>
                </a:xfrm>
                <a:prstGeom prst="straightConnector1">
                  <a:avLst/>
                </a:prstGeom>
                <a:ln w="9525">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76" name="Straight Arrow Connector 75"/>
                <p:cNvCxnSpPr/>
                <p:nvPr/>
              </p:nvCxnSpPr>
              <p:spPr>
                <a:xfrm flipH="1">
                  <a:off x="5498428" y="4355256"/>
                  <a:ext cx="216572" cy="0"/>
                </a:xfrm>
                <a:prstGeom prst="straightConnector1">
                  <a:avLst/>
                </a:prstGeom>
                <a:ln w="952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79" name="Straight Arrow Connector 78"/>
                <p:cNvCxnSpPr/>
                <p:nvPr/>
              </p:nvCxnSpPr>
              <p:spPr>
                <a:xfrm>
                  <a:off x="6078651" y="3558915"/>
                  <a:ext cx="499682" cy="1"/>
                </a:xfrm>
                <a:prstGeom prst="straightConnector1">
                  <a:avLst/>
                </a:prstGeom>
                <a:ln w="9525">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83" name="Straight Arrow Connector 82"/>
                <p:cNvCxnSpPr/>
                <p:nvPr/>
              </p:nvCxnSpPr>
              <p:spPr>
                <a:xfrm flipH="1">
                  <a:off x="5498429" y="3558916"/>
                  <a:ext cx="580222" cy="444333"/>
                </a:xfrm>
                <a:prstGeom prst="straightConnector1">
                  <a:avLst/>
                </a:prstGeom>
                <a:ln w="952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86" name="Straight Arrow Connector 85"/>
                <p:cNvCxnSpPr>
                  <a:stCxn id="25" idx="1"/>
                </p:cNvCxnSpPr>
                <p:nvPr/>
              </p:nvCxnSpPr>
              <p:spPr>
                <a:xfrm flipH="1">
                  <a:off x="5257801" y="2186464"/>
                  <a:ext cx="307954" cy="631448"/>
                </a:xfrm>
                <a:prstGeom prst="straightConnector1">
                  <a:avLst/>
                </a:prstGeom>
                <a:ln w="9525">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88" name="Straight Arrow Connector 87"/>
                <p:cNvCxnSpPr/>
                <p:nvPr/>
              </p:nvCxnSpPr>
              <p:spPr>
                <a:xfrm>
                  <a:off x="5257800" y="2817912"/>
                  <a:ext cx="0" cy="458688"/>
                </a:xfrm>
                <a:prstGeom prst="straightConnector1">
                  <a:avLst/>
                </a:prstGeom>
                <a:ln w="952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grpSp>
          <p:grpSp>
            <p:nvGrpSpPr>
              <p:cNvPr id="118" name="Group 117"/>
              <p:cNvGrpSpPr/>
              <p:nvPr/>
            </p:nvGrpSpPr>
            <p:grpSpPr>
              <a:xfrm>
                <a:off x="174703" y="1931208"/>
                <a:ext cx="8394504" cy="4174518"/>
                <a:chOff x="174703" y="1931208"/>
                <a:chExt cx="8394504" cy="4174518"/>
              </a:xfrm>
            </p:grpSpPr>
            <p:sp>
              <p:nvSpPr>
                <p:cNvPr id="2" name="TextBox 1"/>
                <p:cNvSpPr txBox="1"/>
                <p:nvPr/>
              </p:nvSpPr>
              <p:spPr>
                <a:xfrm>
                  <a:off x="572431" y="2134535"/>
                  <a:ext cx="1303562" cy="307777"/>
                </a:xfrm>
                <a:prstGeom prst="rect">
                  <a:avLst/>
                </a:prstGeom>
                <a:noFill/>
                <a:ln>
                  <a:noFill/>
                </a:ln>
              </p:spPr>
              <p:txBody>
                <a:bodyPr wrap="none" rtlCol="0">
                  <a:spAutoFit/>
                </a:bodyPr>
                <a:lstStyle/>
                <a:p>
                  <a:r>
                    <a:rPr lang="ca-ES" sz="1400" b="1" dirty="0" smtClean="0">
                      <a:latin typeface="Arial Narrow" panose="020B0606020202030204" pitchFamily="34" charset="0"/>
                    </a:rPr>
                    <a:t>BL29 - BOREAS</a:t>
                  </a:r>
                </a:p>
              </p:txBody>
            </p:sp>
            <p:sp>
              <p:nvSpPr>
                <p:cNvPr id="20" name="TextBox 19"/>
                <p:cNvSpPr txBox="1"/>
                <p:nvPr/>
              </p:nvSpPr>
              <p:spPr>
                <a:xfrm>
                  <a:off x="1314877" y="3627045"/>
                  <a:ext cx="1133644" cy="307777"/>
                </a:xfrm>
                <a:prstGeom prst="rect">
                  <a:avLst/>
                </a:prstGeom>
                <a:noFill/>
                <a:ln>
                  <a:noFill/>
                </a:ln>
              </p:spPr>
              <p:txBody>
                <a:bodyPr wrap="none" rtlCol="0">
                  <a:spAutoFit/>
                </a:bodyPr>
                <a:lstStyle/>
                <a:p>
                  <a:r>
                    <a:rPr lang="ca-ES" sz="1400" b="1" dirty="0" smtClean="0">
                      <a:latin typeface="Arial Narrow" panose="020B0606020202030204" pitchFamily="34" charset="0"/>
                    </a:rPr>
                    <a:t>BL24 - CIRCE</a:t>
                  </a:r>
                </a:p>
              </p:txBody>
            </p:sp>
            <p:sp>
              <p:nvSpPr>
                <p:cNvPr id="21" name="TextBox 20"/>
                <p:cNvSpPr txBox="1"/>
                <p:nvPr/>
              </p:nvSpPr>
              <p:spPr>
                <a:xfrm>
                  <a:off x="1258316" y="4869682"/>
                  <a:ext cx="1271502" cy="307777"/>
                </a:xfrm>
                <a:prstGeom prst="rect">
                  <a:avLst/>
                </a:prstGeom>
                <a:noFill/>
                <a:ln>
                  <a:noFill/>
                </a:ln>
              </p:spPr>
              <p:txBody>
                <a:bodyPr wrap="none" rtlCol="0">
                  <a:spAutoFit/>
                </a:bodyPr>
                <a:lstStyle/>
                <a:p>
                  <a:r>
                    <a:rPr lang="ca-ES" sz="1400" b="1" dirty="0" smtClean="0">
                      <a:latin typeface="Arial Narrow" panose="020B0606020202030204" pitchFamily="34" charset="0"/>
                    </a:rPr>
                    <a:t>BL22 - CLAESS</a:t>
                  </a:r>
                </a:p>
              </p:txBody>
            </p:sp>
            <p:sp>
              <p:nvSpPr>
                <p:cNvPr id="22" name="TextBox 21"/>
                <p:cNvSpPr txBox="1"/>
                <p:nvPr/>
              </p:nvSpPr>
              <p:spPr>
                <a:xfrm>
                  <a:off x="6120737" y="5419031"/>
                  <a:ext cx="1189749" cy="307777"/>
                </a:xfrm>
                <a:prstGeom prst="rect">
                  <a:avLst/>
                </a:prstGeom>
                <a:noFill/>
                <a:ln>
                  <a:noFill/>
                </a:ln>
              </p:spPr>
              <p:txBody>
                <a:bodyPr wrap="none" rtlCol="0">
                  <a:spAutoFit/>
                </a:bodyPr>
                <a:lstStyle/>
                <a:p>
                  <a:r>
                    <a:rPr lang="ca-ES" sz="1400" b="1" dirty="0" smtClean="0">
                      <a:latin typeface="Arial Narrow" panose="020B0606020202030204" pitchFamily="34" charset="0"/>
                    </a:rPr>
                    <a:t>BL13 - XALOC</a:t>
                  </a:r>
                </a:p>
              </p:txBody>
            </p:sp>
            <p:sp>
              <p:nvSpPr>
                <p:cNvPr id="23" name="TextBox 22"/>
                <p:cNvSpPr txBox="1"/>
                <p:nvPr/>
              </p:nvSpPr>
              <p:spPr>
                <a:xfrm>
                  <a:off x="6204368" y="4446488"/>
                  <a:ext cx="986104" cy="307777"/>
                </a:xfrm>
                <a:prstGeom prst="rect">
                  <a:avLst/>
                </a:prstGeom>
                <a:noFill/>
                <a:ln>
                  <a:noFill/>
                </a:ln>
              </p:spPr>
              <p:txBody>
                <a:bodyPr wrap="none" rtlCol="0">
                  <a:spAutoFit/>
                </a:bodyPr>
                <a:lstStyle/>
                <a:p>
                  <a:r>
                    <a:rPr lang="ca-ES" sz="1400" b="1" dirty="0" smtClean="0">
                      <a:latin typeface="Arial Narrow" panose="020B0606020202030204" pitchFamily="34" charset="0"/>
                    </a:rPr>
                    <a:t>BL11 - NCD</a:t>
                  </a:r>
                </a:p>
              </p:txBody>
            </p:sp>
            <p:sp>
              <p:nvSpPr>
                <p:cNvPr id="24" name="TextBox 23"/>
                <p:cNvSpPr txBox="1"/>
                <p:nvPr/>
              </p:nvSpPr>
              <p:spPr>
                <a:xfrm>
                  <a:off x="6525065" y="3387695"/>
                  <a:ext cx="1330814" cy="307777"/>
                </a:xfrm>
                <a:prstGeom prst="rect">
                  <a:avLst/>
                </a:prstGeom>
                <a:noFill/>
                <a:ln>
                  <a:noFill/>
                </a:ln>
              </p:spPr>
              <p:txBody>
                <a:bodyPr wrap="none" rtlCol="0">
                  <a:spAutoFit/>
                </a:bodyPr>
                <a:lstStyle/>
                <a:p>
                  <a:r>
                    <a:rPr lang="ca-ES" sz="1400" b="1" dirty="0" smtClean="0">
                      <a:latin typeface="Arial Narrow" panose="020B0606020202030204" pitchFamily="34" charset="0"/>
                    </a:rPr>
                    <a:t>BL09 - MISTRAL</a:t>
                  </a:r>
                </a:p>
              </p:txBody>
            </p:sp>
            <p:sp>
              <p:nvSpPr>
                <p:cNvPr id="25" name="TextBox 24"/>
                <p:cNvSpPr txBox="1"/>
                <p:nvPr/>
              </p:nvSpPr>
              <p:spPr>
                <a:xfrm>
                  <a:off x="5565755" y="2032575"/>
                  <a:ext cx="1101584" cy="307777"/>
                </a:xfrm>
                <a:prstGeom prst="rect">
                  <a:avLst/>
                </a:prstGeom>
                <a:noFill/>
                <a:ln>
                  <a:noFill/>
                </a:ln>
              </p:spPr>
              <p:txBody>
                <a:bodyPr wrap="none" rtlCol="0">
                  <a:spAutoFit/>
                </a:bodyPr>
                <a:lstStyle/>
                <a:p>
                  <a:r>
                    <a:rPr lang="ca-ES" sz="1400" b="1" dirty="0" smtClean="0">
                      <a:latin typeface="Arial Narrow" panose="020B0606020202030204" pitchFamily="34" charset="0"/>
                    </a:rPr>
                    <a:t>BL04 - MSPD</a:t>
                  </a:r>
                </a:p>
              </p:txBody>
            </p:sp>
            <p:pic>
              <p:nvPicPr>
                <p:cNvPr id="43" name="Picture 14" descr="C:\Users\jnicolas\Desktop\MyDesktop\FOTOS_ALBA\Photos_ALBA\FOTOS _2011\Beamlines_Nov_2011_2\L5\alta resolucio\_U5L9938©PepoSegura.tif"/>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650033" y="2791907"/>
                  <a:ext cx="1231666" cy="51218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5" descr="C:\Users\jnicolas\Desktop\Beamlines\300_9152.jpg"/>
                <p:cNvPicPr>
                  <a:picLocks noChangeAspect="1" noChangeArrowheads="1"/>
                </p:cNvPicPr>
                <p:nvPr/>
              </p:nvPicPr>
              <p:blipFill rotWithShape="1">
                <a:blip r:embed="rId8" cstate="print">
                  <a:extLst>
                    <a:ext uri="{28A0092B-C50C-407E-A947-70E740481C1C}">
                      <a14:useLocalDpi xmlns:a14="http://schemas.microsoft.com/office/drawing/2010/main"/>
                    </a:ext>
                  </a:extLst>
                </a:blip>
                <a:srcRect/>
                <a:stretch/>
              </p:blipFill>
              <p:spPr bwMode="auto">
                <a:xfrm>
                  <a:off x="174703" y="3940768"/>
                  <a:ext cx="1231666" cy="512186"/>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16" descr="C:\Users\jnicolas\Desktop\MyDesktop\FOTOS_ALBA\Photos_ALBA\FOTOS _2011\Beamlines_Nov_2011_2\L7\alta resolucio\_U5L9975©PepoSegura.tif"/>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1340743" y="5549551"/>
                  <a:ext cx="1136353" cy="512186"/>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12" descr="C:\Users\jnicolas\Desktop\MyDesktop\FOTOS_ALBA\Photos_ALBA\FOTOS _2011\Beamlines_Nov_2011_2\L2\alta resolucio\_U5L9875©PepoSegura.tif"/>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7310486" y="5532924"/>
                  <a:ext cx="1258721" cy="513207"/>
                </a:xfrm>
                <a:prstGeom prst="rect">
                  <a:avLst/>
                </a:prstGeom>
                <a:noFill/>
                <a:extLst>
                  <a:ext uri="{909E8E84-426E-40DD-AFC4-6F175D3DCCD1}">
                    <a14:hiddenFill xmlns:a14="http://schemas.microsoft.com/office/drawing/2010/main">
                      <a:solidFill>
                        <a:srgbClr val="FFFFFF"/>
                      </a:solidFill>
                    </a14:hiddenFill>
                  </a:ext>
                </a:extLst>
              </p:spPr>
            </p:pic>
            <p:pic>
              <p:nvPicPr>
                <p:cNvPr id="91" name="Picture 9" descr="C:\Users\jnicolas\Desktop\Beamlines\300_9124.jpg"/>
                <p:cNvPicPr>
                  <a:picLocks noChangeAspect="1" noChangeArrowheads="1"/>
                </p:cNvPicPr>
                <p:nvPr/>
              </p:nvPicPr>
              <p:blipFill rotWithShape="1">
                <a:blip r:embed="rId11" cstate="print">
                  <a:extLst>
                    <a:ext uri="{28A0092B-C50C-407E-A947-70E740481C1C}">
                      <a14:useLocalDpi xmlns:a14="http://schemas.microsoft.com/office/drawing/2010/main"/>
                    </a:ext>
                  </a:extLst>
                </a:blip>
                <a:srcRect/>
                <a:stretch/>
              </p:blipFill>
              <p:spPr bwMode="auto">
                <a:xfrm>
                  <a:off x="6906909" y="1931208"/>
                  <a:ext cx="1031497" cy="510509"/>
                </a:xfrm>
                <a:prstGeom prst="rect">
                  <a:avLst/>
                </a:prstGeom>
                <a:noFill/>
                <a:extLst>
                  <a:ext uri="{909E8E84-426E-40DD-AFC4-6F175D3DCCD1}">
                    <a14:hiddenFill xmlns:a14="http://schemas.microsoft.com/office/drawing/2010/main">
                      <a:solidFill>
                        <a:srgbClr val="FFFFFF"/>
                      </a:solidFill>
                    </a14:hiddenFill>
                  </a:ext>
                </a:extLst>
              </p:spPr>
            </p:pic>
            <p:pic>
              <p:nvPicPr>
                <p:cNvPr id="93" name="Picture 13" descr="C:\Users\jnicolas\Desktop\MyDesktop\FOTOS_ALBA\Photos_ALBA\FOTOS _2011\Beamlines_Nov_2011_2\L4\alta resolucio\_U5L9925©PepoSegura.tif"/>
                <p:cNvPicPr>
                  <a:picLocks noChangeAspect="1" noChangeArrowheads="1"/>
                </p:cNvPicPr>
                <p:nvPr/>
              </p:nvPicPr>
              <p:blipFill>
                <a:blip r:embed="rId12" cstate="print">
                  <a:extLst>
                    <a:ext uri="{28A0092B-C50C-407E-A947-70E740481C1C}">
                      <a14:useLocalDpi xmlns:a14="http://schemas.microsoft.com/office/drawing/2010/main"/>
                    </a:ext>
                  </a:extLst>
                </a:blip>
                <a:srcRect/>
                <a:stretch>
                  <a:fillRect/>
                </a:stretch>
              </p:blipFill>
              <p:spPr bwMode="auto">
                <a:xfrm>
                  <a:off x="7437403" y="3688696"/>
                  <a:ext cx="1044598" cy="516993"/>
                </a:xfrm>
                <a:prstGeom prst="rect">
                  <a:avLst/>
                </a:prstGeom>
                <a:noFill/>
                <a:extLst>
                  <a:ext uri="{909E8E84-426E-40DD-AFC4-6F175D3DCCD1}">
                    <a14:hiddenFill xmlns:a14="http://schemas.microsoft.com/office/drawing/2010/main">
                      <a:solidFill>
                        <a:srgbClr val="FFFFFF"/>
                      </a:solidFill>
                    </a14:hiddenFill>
                  </a:ext>
                </a:extLst>
              </p:spPr>
            </p:pic>
            <p:pic>
              <p:nvPicPr>
                <p:cNvPr id="94" name="Picture 11" descr="C:\Users\jnicolas\Desktop\MyDesktop\FOTOS_ALBA\Photos_ALBA\FOTOS _2011\Beamlines_Nov_2011_2\L1\alta resolucio\_U5L9850©PepoSegura.tif"/>
                <p:cNvPicPr>
                  <a:picLocks noChangeAspect="1" noChangeArrowheads="1"/>
                </p:cNvPicPr>
                <p:nvPr/>
              </p:nvPicPr>
              <p:blipFill>
                <a:blip r:embed="rId13" cstate="print">
                  <a:extLst>
                    <a:ext uri="{28A0092B-C50C-407E-A947-70E740481C1C}">
                      <a14:useLocalDpi xmlns:a14="http://schemas.microsoft.com/office/drawing/2010/main"/>
                    </a:ext>
                  </a:extLst>
                </a:blip>
                <a:srcRect/>
                <a:stretch>
                  <a:fillRect/>
                </a:stretch>
              </p:blipFill>
              <p:spPr bwMode="auto">
                <a:xfrm>
                  <a:off x="7249186" y="4637195"/>
                  <a:ext cx="1213385" cy="512186"/>
                </a:xfrm>
                <a:prstGeom prst="rect">
                  <a:avLst/>
                </a:prstGeom>
                <a:noFill/>
                <a:extLst>
                  <a:ext uri="{909E8E84-426E-40DD-AFC4-6F175D3DCCD1}">
                    <a14:hiddenFill xmlns:a14="http://schemas.microsoft.com/office/drawing/2010/main">
                      <a:solidFill>
                        <a:srgbClr val="FFFFFF"/>
                      </a:solidFill>
                    </a14:hiddenFill>
                  </a:ext>
                </a:extLst>
              </p:spPr>
            </p:pic>
            <p:sp>
              <p:nvSpPr>
                <p:cNvPr id="95" name="Rectangle 94"/>
                <p:cNvSpPr/>
                <p:nvPr/>
              </p:nvSpPr>
              <p:spPr>
                <a:xfrm>
                  <a:off x="572431" y="2370829"/>
                  <a:ext cx="1507619" cy="430887"/>
                </a:xfrm>
                <a:prstGeom prst="rect">
                  <a:avLst/>
                </a:prstGeom>
              </p:spPr>
              <p:txBody>
                <a:bodyPr wrap="square">
                  <a:spAutoFit/>
                </a:bodyPr>
                <a:lstStyle/>
                <a:p>
                  <a:pPr algn="just"/>
                  <a:r>
                    <a:rPr lang="en-US" sz="1100" dirty="0" smtClean="0">
                      <a:solidFill>
                        <a:schemeClr val="tx2"/>
                      </a:solidFill>
                      <a:latin typeface="Arial Narrow" panose="020B0606020202030204" pitchFamily="34" charset="0"/>
                    </a:rPr>
                    <a:t>Resonant Absorption and Scattering</a:t>
                  </a:r>
                  <a:endParaRPr lang="en-US" sz="1100" dirty="0">
                    <a:solidFill>
                      <a:schemeClr val="tx2"/>
                    </a:solidFill>
                    <a:latin typeface="Arial Narrow" panose="020B0606020202030204" pitchFamily="34" charset="0"/>
                  </a:endParaRPr>
                </a:p>
              </p:txBody>
            </p:sp>
            <p:sp>
              <p:nvSpPr>
                <p:cNvPr id="99" name="Rectangle 98"/>
                <p:cNvSpPr/>
                <p:nvPr/>
              </p:nvSpPr>
              <p:spPr>
                <a:xfrm>
                  <a:off x="1406368" y="3896779"/>
                  <a:ext cx="1042153" cy="600164"/>
                </a:xfrm>
                <a:prstGeom prst="rect">
                  <a:avLst/>
                </a:prstGeom>
              </p:spPr>
              <p:txBody>
                <a:bodyPr wrap="square">
                  <a:spAutoFit/>
                </a:bodyPr>
                <a:lstStyle/>
                <a:p>
                  <a:pPr algn="just"/>
                  <a:r>
                    <a:rPr lang="en-US" sz="1100" dirty="0" smtClean="0">
                      <a:solidFill>
                        <a:schemeClr val="tx2"/>
                      </a:solidFill>
                      <a:latin typeface="Arial Narrow" panose="020B0606020202030204" pitchFamily="34" charset="0"/>
                    </a:rPr>
                    <a:t>Photoemission Spectroscopy and Microscopy</a:t>
                  </a:r>
                  <a:endParaRPr lang="en-US" sz="1100" dirty="0">
                    <a:solidFill>
                      <a:schemeClr val="tx2"/>
                    </a:solidFill>
                    <a:latin typeface="Arial Narrow" panose="020B0606020202030204" pitchFamily="34" charset="0"/>
                  </a:endParaRPr>
                </a:p>
              </p:txBody>
            </p:sp>
            <p:sp>
              <p:nvSpPr>
                <p:cNvPr id="100" name="Rectangle 99"/>
                <p:cNvSpPr/>
                <p:nvPr/>
              </p:nvSpPr>
              <p:spPr>
                <a:xfrm>
                  <a:off x="1224213" y="5102037"/>
                  <a:ext cx="1841172" cy="430887"/>
                </a:xfrm>
                <a:prstGeom prst="rect">
                  <a:avLst/>
                </a:prstGeom>
              </p:spPr>
              <p:txBody>
                <a:bodyPr wrap="square">
                  <a:spAutoFit/>
                </a:bodyPr>
                <a:lstStyle/>
                <a:p>
                  <a:pPr algn="just"/>
                  <a:r>
                    <a:rPr lang="en-US" sz="1100" dirty="0" smtClean="0">
                      <a:solidFill>
                        <a:schemeClr val="tx2"/>
                      </a:solidFill>
                      <a:latin typeface="Arial Narrow" panose="020B0606020202030204" pitchFamily="34" charset="0"/>
                    </a:rPr>
                    <a:t>Core Level Absorption &amp; Emission </a:t>
                  </a:r>
                  <a:r>
                    <a:rPr lang="en-US" sz="1100" dirty="0">
                      <a:solidFill>
                        <a:schemeClr val="tx2"/>
                      </a:solidFill>
                      <a:latin typeface="Arial Narrow" panose="020B0606020202030204" pitchFamily="34" charset="0"/>
                    </a:rPr>
                    <a:t>S</a:t>
                  </a:r>
                  <a:r>
                    <a:rPr lang="en-US" sz="1100" dirty="0" smtClean="0">
                      <a:solidFill>
                        <a:schemeClr val="tx2"/>
                      </a:solidFill>
                      <a:latin typeface="Arial Narrow" panose="020B0606020202030204" pitchFamily="34" charset="0"/>
                    </a:rPr>
                    <a:t>pectroscopies</a:t>
                  </a:r>
                  <a:endParaRPr lang="en-US" sz="1100" dirty="0">
                    <a:solidFill>
                      <a:schemeClr val="tx2"/>
                    </a:solidFill>
                    <a:latin typeface="Arial Narrow" panose="020B0606020202030204" pitchFamily="34" charset="0"/>
                  </a:endParaRPr>
                </a:p>
              </p:txBody>
            </p:sp>
            <p:sp>
              <p:nvSpPr>
                <p:cNvPr id="102" name="Rectangle 101"/>
                <p:cNvSpPr/>
                <p:nvPr/>
              </p:nvSpPr>
              <p:spPr>
                <a:xfrm>
                  <a:off x="6120737" y="5674839"/>
                  <a:ext cx="1128449" cy="430887"/>
                </a:xfrm>
                <a:prstGeom prst="rect">
                  <a:avLst/>
                </a:prstGeom>
              </p:spPr>
              <p:txBody>
                <a:bodyPr wrap="square">
                  <a:spAutoFit/>
                </a:bodyPr>
                <a:lstStyle/>
                <a:p>
                  <a:r>
                    <a:rPr lang="en-US" sz="1100" dirty="0" smtClean="0">
                      <a:solidFill>
                        <a:schemeClr val="tx2"/>
                      </a:solidFill>
                      <a:latin typeface="Arial Narrow" panose="020B0606020202030204" pitchFamily="34" charset="0"/>
                    </a:rPr>
                    <a:t>Macromolecular Crystallography</a:t>
                  </a:r>
                  <a:endParaRPr lang="en-US" sz="1100" dirty="0">
                    <a:solidFill>
                      <a:schemeClr val="tx2"/>
                    </a:solidFill>
                    <a:latin typeface="Arial Narrow" panose="020B0606020202030204" pitchFamily="34" charset="0"/>
                  </a:endParaRPr>
                </a:p>
              </p:txBody>
            </p:sp>
            <p:sp>
              <p:nvSpPr>
                <p:cNvPr id="109" name="Rectangle 108"/>
                <p:cNvSpPr/>
                <p:nvPr/>
              </p:nvSpPr>
              <p:spPr>
                <a:xfrm>
                  <a:off x="6255846" y="4734501"/>
                  <a:ext cx="1054639" cy="430887"/>
                </a:xfrm>
                <a:prstGeom prst="rect">
                  <a:avLst/>
                </a:prstGeom>
              </p:spPr>
              <p:txBody>
                <a:bodyPr wrap="square">
                  <a:spAutoFit/>
                </a:bodyPr>
                <a:lstStyle/>
                <a:p>
                  <a:pPr algn="just"/>
                  <a:r>
                    <a:rPr lang="en-US" sz="1100" dirty="0" smtClean="0">
                      <a:solidFill>
                        <a:schemeClr val="tx2"/>
                      </a:solidFill>
                      <a:latin typeface="Arial Narrow" panose="020B0606020202030204" pitchFamily="34" charset="0"/>
                    </a:rPr>
                    <a:t>Non-Crystalline </a:t>
                  </a:r>
                  <a:r>
                    <a:rPr lang="en-US" sz="1100" dirty="0" err="1" smtClean="0">
                      <a:solidFill>
                        <a:schemeClr val="tx2"/>
                      </a:solidFill>
                      <a:latin typeface="Arial Narrow" panose="020B0606020202030204" pitchFamily="34" charset="0"/>
                    </a:rPr>
                    <a:t>Difraction</a:t>
                  </a:r>
                  <a:endParaRPr lang="en-US" sz="1100" dirty="0">
                    <a:solidFill>
                      <a:schemeClr val="tx2"/>
                    </a:solidFill>
                    <a:latin typeface="Arial Narrow" panose="020B0606020202030204" pitchFamily="34" charset="0"/>
                  </a:endParaRPr>
                </a:p>
              </p:txBody>
            </p:sp>
            <p:sp>
              <p:nvSpPr>
                <p:cNvPr id="110" name="Rectangle 109"/>
                <p:cNvSpPr/>
                <p:nvPr/>
              </p:nvSpPr>
              <p:spPr>
                <a:xfrm>
                  <a:off x="5565754" y="2278916"/>
                  <a:ext cx="1624718" cy="430887"/>
                </a:xfrm>
                <a:prstGeom prst="rect">
                  <a:avLst/>
                </a:prstGeom>
              </p:spPr>
              <p:txBody>
                <a:bodyPr wrap="square">
                  <a:spAutoFit/>
                </a:bodyPr>
                <a:lstStyle/>
                <a:p>
                  <a:r>
                    <a:rPr lang="en-US" sz="1100" dirty="0" smtClean="0">
                      <a:solidFill>
                        <a:schemeClr val="tx2"/>
                      </a:solidFill>
                      <a:latin typeface="Arial Narrow" panose="020B0606020202030204" pitchFamily="34" charset="0"/>
                    </a:rPr>
                    <a:t>Materials Science and Powder Diffraction Beamline</a:t>
                  </a:r>
                  <a:endParaRPr lang="en-US" sz="1100" dirty="0">
                    <a:solidFill>
                      <a:schemeClr val="tx2"/>
                    </a:solidFill>
                    <a:latin typeface="Arial Narrow" panose="020B0606020202030204" pitchFamily="34" charset="0"/>
                  </a:endParaRPr>
                </a:p>
              </p:txBody>
            </p:sp>
            <p:sp>
              <p:nvSpPr>
                <p:cNvPr id="113" name="Rectangle 112"/>
                <p:cNvSpPr/>
                <p:nvPr/>
              </p:nvSpPr>
              <p:spPr>
                <a:xfrm>
                  <a:off x="6587041" y="3670098"/>
                  <a:ext cx="835616" cy="430887"/>
                </a:xfrm>
                <a:prstGeom prst="rect">
                  <a:avLst/>
                </a:prstGeom>
              </p:spPr>
              <p:txBody>
                <a:bodyPr wrap="square">
                  <a:spAutoFit/>
                </a:bodyPr>
                <a:lstStyle/>
                <a:p>
                  <a:pPr algn="just"/>
                  <a:r>
                    <a:rPr lang="en-US" sz="1100" dirty="0" smtClean="0">
                      <a:solidFill>
                        <a:schemeClr val="tx2"/>
                      </a:solidFill>
                      <a:latin typeface="Arial Narrow" panose="020B0606020202030204" pitchFamily="34" charset="0"/>
                    </a:rPr>
                    <a:t>Soft X-Ray Microscopy</a:t>
                  </a:r>
                  <a:endParaRPr lang="en-US" sz="1100" dirty="0">
                    <a:solidFill>
                      <a:schemeClr val="tx2"/>
                    </a:solidFill>
                    <a:latin typeface="Arial Narrow" panose="020B0606020202030204" pitchFamily="34" charset="0"/>
                  </a:endParaRPr>
                </a:p>
              </p:txBody>
            </p:sp>
          </p:grpSp>
        </p:grpSp>
      </p:grpSp>
    </p:spTree>
    <p:extLst>
      <p:ext uri="{BB962C8B-B14F-4D97-AF65-F5344CB8AC3E}">
        <p14:creationId xmlns:p14="http://schemas.microsoft.com/office/powerpoint/2010/main" val="133641064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5"/>
          <p:cNvSpPr txBox="1">
            <a:spLocks/>
          </p:cNvSpPr>
          <p:nvPr/>
        </p:nvSpPr>
        <p:spPr>
          <a:xfrm>
            <a:off x="8305800" y="462954"/>
            <a:ext cx="609600" cy="307777"/>
          </a:xfrm>
          <a:prstGeom prst="rect">
            <a:avLst/>
          </a:prstGeom>
        </p:spPr>
        <p:txBody>
          <a:bodyPr vert="horz" lIns="91440" tIns="45720" rIns="91440" bIns="45720" rtlCol="0">
            <a:normAutofit fontScale="47500" lnSpcReduction="20000"/>
          </a:bodyPr>
          <a:lstStyle>
            <a:lvl1pPr marL="0" indent="0" algn="r" defTabSz="914400" rtl="0" eaLnBrk="1" latinLnBrk="0" hangingPunct="1">
              <a:spcBef>
                <a:spcPct val="20000"/>
              </a:spcBef>
              <a:buClr>
                <a:srgbClr val="959F38"/>
              </a:buClr>
              <a:buFontTx/>
              <a:buNone/>
              <a:defRPr sz="32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Clr>
                <a:srgbClr val="112E50"/>
              </a:buClr>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Clr>
                <a:srgbClr val="959F38"/>
              </a:buClr>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Clr>
                <a:srgbClr val="112E50"/>
              </a:buClr>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Clr>
                <a:srgbClr val="0099FF"/>
              </a:buClr>
              <a:buFont typeface="Wingdings" pitchFamily="2" charset="2"/>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fld id="{393CF724-F9E0-44B8-95BD-D38D8B22F53D}" type="slidenum">
              <a:rPr lang="en-US" smtClean="0">
                <a:solidFill>
                  <a:schemeClr val="bg1"/>
                </a:solidFill>
              </a:rPr>
              <a:pPr/>
              <a:t>5</a:t>
            </a:fld>
            <a:endParaRPr lang="en-US" dirty="0">
              <a:solidFill>
                <a:schemeClr val="bg1"/>
              </a:solidFill>
            </a:endParaRPr>
          </a:p>
        </p:txBody>
      </p:sp>
      <p:grpSp>
        <p:nvGrpSpPr>
          <p:cNvPr id="8" name="Group 7"/>
          <p:cNvGrpSpPr/>
          <p:nvPr/>
        </p:nvGrpSpPr>
        <p:grpSpPr>
          <a:xfrm>
            <a:off x="861447" y="6509594"/>
            <a:ext cx="7266841" cy="309661"/>
            <a:chOff x="861447" y="6509594"/>
            <a:chExt cx="7266841" cy="309661"/>
          </a:xfrm>
        </p:grpSpPr>
        <p:sp>
          <p:nvSpPr>
            <p:cNvPr id="10" name="TextBox 9"/>
            <p:cNvSpPr txBox="1"/>
            <p:nvPr/>
          </p:nvSpPr>
          <p:spPr>
            <a:xfrm>
              <a:off x="861447" y="6511478"/>
              <a:ext cx="1218603" cy="307777"/>
            </a:xfrm>
            <a:prstGeom prst="rect">
              <a:avLst/>
            </a:prstGeom>
            <a:solidFill>
              <a:srgbClr val="DEDFE6"/>
            </a:solidFill>
            <a:ln>
              <a:noFill/>
            </a:ln>
          </p:spPr>
          <p:txBody>
            <a:bodyPr wrap="none" rtlCol="0">
              <a:spAutoFit/>
            </a:bodyPr>
            <a:lstStyle/>
            <a:p>
              <a:r>
                <a:rPr lang="en-US" sz="1400" dirty="0" smtClean="0">
                  <a:latin typeface="Arial" panose="020B0604020202020204" pitchFamily="34" charset="0"/>
                  <a:cs typeface="Arial" panose="020B0604020202020204" pitchFamily="34" charset="0"/>
                </a:rPr>
                <a:t>Marta </a:t>
              </a:r>
              <a:r>
                <a:rPr lang="en-US" sz="1400" dirty="0" err="1" smtClean="0">
                  <a:latin typeface="Arial" panose="020B0604020202020204" pitchFamily="34" charset="0"/>
                  <a:cs typeface="Arial" panose="020B0604020202020204" pitchFamily="34" charset="0"/>
                </a:rPr>
                <a:t>Llonch</a:t>
              </a:r>
              <a:endParaRPr lang="en-US" sz="1400" dirty="0" smtClean="0">
                <a:latin typeface="Arial" panose="020B0604020202020204" pitchFamily="34" charset="0"/>
                <a:cs typeface="Arial" panose="020B0604020202020204" pitchFamily="34" charset="0"/>
              </a:endParaRPr>
            </a:p>
          </p:txBody>
        </p:sp>
        <p:sp>
          <p:nvSpPr>
            <p:cNvPr id="11" name="TextBox 10"/>
            <p:cNvSpPr txBox="1"/>
            <p:nvPr/>
          </p:nvSpPr>
          <p:spPr>
            <a:xfrm>
              <a:off x="3858594" y="6511477"/>
              <a:ext cx="1211935" cy="307777"/>
            </a:xfrm>
            <a:prstGeom prst="rect">
              <a:avLst/>
            </a:prstGeom>
            <a:solidFill>
              <a:srgbClr val="979F07"/>
            </a:solidFill>
            <a:ln>
              <a:noFill/>
            </a:ln>
          </p:spPr>
          <p:txBody>
            <a:bodyPr wrap="none" rtlCol="0">
              <a:spAutoFit/>
            </a:bodyPr>
            <a:lstStyle/>
            <a:p>
              <a:r>
                <a:rPr lang="en-US" sz="1400" dirty="0" smtClean="0">
                  <a:solidFill>
                    <a:schemeClr val="bg1"/>
                  </a:solidFill>
                  <a:latin typeface="Arial" panose="020B0604020202020204" pitchFamily="34" charset="0"/>
                  <a:cs typeface="Arial" panose="020B0604020202020204" pitchFamily="34" charset="0"/>
                </a:rPr>
                <a:t>www.cells.es</a:t>
              </a:r>
            </a:p>
          </p:txBody>
        </p:sp>
        <p:sp>
          <p:nvSpPr>
            <p:cNvPr id="12" name="TextBox 11"/>
            <p:cNvSpPr txBox="1"/>
            <p:nvPr/>
          </p:nvSpPr>
          <p:spPr>
            <a:xfrm>
              <a:off x="7049146" y="6509594"/>
              <a:ext cx="1079142" cy="307777"/>
            </a:xfrm>
            <a:prstGeom prst="rect">
              <a:avLst/>
            </a:prstGeom>
            <a:solidFill>
              <a:srgbClr val="88A0B8"/>
            </a:solidFill>
            <a:ln>
              <a:noFill/>
            </a:ln>
          </p:spPr>
          <p:txBody>
            <a:bodyPr wrap="none" rtlCol="0">
              <a:spAutoFit/>
            </a:bodyPr>
            <a:lstStyle/>
            <a:p>
              <a:r>
                <a:rPr lang="en-US" sz="1400" dirty="0" smtClean="0">
                  <a:solidFill>
                    <a:schemeClr val="bg1"/>
                  </a:solidFill>
                  <a:latin typeface="Arial" panose="020B0604020202020204" pitchFamily="34" charset="0"/>
                  <a:cs typeface="Arial" panose="020B0604020202020204" pitchFamily="34" charset="0"/>
                </a:rPr>
                <a:t>14/05/2014</a:t>
              </a:r>
            </a:p>
          </p:txBody>
        </p:sp>
      </p:grpSp>
      <p:grpSp>
        <p:nvGrpSpPr>
          <p:cNvPr id="17" name="Group 16"/>
          <p:cNvGrpSpPr/>
          <p:nvPr/>
        </p:nvGrpSpPr>
        <p:grpSpPr>
          <a:xfrm>
            <a:off x="861447" y="6509594"/>
            <a:ext cx="7455995" cy="309661"/>
            <a:chOff x="861447" y="6509594"/>
            <a:chExt cx="7455995" cy="309661"/>
          </a:xfrm>
        </p:grpSpPr>
        <p:sp>
          <p:nvSpPr>
            <p:cNvPr id="20" name="TextBox 19"/>
            <p:cNvSpPr txBox="1"/>
            <p:nvPr/>
          </p:nvSpPr>
          <p:spPr>
            <a:xfrm>
              <a:off x="861447" y="6511478"/>
              <a:ext cx="1218603" cy="307777"/>
            </a:xfrm>
            <a:prstGeom prst="rect">
              <a:avLst/>
            </a:prstGeom>
            <a:solidFill>
              <a:srgbClr val="DEDFE6"/>
            </a:solidFill>
            <a:ln>
              <a:noFill/>
            </a:ln>
          </p:spPr>
          <p:txBody>
            <a:bodyPr wrap="none" rtlCol="0">
              <a:spAutoFit/>
            </a:bodyPr>
            <a:lstStyle/>
            <a:p>
              <a:r>
                <a:rPr lang="en-US" sz="1400" dirty="0" smtClean="0">
                  <a:latin typeface="Arial" panose="020B0604020202020204" pitchFamily="34" charset="0"/>
                  <a:cs typeface="Arial" panose="020B0604020202020204" pitchFamily="34" charset="0"/>
                </a:rPr>
                <a:t>Marta </a:t>
              </a:r>
              <a:r>
                <a:rPr lang="en-US" sz="1400" dirty="0" err="1" smtClean="0">
                  <a:latin typeface="Arial" panose="020B0604020202020204" pitchFamily="34" charset="0"/>
                  <a:cs typeface="Arial" panose="020B0604020202020204" pitchFamily="34" charset="0"/>
                </a:rPr>
                <a:t>Llonch</a:t>
              </a:r>
              <a:endParaRPr lang="en-US" sz="1400" dirty="0" smtClean="0">
                <a:latin typeface="Arial" panose="020B0604020202020204" pitchFamily="34" charset="0"/>
                <a:cs typeface="Arial" panose="020B0604020202020204" pitchFamily="34" charset="0"/>
              </a:endParaRPr>
            </a:p>
          </p:txBody>
        </p:sp>
        <p:sp>
          <p:nvSpPr>
            <p:cNvPr id="22" name="TextBox 21"/>
            <p:cNvSpPr txBox="1"/>
            <p:nvPr/>
          </p:nvSpPr>
          <p:spPr>
            <a:xfrm>
              <a:off x="3858594" y="6511477"/>
              <a:ext cx="1211935" cy="307777"/>
            </a:xfrm>
            <a:prstGeom prst="rect">
              <a:avLst/>
            </a:prstGeom>
            <a:solidFill>
              <a:srgbClr val="979F07"/>
            </a:solidFill>
            <a:ln>
              <a:noFill/>
            </a:ln>
          </p:spPr>
          <p:txBody>
            <a:bodyPr wrap="none" rtlCol="0">
              <a:spAutoFit/>
            </a:bodyPr>
            <a:lstStyle/>
            <a:p>
              <a:r>
                <a:rPr lang="en-US" sz="1400" dirty="0" smtClean="0">
                  <a:solidFill>
                    <a:schemeClr val="bg1"/>
                  </a:solidFill>
                  <a:latin typeface="Arial" panose="020B0604020202020204" pitchFamily="34" charset="0"/>
                  <a:cs typeface="Arial" panose="020B0604020202020204" pitchFamily="34" charset="0"/>
                </a:rPr>
                <a:t>www.cells.es</a:t>
              </a:r>
            </a:p>
          </p:txBody>
        </p:sp>
        <p:sp>
          <p:nvSpPr>
            <p:cNvPr id="25" name="TextBox 24"/>
            <p:cNvSpPr txBox="1"/>
            <p:nvPr/>
          </p:nvSpPr>
          <p:spPr>
            <a:xfrm>
              <a:off x="7049146" y="6509594"/>
              <a:ext cx="1268296" cy="307777"/>
            </a:xfrm>
            <a:prstGeom prst="rect">
              <a:avLst/>
            </a:prstGeom>
            <a:solidFill>
              <a:srgbClr val="88A0B8"/>
            </a:solidFill>
            <a:ln>
              <a:noFill/>
            </a:ln>
          </p:spPr>
          <p:txBody>
            <a:bodyPr wrap="none" rtlCol="0">
              <a:spAutoFit/>
            </a:bodyPr>
            <a:lstStyle/>
            <a:p>
              <a:r>
                <a:rPr lang="en-US" sz="1400" dirty="0" smtClean="0">
                  <a:solidFill>
                    <a:schemeClr val="bg1"/>
                  </a:solidFill>
                  <a:latin typeface="Arial" panose="020B0604020202020204" pitchFamily="34" charset="0"/>
                  <a:cs typeface="Arial" panose="020B0604020202020204" pitchFamily="34" charset="0"/>
                </a:rPr>
                <a:t>2014 October</a:t>
              </a:r>
            </a:p>
          </p:txBody>
        </p:sp>
      </p:grpSp>
      <p:sp>
        <p:nvSpPr>
          <p:cNvPr id="28" name="Content Placeholder 2"/>
          <p:cNvSpPr>
            <a:spLocks noGrp="1"/>
          </p:cNvSpPr>
          <p:nvPr>
            <p:ph idx="1"/>
          </p:nvPr>
        </p:nvSpPr>
        <p:spPr>
          <a:xfrm>
            <a:off x="1926159" y="228600"/>
            <a:ext cx="6288739" cy="1524000"/>
          </a:xfrm>
        </p:spPr>
        <p:txBody>
          <a:bodyPr anchor="ctr">
            <a:normAutofit/>
          </a:bodyPr>
          <a:lstStyle/>
          <a:p>
            <a:r>
              <a:rPr lang="en-US" sz="3600" dirty="0">
                <a:solidFill>
                  <a:srgbClr val="112E50"/>
                </a:solidFill>
                <a:latin typeface="Arial Narrow" panose="020B0606020202030204" pitchFamily="34" charset="0"/>
              </a:rPr>
              <a:t>2. BL 24 – CIRCE Photoemission Spectroscopy and </a:t>
            </a:r>
            <a:r>
              <a:rPr lang="en-US" sz="3600" dirty="0" smtClean="0">
                <a:solidFill>
                  <a:srgbClr val="112E50"/>
                </a:solidFill>
                <a:latin typeface="Arial Narrow" panose="020B0606020202030204" pitchFamily="34" charset="0"/>
              </a:rPr>
              <a:t>Microscopy</a:t>
            </a:r>
            <a:endParaRPr lang="en-US" sz="3600" dirty="0">
              <a:solidFill>
                <a:srgbClr val="112E50"/>
              </a:solidFill>
              <a:latin typeface="Arial Narrow" panose="020B0606020202030204" pitchFamily="34" charset="0"/>
            </a:endParaRPr>
          </a:p>
        </p:txBody>
      </p:sp>
      <p:sp>
        <p:nvSpPr>
          <p:cNvPr id="30" name="TextBox 29"/>
          <p:cNvSpPr txBox="1"/>
          <p:nvPr/>
        </p:nvSpPr>
        <p:spPr>
          <a:xfrm>
            <a:off x="685800" y="2333271"/>
            <a:ext cx="3872745" cy="1077218"/>
          </a:xfrm>
          <a:prstGeom prst="rect">
            <a:avLst/>
          </a:prstGeom>
          <a:noFill/>
          <a:ln>
            <a:noFill/>
          </a:ln>
        </p:spPr>
        <p:txBody>
          <a:bodyPr wrap="square" rtlCol="0">
            <a:spAutoFit/>
          </a:bodyPr>
          <a:lstStyle/>
          <a:p>
            <a:pPr algn="just"/>
            <a:r>
              <a:rPr lang="ca-ES" sz="1600" dirty="0" smtClean="0">
                <a:solidFill>
                  <a:schemeClr val="tx2"/>
                </a:solidFill>
                <a:latin typeface="Arial Narrow" panose="020B0606020202030204" pitchFamily="34" charset="0"/>
              </a:rPr>
              <a:t>CIRCE: </a:t>
            </a:r>
            <a:r>
              <a:rPr lang="ca-ES" sz="1600" dirty="0">
                <a:solidFill>
                  <a:schemeClr val="tx2"/>
                </a:solidFill>
                <a:latin typeface="Arial Narrow" panose="020B0606020202030204" pitchFamily="34" charset="0"/>
              </a:rPr>
              <a:t>S</a:t>
            </a:r>
            <a:r>
              <a:rPr lang="ca-ES" sz="1600" dirty="0" smtClean="0">
                <a:solidFill>
                  <a:schemeClr val="tx2"/>
                </a:solidFill>
                <a:latin typeface="Arial Narrow" panose="020B0606020202030204" pitchFamily="34" charset="0"/>
              </a:rPr>
              <a:t>oft X-Ray beamline that counts with two different end stations, Photoemission Electron Microscopy (PEEM) and Near Ambient Pressure Photoemission (NAPP).</a:t>
            </a:r>
            <a:endParaRPr lang="en-US" sz="1600" dirty="0" smtClean="0">
              <a:solidFill>
                <a:schemeClr val="tx2"/>
              </a:solidFill>
              <a:latin typeface="Arial Narrow" panose="020B0606020202030204" pitchFamily="34" charset="0"/>
            </a:endParaRPr>
          </a:p>
        </p:txBody>
      </p:sp>
      <p:graphicFrame>
        <p:nvGraphicFramePr>
          <p:cNvPr id="4" name="Table 3"/>
          <p:cNvGraphicFramePr>
            <a:graphicFrameLocks noGrp="1"/>
          </p:cNvGraphicFramePr>
          <p:nvPr>
            <p:extLst>
              <p:ext uri="{D42A27DB-BD31-4B8C-83A1-F6EECF244321}">
                <p14:modId xmlns:p14="http://schemas.microsoft.com/office/powerpoint/2010/main" val="2772925668"/>
              </p:ext>
            </p:extLst>
          </p:nvPr>
        </p:nvGraphicFramePr>
        <p:xfrm>
          <a:off x="762000" y="3581400"/>
          <a:ext cx="3905799" cy="1836634"/>
        </p:xfrm>
        <a:graphic>
          <a:graphicData uri="http://schemas.openxmlformats.org/drawingml/2006/table">
            <a:tbl>
              <a:tblPr>
                <a:tableStyleId>{7DF18680-E054-41AD-8BC1-D1AEF772440D}</a:tableStyleId>
              </a:tblPr>
              <a:tblGrid>
                <a:gridCol w="2445068"/>
                <a:gridCol w="1460731"/>
              </a:tblGrid>
              <a:tr h="198181">
                <a:tc gridSpan="2">
                  <a:txBody>
                    <a:bodyPr/>
                    <a:lstStyle/>
                    <a:p>
                      <a:pPr algn="ctr"/>
                      <a:r>
                        <a:rPr lang="ca-ES" sz="900" dirty="0" smtClean="0">
                          <a:effectLst/>
                        </a:rPr>
                        <a:t>TECHNICAL</a:t>
                      </a:r>
                      <a:r>
                        <a:rPr lang="ca-ES" sz="900" baseline="0" dirty="0" smtClean="0">
                          <a:effectLst/>
                        </a:rPr>
                        <a:t> SPECIFICATIONS</a:t>
                      </a:r>
                      <a:endParaRPr lang="en-US" sz="900" dirty="0">
                        <a:effectLst/>
                      </a:endParaRPr>
                    </a:p>
                  </a:txBody>
                  <a:tcPr anchor="ctr"/>
                </a:tc>
                <a:tc hMerge="1">
                  <a:txBody>
                    <a:bodyPr/>
                    <a:lstStyle/>
                    <a:p>
                      <a:pPr algn="l"/>
                      <a:endParaRPr lang="en-US" sz="1050" dirty="0"/>
                    </a:p>
                  </a:txBody>
                  <a:tcPr anchor="ctr"/>
                </a:tc>
              </a:tr>
              <a:tr h="198181">
                <a:tc>
                  <a:txBody>
                    <a:bodyPr/>
                    <a:lstStyle/>
                    <a:p>
                      <a:pPr algn="l"/>
                      <a:r>
                        <a:rPr lang="en-US" sz="900" dirty="0">
                          <a:effectLst/>
                        </a:rPr>
                        <a:t>Photon energy:</a:t>
                      </a:r>
                    </a:p>
                  </a:txBody>
                  <a:tcPr anchor="ctr"/>
                </a:tc>
                <a:tc>
                  <a:txBody>
                    <a:bodyPr/>
                    <a:lstStyle/>
                    <a:p>
                      <a:pPr algn="l"/>
                      <a:r>
                        <a:rPr lang="en-US" sz="900" dirty="0"/>
                        <a:t>100 - 2000 eV </a:t>
                      </a:r>
                    </a:p>
                  </a:txBody>
                  <a:tcPr anchor="ctr"/>
                </a:tc>
              </a:tr>
              <a:tr h="198181">
                <a:tc>
                  <a:txBody>
                    <a:bodyPr/>
                    <a:lstStyle/>
                    <a:p>
                      <a:pPr algn="l"/>
                      <a:r>
                        <a:rPr lang="en-US" sz="900">
                          <a:effectLst/>
                        </a:rPr>
                        <a:t>Polarization:</a:t>
                      </a:r>
                    </a:p>
                  </a:txBody>
                  <a:tcPr anchor="ctr"/>
                </a:tc>
                <a:tc>
                  <a:txBody>
                    <a:bodyPr/>
                    <a:lstStyle/>
                    <a:p>
                      <a:pPr algn="l"/>
                      <a:r>
                        <a:rPr lang="en-US" sz="900"/>
                        <a:t>Variable</a:t>
                      </a:r>
                    </a:p>
                  </a:txBody>
                  <a:tcPr anchor="ctr"/>
                </a:tc>
              </a:tr>
              <a:tr h="198181">
                <a:tc>
                  <a:txBody>
                    <a:bodyPr/>
                    <a:lstStyle/>
                    <a:p>
                      <a:pPr algn="l"/>
                      <a:r>
                        <a:rPr lang="en-US" sz="900" dirty="0">
                          <a:effectLst/>
                        </a:rPr>
                        <a:t>Energy resolution:</a:t>
                      </a:r>
                    </a:p>
                  </a:txBody>
                  <a:tcPr anchor="ctr"/>
                </a:tc>
                <a:tc>
                  <a:txBody>
                    <a:bodyPr/>
                    <a:lstStyle/>
                    <a:p>
                      <a:pPr algn="l"/>
                      <a:r>
                        <a:rPr lang="en-US" sz="900" dirty="0"/>
                        <a:t> ~ 8000</a:t>
                      </a:r>
                    </a:p>
                  </a:txBody>
                  <a:tcPr anchor="ctr"/>
                </a:tc>
              </a:tr>
              <a:tr h="198181">
                <a:tc>
                  <a:txBody>
                    <a:bodyPr/>
                    <a:lstStyle/>
                    <a:p>
                      <a:pPr algn="l"/>
                      <a:r>
                        <a:rPr lang="en-US" sz="900">
                          <a:effectLst/>
                        </a:rPr>
                        <a:t>Photon flux     </a:t>
                      </a:r>
                    </a:p>
                  </a:txBody>
                  <a:tcPr anchor="ctr"/>
                </a:tc>
                <a:tc>
                  <a:txBody>
                    <a:bodyPr/>
                    <a:lstStyle/>
                    <a:p>
                      <a:pPr algn="l"/>
                      <a:r>
                        <a:rPr lang="en-US" sz="900" dirty="0"/>
                        <a:t>~ 10</a:t>
                      </a:r>
                      <a:r>
                        <a:rPr lang="en-US" sz="900" baseline="30000" dirty="0"/>
                        <a:t>13</a:t>
                      </a:r>
                      <a:r>
                        <a:rPr lang="en-US" sz="900" dirty="0"/>
                        <a:t> </a:t>
                      </a:r>
                      <a:r>
                        <a:rPr lang="en-US" sz="900" dirty="0" err="1"/>
                        <a:t>ph</a:t>
                      </a:r>
                      <a:r>
                        <a:rPr lang="en-US" sz="900" dirty="0"/>
                        <a:t>/s </a:t>
                      </a:r>
                    </a:p>
                  </a:txBody>
                  <a:tcPr anchor="ctr"/>
                </a:tc>
              </a:tr>
              <a:tr h="346817">
                <a:tc>
                  <a:txBody>
                    <a:bodyPr/>
                    <a:lstStyle/>
                    <a:p>
                      <a:pPr algn="l"/>
                      <a:r>
                        <a:rPr lang="en-US" sz="900">
                          <a:effectLst/>
                        </a:rPr>
                        <a:t>Beam spot size at PEEM position (VxH) (FWHM):</a:t>
                      </a:r>
                    </a:p>
                  </a:txBody>
                  <a:tcPr anchor="ctr"/>
                </a:tc>
                <a:tc>
                  <a:txBody>
                    <a:bodyPr/>
                    <a:lstStyle/>
                    <a:p>
                      <a:pPr algn="l"/>
                      <a:r>
                        <a:rPr lang="en-US" sz="900" dirty="0"/>
                        <a:t>variable, min 3.2 x 36 um</a:t>
                      </a:r>
                      <a:r>
                        <a:rPr lang="en-US" sz="900" baseline="30000" dirty="0"/>
                        <a:t>2 </a:t>
                      </a:r>
                      <a:endParaRPr lang="en-US" sz="900" dirty="0"/>
                    </a:p>
                  </a:txBody>
                  <a:tcPr anchor="ctr"/>
                </a:tc>
              </a:tr>
              <a:tr h="346817">
                <a:tc>
                  <a:txBody>
                    <a:bodyPr/>
                    <a:lstStyle/>
                    <a:p>
                      <a:pPr algn="l"/>
                      <a:r>
                        <a:rPr lang="en-US" sz="900">
                          <a:effectLst/>
                        </a:rPr>
                        <a:t>Beam spot size at NAPP position (VxH) (FWHM):</a:t>
                      </a:r>
                    </a:p>
                  </a:txBody>
                  <a:tcPr anchor="ctr"/>
                </a:tc>
                <a:tc>
                  <a:txBody>
                    <a:bodyPr/>
                    <a:lstStyle/>
                    <a:p>
                      <a:pPr algn="l"/>
                      <a:r>
                        <a:rPr lang="en-US" sz="900" dirty="0"/>
                        <a:t>~ 20 x 100 um</a:t>
                      </a:r>
                      <a:r>
                        <a:rPr lang="en-US" sz="900" baseline="30000" dirty="0"/>
                        <a:t>2</a:t>
                      </a:r>
                      <a:endParaRPr lang="en-US" sz="900" dirty="0"/>
                    </a:p>
                  </a:txBody>
                  <a:tcPr anchor="ctr"/>
                </a:tc>
              </a:tr>
            </a:tbl>
          </a:graphicData>
        </a:graphic>
      </p:graphicFrame>
      <p:pic>
        <p:nvPicPr>
          <p:cNvPr id="21" name="Picture 198" descr="BLOPTICS-schem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72717" y="3499864"/>
            <a:ext cx="3771904" cy="2843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 name="Picture 2" descr="\\storage\AllDivisions\CommunicationAndOutreach\03 PHOTOS\03 BEAMLINES\2014\High\Sincrotró ALBA-52.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6461" b="26980"/>
          <a:stretch/>
        </p:blipFill>
        <p:spPr bwMode="auto">
          <a:xfrm>
            <a:off x="5172717" y="1752600"/>
            <a:ext cx="3742683" cy="16623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980016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lide Number Placeholder 5"/>
          <p:cNvSpPr txBox="1">
            <a:spLocks/>
          </p:cNvSpPr>
          <p:nvPr/>
        </p:nvSpPr>
        <p:spPr>
          <a:xfrm>
            <a:off x="8305800" y="462954"/>
            <a:ext cx="609600" cy="307777"/>
          </a:xfrm>
          <a:prstGeom prst="rect">
            <a:avLst/>
          </a:prstGeom>
        </p:spPr>
        <p:txBody>
          <a:bodyPr vert="horz" lIns="91440" tIns="45720" rIns="91440" bIns="45720" rtlCol="0">
            <a:normAutofit fontScale="47500" lnSpcReduction="20000"/>
          </a:bodyPr>
          <a:lstStyle>
            <a:lvl1pPr marL="0" indent="0" algn="r" defTabSz="914400" rtl="0" eaLnBrk="1" latinLnBrk="0" hangingPunct="1">
              <a:spcBef>
                <a:spcPct val="20000"/>
              </a:spcBef>
              <a:buClr>
                <a:srgbClr val="959F38"/>
              </a:buClr>
              <a:buFontTx/>
              <a:buNone/>
              <a:defRPr sz="32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Clr>
                <a:srgbClr val="112E50"/>
              </a:buClr>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Clr>
                <a:srgbClr val="959F38"/>
              </a:buClr>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Clr>
                <a:srgbClr val="112E50"/>
              </a:buClr>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Clr>
                <a:srgbClr val="0099FF"/>
              </a:buClr>
              <a:buFont typeface="Wingdings" pitchFamily="2" charset="2"/>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fld id="{393CF724-F9E0-44B8-95BD-D38D8B22F53D}" type="slidenum">
              <a:rPr lang="en-US" smtClean="0">
                <a:solidFill>
                  <a:schemeClr val="bg1"/>
                </a:solidFill>
              </a:rPr>
              <a:pPr/>
              <a:t>6</a:t>
            </a:fld>
            <a:endParaRPr lang="en-US" dirty="0">
              <a:solidFill>
                <a:schemeClr val="bg1"/>
              </a:solidFill>
            </a:endParaRPr>
          </a:p>
        </p:txBody>
      </p:sp>
      <p:grpSp>
        <p:nvGrpSpPr>
          <p:cNvPr id="18" name="Group 17"/>
          <p:cNvGrpSpPr/>
          <p:nvPr/>
        </p:nvGrpSpPr>
        <p:grpSpPr>
          <a:xfrm>
            <a:off x="861447" y="6509594"/>
            <a:ext cx="7455995" cy="309661"/>
            <a:chOff x="861447" y="6509594"/>
            <a:chExt cx="7455995" cy="309661"/>
          </a:xfrm>
        </p:grpSpPr>
        <p:sp>
          <p:nvSpPr>
            <p:cNvPr id="19" name="TextBox 18"/>
            <p:cNvSpPr txBox="1"/>
            <p:nvPr/>
          </p:nvSpPr>
          <p:spPr>
            <a:xfrm>
              <a:off x="861447" y="6511478"/>
              <a:ext cx="1218603" cy="307777"/>
            </a:xfrm>
            <a:prstGeom prst="rect">
              <a:avLst/>
            </a:prstGeom>
            <a:solidFill>
              <a:srgbClr val="DEDFE6"/>
            </a:solidFill>
            <a:ln>
              <a:noFill/>
            </a:ln>
          </p:spPr>
          <p:txBody>
            <a:bodyPr wrap="none" rtlCol="0">
              <a:spAutoFit/>
            </a:bodyPr>
            <a:lstStyle/>
            <a:p>
              <a:r>
                <a:rPr lang="en-US" sz="1400" dirty="0" smtClean="0">
                  <a:latin typeface="Arial" panose="020B0604020202020204" pitchFamily="34" charset="0"/>
                  <a:cs typeface="Arial" panose="020B0604020202020204" pitchFamily="34" charset="0"/>
                </a:rPr>
                <a:t>Marta </a:t>
              </a:r>
              <a:r>
                <a:rPr lang="en-US" sz="1400" dirty="0" err="1" smtClean="0">
                  <a:latin typeface="Arial" panose="020B0604020202020204" pitchFamily="34" charset="0"/>
                  <a:cs typeface="Arial" panose="020B0604020202020204" pitchFamily="34" charset="0"/>
                </a:rPr>
                <a:t>Llonch</a:t>
              </a:r>
              <a:endParaRPr lang="en-US" sz="1400" dirty="0" smtClean="0">
                <a:latin typeface="Arial" panose="020B0604020202020204" pitchFamily="34" charset="0"/>
                <a:cs typeface="Arial" panose="020B0604020202020204" pitchFamily="34" charset="0"/>
              </a:endParaRPr>
            </a:p>
          </p:txBody>
        </p:sp>
        <p:sp>
          <p:nvSpPr>
            <p:cNvPr id="20" name="TextBox 19"/>
            <p:cNvSpPr txBox="1"/>
            <p:nvPr/>
          </p:nvSpPr>
          <p:spPr>
            <a:xfrm>
              <a:off x="3858594" y="6511477"/>
              <a:ext cx="1211935" cy="307777"/>
            </a:xfrm>
            <a:prstGeom prst="rect">
              <a:avLst/>
            </a:prstGeom>
            <a:solidFill>
              <a:srgbClr val="979F07"/>
            </a:solidFill>
            <a:ln>
              <a:noFill/>
            </a:ln>
          </p:spPr>
          <p:txBody>
            <a:bodyPr wrap="none" rtlCol="0">
              <a:spAutoFit/>
            </a:bodyPr>
            <a:lstStyle/>
            <a:p>
              <a:r>
                <a:rPr lang="en-US" sz="1400" dirty="0" smtClean="0">
                  <a:solidFill>
                    <a:schemeClr val="bg1"/>
                  </a:solidFill>
                  <a:latin typeface="Arial" panose="020B0604020202020204" pitchFamily="34" charset="0"/>
                  <a:cs typeface="Arial" panose="020B0604020202020204" pitchFamily="34" charset="0"/>
                </a:rPr>
                <a:t>www.cells.es</a:t>
              </a:r>
            </a:p>
          </p:txBody>
        </p:sp>
        <p:sp>
          <p:nvSpPr>
            <p:cNvPr id="21" name="TextBox 20"/>
            <p:cNvSpPr txBox="1"/>
            <p:nvPr/>
          </p:nvSpPr>
          <p:spPr>
            <a:xfrm>
              <a:off x="7049146" y="6509594"/>
              <a:ext cx="1268296" cy="307777"/>
            </a:xfrm>
            <a:prstGeom prst="rect">
              <a:avLst/>
            </a:prstGeom>
            <a:solidFill>
              <a:srgbClr val="88A0B8"/>
            </a:solidFill>
            <a:ln>
              <a:noFill/>
            </a:ln>
          </p:spPr>
          <p:txBody>
            <a:bodyPr wrap="none" rtlCol="0">
              <a:spAutoFit/>
            </a:bodyPr>
            <a:lstStyle/>
            <a:p>
              <a:r>
                <a:rPr lang="en-US" sz="1400" dirty="0" smtClean="0">
                  <a:solidFill>
                    <a:schemeClr val="bg1"/>
                  </a:solidFill>
                  <a:latin typeface="Arial" panose="020B0604020202020204" pitchFamily="34" charset="0"/>
                  <a:cs typeface="Arial" panose="020B0604020202020204" pitchFamily="34" charset="0"/>
                </a:rPr>
                <a:t>2014 October</a:t>
              </a:r>
            </a:p>
          </p:txBody>
        </p:sp>
      </p:grpSp>
      <p:sp>
        <p:nvSpPr>
          <p:cNvPr id="22" name="Content Placeholder 2"/>
          <p:cNvSpPr>
            <a:spLocks noGrp="1"/>
          </p:cNvSpPr>
          <p:nvPr>
            <p:ph idx="1"/>
          </p:nvPr>
        </p:nvSpPr>
        <p:spPr>
          <a:xfrm>
            <a:off x="1926159" y="228600"/>
            <a:ext cx="6608241" cy="1524000"/>
          </a:xfrm>
        </p:spPr>
        <p:txBody>
          <a:bodyPr anchor="ctr">
            <a:normAutofit fontScale="92500" lnSpcReduction="10000"/>
          </a:bodyPr>
          <a:lstStyle/>
          <a:p>
            <a:r>
              <a:rPr lang="en-US" sz="3900" dirty="0">
                <a:solidFill>
                  <a:srgbClr val="112E50"/>
                </a:solidFill>
                <a:latin typeface="Arial Narrow" panose="020B0606020202030204" pitchFamily="34" charset="0"/>
              </a:rPr>
              <a:t>2. BL 24 – CIRCE Photoemission Spectroscopy and </a:t>
            </a:r>
            <a:r>
              <a:rPr lang="en-US" sz="3900" dirty="0" smtClean="0">
                <a:solidFill>
                  <a:srgbClr val="112E50"/>
                </a:solidFill>
                <a:latin typeface="Arial Narrow" panose="020B0606020202030204" pitchFamily="34" charset="0"/>
              </a:rPr>
              <a:t>Microscopy</a:t>
            </a:r>
          </a:p>
          <a:p>
            <a:r>
              <a:rPr lang="ca-ES" sz="2600" b="0" dirty="0" smtClean="0">
                <a:solidFill>
                  <a:schemeClr val="bg1">
                    <a:lumMod val="50000"/>
                  </a:schemeClr>
                </a:solidFill>
                <a:latin typeface="Arial Narrow" panose="020B0606020202030204" pitchFamily="34" charset="0"/>
              </a:rPr>
              <a:t>	2.1</a:t>
            </a:r>
            <a:r>
              <a:rPr lang="ca-ES" sz="2600" b="0" dirty="0" smtClean="0">
                <a:latin typeface="Arial Narrow" panose="020B0606020202030204" pitchFamily="34" charset="0"/>
              </a:rPr>
              <a:t> </a:t>
            </a:r>
            <a:r>
              <a:rPr lang="ca-ES" sz="2600" b="0" dirty="0">
                <a:solidFill>
                  <a:schemeClr val="bg1">
                    <a:lumMod val="50000"/>
                  </a:schemeClr>
                </a:solidFill>
                <a:latin typeface="Arial Narrow" panose="020B0606020202030204" pitchFamily="34" charset="0"/>
              </a:rPr>
              <a:t>NAPP Near ambient Pressure Photoemission</a:t>
            </a:r>
            <a:endParaRPr lang="en-US" sz="2600" b="0" dirty="0">
              <a:solidFill>
                <a:srgbClr val="112E50"/>
              </a:solidFill>
              <a:latin typeface="Arial Narrow" panose="020B0606020202030204" pitchFamily="34" charset="0"/>
            </a:endParaRPr>
          </a:p>
        </p:txBody>
      </p:sp>
      <p:sp>
        <p:nvSpPr>
          <p:cNvPr id="2" name="Rectangle 1"/>
          <p:cNvSpPr/>
          <p:nvPr/>
        </p:nvSpPr>
        <p:spPr>
          <a:xfrm>
            <a:off x="4444401" y="3244334"/>
            <a:ext cx="255198" cy="461665"/>
          </a:xfrm>
          <a:prstGeom prst="rect">
            <a:avLst/>
          </a:prstGeom>
        </p:spPr>
        <p:txBody>
          <a:bodyPr wrap="none">
            <a:spAutoFit/>
          </a:bodyPr>
          <a:lstStyle/>
          <a:p>
            <a:pPr algn="ctr"/>
            <a:r>
              <a:rPr lang="ca-ES" sz="2400" dirty="0" smtClean="0">
                <a:solidFill>
                  <a:schemeClr val="bg1">
                    <a:lumMod val="50000"/>
                  </a:schemeClr>
                </a:solidFill>
                <a:latin typeface="Arial Narrow" panose="020B0606020202030204" pitchFamily="34" charset="0"/>
                <a:cs typeface="Arial" pitchFamily="34" charset="0"/>
              </a:rPr>
              <a:t>.</a:t>
            </a:r>
            <a:endParaRPr lang="ca-ES" sz="2400" dirty="0">
              <a:solidFill>
                <a:schemeClr val="bg1">
                  <a:lumMod val="50000"/>
                </a:schemeClr>
              </a:solidFill>
              <a:latin typeface="Arial Narrow" panose="020B0606020202030204" pitchFamily="34" charset="0"/>
              <a:cs typeface="Arial" pitchFamily="34" charset="0"/>
            </a:endParaRPr>
          </a:p>
        </p:txBody>
      </p:sp>
      <p:pic>
        <p:nvPicPr>
          <p:cNvPr id="10" name="Picture 14"/>
          <p:cNvPicPr>
            <a:picLocks noChangeAspect="1" noChangeArrowheads="1"/>
          </p:cNvPicPr>
          <p:nvPr/>
        </p:nvPicPr>
        <p:blipFill>
          <a:blip r:embed="rId3" cstate="print">
            <a:extLst>
              <a:ext uri="{28A0092B-C50C-407E-A947-70E740481C1C}">
                <a14:useLocalDpi xmlns:a14="http://schemas.microsoft.com/office/drawing/2010/main" val="0"/>
              </a:ext>
            </a:extLst>
          </a:blip>
          <a:srcRect l="1855" t="6079" r="13998" b="23366"/>
          <a:stretch>
            <a:fillRect/>
          </a:stretch>
        </p:blipFill>
        <p:spPr bwMode="auto">
          <a:xfrm>
            <a:off x="3810593" y="2667000"/>
            <a:ext cx="4709514" cy="2467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 name="Elbow Connector 11"/>
          <p:cNvCxnSpPr/>
          <p:nvPr/>
        </p:nvCxnSpPr>
        <p:spPr bwMode="auto">
          <a:xfrm>
            <a:off x="6823813" y="2383879"/>
            <a:ext cx="796187" cy="1578521"/>
          </a:xfrm>
          <a:prstGeom prst="straightConnector1">
            <a:avLst/>
          </a:prstGeom>
          <a:solidFill>
            <a:schemeClr val="accent1"/>
          </a:solidFill>
          <a:ln w="6350" cap="flat" cmpd="sng" algn="ctr">
            <a:solidFill>
              <a:srgbClr val="FF0000"/>
            </a:solidFill>
            <a:prstDash val="solid"/>
            <a:round/>
            <a:headEnd type="none" w="med" len="med"/>
            <a:tailEnd type="oval"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2" name="Rectangle 11"/>
          <p:cNvSpPr/>
          <p:nvPr/>
        </p:nvSpPr>
        <p:spPr bwMode="auto">
          <a:xfrm>
            <a:off x="6498147" y="2387173"/>
            <a:ext cx="329560" cy="0"/>
          </a:xfrm>
          <a:prstGeom prst="rect">
            <a:avLst/>
          </a:prstGeom>
          <a:solidFill>
            <a:schemeClr val="accent1"/>
          </a:solidFill>
          <a:ln w="6350" cap="flat" cmpd="sng" algn="ctr">
            <a:solidFill>
              <a:srgbClr val="FF0000"/>
            </a:solidFill>
            <a:prstDash val="solid"/>
            <a:round/>
            <a:headEnd type="none" w="med" len="med"/>
            <a:tailEnd type="oval"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3986213"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Narrow" pitchFamily="34" charset="0"/>
            </a:endParaRPr>
          </a:p>
        </p:txBody>
      </p:sp>
      <p:sp>
        <p:nvSpPr>
          <p:cNvPr id="13" name="TextBox 12"/>
          <p:cNvSpPr txBox="1"/>
          <p:nvPr/>
        </p:nvSpPr>
        <p:spPr>
          <a:xfrm>
            <a:off x="4572000" y="2189202"/>
            <a:ext cx="1917513" cy="338554"/>
          </a:xfrm>
          <a:prstGeom prst="rect">
            <a:avLst/>
          </a:prstGeom>
          <a:noFill/>
          <a:ln>
            <a:noFill/>
          </a:ln>
        </p:spPr>
        <p:txBody>
          <a:bodyPr wrap="none" rtlCol="0">
            <a:spAutoFit/>
          </a:bodyPr>
          <a:lstStyle/>
          <a:p>
            <a:r>
              <a:rPr lang="ca-ES" sz="1600" dirty="0">
                <a:latin typeface="Arial Narrow" panose="020B0606020202030204" pitchFamily="34" charset="0"/>
              </a:rPr>
              <a:t>Photon Beam Entrance</a:t>
            </a:r>
            <a:endParaRPr lang="en-US" sz="1600" dirty="0">
              <a:latin typeface="Arial Narrow" panose="020B0606020202030204" pitchFamily="34" charset="0"/>
            </a:endParaRPr>
          </a:p>
        </p:txBody>
      </p:sp>
      <p:cxnSp>
        <p:nvCxnSpPr>
          <p:cNvPr id="23" name="Elbow Connector 11"/>
          <p:cNvCxnSpPr>
            <a:stCxn id="24" idx="3"/>
          </p:cNvCxnSpPr>
          <p:nvPr/>
        </p:nvCxnSpPr>
        <p:spPr bwMode="auto">
          <a:xfrm flipV="1">
            <a:off x="6908846" y="3705999"/>
            <a:ext cx="140300" cy="1978373"/>
          </a:xfrm>
          <a:prstGeom prst="straightConnector1">
            <a:avLst/>
          </a:prstGeom>
          <a:solidFill>
            <a:schemeClr val="accent1"/>
          </a:solidFill>
          <a:ln w="6350" cap="flat" cmpd="sng" algn="ctr">
            <a:solidFill>
              <a:srgbClr val="FF0000"/>
            </a:solidFill>
            <a:prstDash val="solid"/>
            <a:round/>
            <a:headEnd type="none" w="med" len="med"/>
            <a:tailEnd type="oval"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4" name="Rectangle 23"/>
          <p:cNvSpPr/>
          <p:nvPr/>
        </p:nvSpPr>
        <p:spPr bwMode="auto">
          <a:xfrm>
            <a:off x="6579286" y="5684371"/>
            <a:ext cx="329560" cy="0"/>
          </a:xfrm>
          <a:prstGeom prst="rect">
            <a:avLst/>
          </a:prstGeom>
          <a:solidFill>
            <a:schemeClr val="accent1"/>
          </a:solidFill>
          <a:ln w="6350" cap="flat" cmpd="sng" algn="ctr">
            <a:solidFill>
              <a:srgbClr val="FF0000"/>
            </a:solidFill>
            <a:prstDash val="solid"/>
            <a:round/>
            <a:headEnd type="none" w="med" len="med"/>
            <a:tailEnd type="oval"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3986213"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Narrow" pitchFamily="34" charset="0"/>
            </a:endParaRPr>
          </a:p>
        </p:txBody>
      </p:sp>
      <p:sp>
        <p:nvSpPr>
          <p:cNvPr id="25" name="TextBox 24"/>
          <p:cNvSpPr txBox="1"/>
          <p:nvPr/>
        </p:nvSpPr>
        <p:spPr>
          <a:xfrm>
            <a:off x="5034603" y="5506422"/>
            <a:ext cx="1537600" cy="338554"/>
          </a:xfrm>
          <a:prstGeom prst="rect">
            <a:avLst/>
          </a:prstGeom>
          <a:noFill/>
          <a:ln>
            <a:noFill/>
          </a:ln>
        </p:spPr>
        <p:txBody>
          <a:bodyPr wrap="none" rtlCol="0">
            <a:spAutoFit/>
          </a:bodyPr>
          <a:lstStyle/>
          <a:p>
            <a:r>
              <a:rPr lang="ca-ES" sz="1600" dirty="0" smtClean="0">
                <a:latin typeface="Arial Narrow" panose="020B0606020202030204" pitchFamily="34" charset="0"/>
              </a:rPr>
              <a:t>Analyzer chamber</a:t>
            </a:r>
            <a:endParaRPr lang="en-US" sz="1600" dirty="0">
              <a:latin typeface="Arial Narrow" panose="020B0606020202030204" pitchFamily="34" charset="0"/>
            </a:endParaRPr>
          </a:p>
        </p:txBody>
      </p:sp>
      <p:sp>
        <p:nvSpPr>
          <p:cNvPr id="26" name="TextBox 25"/>
          <p:cNvSpPr txBox="1"/>
          <p:nvPr/>
        </p:nvSpPr>
        <p:spPr>
          <a:xfrm>
            <a:off x="6995055" y="1776095"/>
            <a:ext cx="838691" cy="338554"/>
          </a:xfrm>
          <a:prstGeom prst="rect">
            <a:avLst/>
          </a:prstGeom>
          <a:noFill/>
          <a:ln>
            <a:noFill/>
          </a:ln>
        </p:spPr>
        <p:txBody>
          <a:bodyPr wrap="none" rtlCol="0">
            <a:spAutoFit/>
          </a:bodyPr>
          <a:lstStyle/>
          <a:p>
            <a:r>
              <a:rPr lang="ca-ES" sz="1600" dirty="0" smtClean="0">
                <a:latin typeface="Arial Narrow" panose="020B0606020202030204" pitchFamily="34" charset="0"/>
              </a:rPr>
              <a:t>Analyzer</a:t>
            </a:r>
            <a:endParaRPr lang="en-US" sz="1600" dirty="0">
              <a:latin typeface="Arial Narrow" panose="020B0606020202030204" pitchFamily="34" charset="0"/>
            </a:endParaRPr>
          </a:p>
        </p:txBody>
      </p:sp>
      <p:cxnSp>
        <p:nvCxnSpPr>
          <p:cNvPr id="27" name="Elbow Connector 11"/>
          <p:cNvCxnSpPr>
            <a:stCxn id="28" idx="3"/>
          </p:cNvCxnSpPr>
          <p:nvPr/>
        </p:nvCxnSpPr>
        <p:spPr bwMode="auto">
          <a:xfrm>
            <a:off x="8117393" y="1953255"/>
            <a:ext cx="200049" cy="950654"/>
          </a:xfrm>
          <a:prstGeom prst="straightConnector1">
            <a:avLst/>
          </a:prstGeom>
          <a:solidFill>
            <a:schemeClr val="accent1"/>
          </a:solidFill>
          <a:ln w="6350" cap="flat" cmpd="sng" algn="ctr">
            <a:solidFill>
              <a:srgbClr val="FF0000"/>
            </a:solidFill>
            <a:prstDash val="solid"/>
            <a:round/>
            <a:headEnd type="none" w="med" len="med"/>
            <a:tailEnd type="oval"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 name="Rectangle 27"/>
          <p:cNvSpPr/>
          <p:nvPr/>
        </p:nvSpPr>
        <p:spPr bwMode="auto">
          <a:xfrm>
            <a:off x="7787833" y="1953254"/>
            <a:ext cx="329560" cy="0"/>
          </a:xfrm>
          <a:prstGeom prst="rect">
            <a:avLst/>
          </a:prstGeom>
          <a:solidFill>
            <a:schemeClr val="accent1"/>
          </a:solidFill>
          <a:ln w="6350" cap="flat" cmpd="sng" algn="ctr">
            <a:solidFill>
              <a:srgbClr val="FF0000"/>
            </a:solidFill>
            <a:prstDash val="solid"/>
            <a:round/>
            <a:headEnd type="none" w="med" len="med"/>
            <a:tailEnd type="oval"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3986213"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Narrow" pitchFamily="34" charset="0"/>
            </a:endParaRPr>
          </a:p>
        </p:txBody>
      </p:sp>
      <p:sp>
        <p:nvSpPr>
          <p:cNvPr id="30" name="TextBox 29"/>
          <p:cNvSpPr txBox="1"/>
          <p:nvPr/>
        </p:nvSpPr>
        <p:spPr>
          <a:xfrm>
            <a:off x="3930799" y="5176540"/>
            <a:ext cx="1749197" cy="338554"/>
          </a:xfrm>
          <a:prstGeom prst="rect">
            <a:avLst/>
          </a:prstGeom>
          <a:noFill/>
          <a:ln>
            <a:noFill/>
          </a:ln>
        </p:spPr>
        <p:txBody>
          <a:bodyPr wrap="none" rtlCol="0">
            <a:spAutoFit/>
          </a:bodyPr>
          <a:lstStyle/>
          <a:p>
            <a:r>
              <a:rPr lang="ca-ES" sz="1600" dirty="0" smtClean="0">
                <a:latin typeface="Arial Narrow" panose="020B0606020202030204" pitchFamily="34" charset="0"/>
              </a:rPr>
              <a:t>Preparation chamber</a:t>
            </a:r>
            <a:endParaRPr lang="en-US" sz="1600" dirty="0">
              <a:latin typeface="Arial Narrow" panose="020B0606020202030204" pitchFamily="34" charset="0"/>
            </a:endParaRPr>
          </a:p>
        </p:txBody>
      </p:sp>
      <p:cxnSp>
        <p:nvCxnSpPr>
          <p:cNvPr id="31" name="Elbow Connector 11"/>
          <p:cNvCxnSpPr>
            <a:stCxn id="32" idx="3"/>
          </p:cNvCxnSpPr>
          <p:nvPr/>
        </p:nvCxnSpPr>
        <p:spPr bwMode="auto">
          <a:xfrm flipV="1">
            <a:off x="5969217" y="3522097"/>
            <a:ext cx="270905" cy="1839872"/>
          </a:xfrm>
          <a:prstGeom prst="straightConnector1">
            <a:avLst/>
          </a:prstGeom>
          <a:solidFill>
            <a:schemeClr val="accent1"/>
          </a:solidFill>
          <a:ln w="6350" cap="flat" cmpd="sng" algn="ctr">
            <a:solidFill>
              <a:srgbClr val="FF0000"/>
            </a:solidFill>
            <a:prstDash val="solid"/>
            <a:round/>
            <a:headEnd type="none" w="med" len="med"/>
            <a:tailEnd type="oval"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2" name="Rectangle 31"/>
          <p:cNvSpPr/>
          <p:nvPr/>
        </p:nvSpPr>
        <p:spPr bwMode="auto">
          <a:xfrm>
            <a:off x="5639657" y="5361968"/>
            <a:ext cx="329560" cy="0"/>
          </a:xfrm>
          <a:prstGeom prst="rect">
            <a:avLst/>
          </a:prstGeom>
          <a:solidFill>
            <a:schemeClr val="accent1"/>
          </a:solidFill>
          <a:ln w="6350" cap="flat" cmpd="sng" algn="ctr">
            <a:solidFill>
              <a:srgbClr val="FF0000"/>
            </a:solidFill>
            <a:prstDash val="solid"/>
            <a:round/>
            <a:headEnd type="none" w="med" len="med"/>
            <a:tailEnd type="oval"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3986213"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Narrow" pitchFamily="34" charset="0"/>
            </a:endParaRPr>
          </a:p>
        </p:txBody>
      </p:sp>
      <p:sp>
        <p:nvSpPr>
          <p:cNvPr id="9" name="TextBox 8"/>
          <p:cNvSpPr txBox="1"/>
          <p:nvPr/>
        </p:nvSpPr>
        <p:spPr>
          <a:xfrm>
            <a:off x="427699" y="1889973"/>
            <a:ext cx="3430895" cy="1077218"/>
          </a:xfrm>
          <a:prstGeom prst="rect">
            <a:avLst/>
          </a:prstGeom>
          <a:noFill/>
          <a:ln>
            <a:noFill/>
          </a:ln>
        </p:spPr>
        <p:txBody>
          <a:bodyPr wrap="square" rtlCol="0">
            <a:spAutoFit/>
          </a:bodyPr>
          <a:lstStyle/>
          <a:p>
            <a:pPr algn="just"/>
            <a:r>
              <a:rPr lang="en-US" sz="1600" dirty="0" smtClean="0">
                <a:solidFill>
                  <a:schemeClr val="tx2"/>
                </a:solidFill>
                <a:latin typeface="Arial Narrow" panose="020B0606020202030204" pitchFamily="34" charset="0"/>
              </a:rPr>
              <a:t>The Near Ambient Pressure Photoemission (NAPP) is an Ultra High Vacuum setup equipped with a hemispherical electron</a:t>
            </a:r>
            <a:r>
              <a:rPr lang="ca-ES" sz="1600" dirty="0" smtClean="0">
                <a:solidFill>
                  <a:schemeClr val="tx2"/>
                </a:solidFill>
                <a:latin typeface="Arial Narrow" panose="020B0606020202030204" pitchFamily="34" charset="0"/>
              </a:rPr>
              <a:t> </a:t>
            </a:r>
            <a:r>
              <a:rPr lang="en-US" sz="1600" dirty="0" smtClean="0">
                <a:solidFill>
                  <a:schemeClr val="tx2"/>
                </a:solidFill>
                <a:latin typeface="Arial Narrow" panose="020B0606020202030204" pitchFamily="34" charset="0"/>
              </a:rPr>
              <a:t>energy analyzer.</a:t>
            </a:r>
          </a:p>
        </p:txBody>
      </p:sp>
      <p:sp>
        <p:nvSpPr>
          <p:cNvPr id="4" name="TextBox 3"/>
          <p:cNvSpPr txBox="1"/>
          <p:nvPr/>
        </p:nvSpPr>
        <p:spPr>
          <a:xfrm>
            <a:off x="861447" y="2983488"/>
            <a:ext cx="2860174" cy="584775"/>
          </a:xfrm>
          <a:prstGeom prst="rect">
            <a:avLst/>
          </a:prstGeom>
          <a:noFill/>
          <a:ln>
            <a:noFill/>
          </a:ln>
        </p:spPr>
        <p:txBody>
          <a:bodyPr wrap="square" rtlCol="0">
            <a:spAutoFit/>
          </a:bodyPr>
          <a:lstStyle/>
          <a:p>
            <a:pPr marL="285750" indent="-285750" algn="just">
              <a:buClr>
                <a:srgbClr val="979F07"/>
              </a:buClr>
              <a:buFont typeface="Wingdings" panose="05000000000000000000" pitchFamily="2" charset="2"/>
              <a:buChar char="§"/>
            </a:pPr>
            <a:r>
              <a:rPr lang="ca-ES" sz="1600" dirty="0" smtClean="0">
                <a:solidFill>
                  <a:schemeClr val="tx2"/>
                </a:solidFill>
                <a:latin typeface="Arial Narrow" panose="020B0606020202030204" pitchFamily="34" charset="0"/>
              </a:rPr>
              <a:t>Can </a:t>
            </a:r>
            <a:r>
              <a:rPr lang="en-US" sz="1600" dirty="0" smtClean="0">
                <a:solidFill>
                  <a:schemeClr val="tx2"/>
                </a:solidFill>
                <a:latin typeface="Arial Narrow" panose="020B0606020202030204" pitchFamily="34" charset="0"/>
              </a:rPr>
              <a:t>operate</a:t>
            </a:r>
            <a:r>
              <a:rPr lang="ca-ES" sz="1600" dirty="0" smtClean="0">
                <a:solidFill>
                  <a:schemeClr val="tx2"/>
                </a:solidFill>
                <a:latin typeface="Arial Narrow" panose="020B0606020202030204" pitchFamily="34" charset="0"/>
              </a:rPr>
              <a:t> </a:t>
            </a:r>
            <a:r>
              <a:rPr lang="en-US" sz="1600" dirty="0" smtClean="0">
                <a:solidFill>
                  <a:schemeClr val="tx2"/>
                </a:solidFill>
                <a:latin typeface="Arial Narrow" panose="020B0606020202030204" pitchFamily="34" charset="0"/>
              </a:rPr>
              <a:t>from</a:t>
            </a:r>
            <a:r>
              <a:rPr lang="ca-ES" sz="1600" dirty="0" smtClean="0">
                <a:solidFill>
                  <a:schemeClr val="tx2"/>
                </a:solidFill>
                <a:latin typeface="Arial Narrow" panose="020B0606020202030204" pitchFamily="34" charset="0"/>
              </a:rPr>
              <a:t> </a:t>
            </a:r>
            <a:r>
              <a:rPr lang="ca-ES" sz="1600" dirty="0">
                <a:solidFill>
                  <a:schemeClr val="tx2"/>
                </a:solidFill>
                <a:latin typeface="Arial Narrow" panose="020B0606020202030204" pitchFamily="34" charset="0"/>
              </a:rPr>
              <a:t>UHV up to 25 </a:t>
            </a:r>
            <a:r>
              <a:rPr lang="ca-ES" sz="1600" dirty="0" smtClean="0">
                <a:solidFill>
                  <a:schemeClr val="tx2"/>
                </a:solidFill>
                <a:latin typeface="Arial Narrow" panose="020B0606020202030204" pitchFamily="34" charset="0"/>
              </a:rPr>
              <a:t>mbar.</a:t>
            </a:r>
            <a:endParaRPr lang="ca-ES" sz="1600" dirty="0">
              <a:solidFill>
                <a:schemeClr val="tx2"/>
              </a:solidFill>
              <a:latin typeface="Arial Narrow" panose="020B0606020202030204" pitchFamily="34" charset="0"/>
            </a:endParaRPr>
          </a:p>
        </p:txBody>
      </p:sp>
      <p:sp>
        <p:nvSpPr>
          <p:cNvPr id="29" name="TextBox 28"/>
          <p:cNvSpPr txBox="1"/>
          <p:nvPr/>
        </p:nvSpPr>
        <p:spPr>
          <a:xfrm>
            <a:off x="861447" y="3564651"/>
            <a:ext cx="2860174" cy="584775"/>
          </a:xfrm>
          <a:prstGeom prst="rect">
            <a:avLst/>
          </a:prstGeom>
          <a:noFill/>
          <a:ln>
            <a:noFill/>
          </a:ln>
        </p:spPr>
        <p:txBody>
          <a:bodyPr wrap="square" rtlCol="0">
            <a:spAutoFit/>
          </a:bodyPr>
          <a:lstStyle/>
          <a:p>
            <a:pPr marL="285750" indent="-285750" algn="just">
              <a:buClr>
                <a:srgbClr val="979F07"/>
              </a:buClr>
              <a:buFont typeface="Wingdings" panose="05000000000000000000" pitchFamily="2" charset="2"/>
              <a:buChar char="§"/>
            </a:pPr>
            <a:r>
              <a:rPr lang="en-US" sz="1600" dirty="0" smtClean="0">
                <a:solidFill>
                  <a:schemeClr val="tx2"/>
                </a:solidFill>
                <a:latin typeface="Arial Narrow" panose="020B0606020202030204" pitchFamily="34" charset="0"/>
              </a:rPr>
              <a:t>Includes a differential pumping system.</a:t>
            </a:r>
            <a:endParaRPr lang="en-US" sz="1600" dirty="0">
              <a:solidFill>
                <a:schemeClr val="tx2"/>
              </a:solidFill>
              <a:latin typeface="Arial Narrow" panose="020B0606020202030204" pitchFamily="34" charset="0"/>
            </a:endParaRPr>
          </a:p>
        </p:txBody>
      </p:sp>
      <p:sp>
        <p:nvSpPr>
          <p:cNvPr id="33" name="TextBox 32"/>
          <p:cNvSpPr txBox="1"/>
          <p:nvPr/>
        </p:nvSpPr>
        <p:spPr>
          <a:xfrm>
            <a:off x="861447" y="4719306"/>
            <a:ext cx="2860174" cy="830997"/>
          </a:xfrm>
          <a:prstGeom prst="rect">
            <a:avLst/>
          </a:prstGeom>
          <a:noFill/>
          <a:ln>
            <a:noFill/>
          </a:ln>
        </p:spPr>
        <p:txBody>
          <a:bodyPr wrap="square" rtlCol="0">
            <a:spAutoFit/>
          </a:bodyPr>
          <a:lstStyle/>
          <a:p>
            <a:pPr marL="285750" indent="-285750" algn="just">
              <a:buClr>
                <a:srgbClr val="979F07"/>
              </a:buClr>
              <a:buFont typeface="Wingdings" panose="05000000000000000000" pitchFamily="2" charset="2"/>
              <a:buChar char="§"/>
            </a:pPr>
            <a:r>
              <a:rPr lang="en-US" sz="1600" dirty="0" smtClean="0">
                <a:solidFill>
                  <a:schemeClr val="tx2"/>
                </a:solidFill>
                <a:latin typeface="Arial Narrow" panose="020B0606020202030204" pitchFamily="34" charset="0"/>
              </a:rPr>
              <a:t>Allows to get information during some reactions (catalysis, fuel cells, batteries, corrosion…).</a:t>
            </a:r>
            <a:endParaRPr lang="en-US" sz="1600" dirty="0">
              <a:solidFill>
                <a:schemeClr val="tx2"/>
              </a:solidFill>
              <a:latin typeface="Arial Narrow" panose="020B0606020202030204" pitchFamily="34" charset="0"/>
            </a:endParaRPr>
          </a:p>
        </p:txBody>
      </p:sp>
      <p:sp>
        <p:nvSpPr>
          <p:cNvPr id="34" name="TextBox 33"/>
          <p:cNvSpPr txBox="1"/>
          <p:nvPr/>
        </p:nvSpPr>
        <p:spPr>
          <a:xfrm>
            <a:off x="861447" y="4149426"/>
            <a:ext cx="2860174" cy="584775"/>
          </a:xfrm>
          <a:prstGeom prst="rect">
            <a:avLst/>
          </a:prstGeom>
          <a:noFill/>
          <a:ln>
            <a:noFill/>
          </a:ln>
        </p:spPr>
        <p:txBody>
          <a:bodyPr wrap="square" rtlCol="0">
            <a:spAutoFit/>
          </a:bodyPr>
          <a:lstStyle/>
          <a:p>
            <a:pPr marL="285750" indent="-285750" algn="just">
              <a:buClr>
                <a:srgbClr val="979F07"/>
              </a:buClr>
              <a:buFont typeface="Wingdings" panose="05000000000000000000" pitchFamily="2" charset="2"/>
              <a:buChar char="§"/>
            </a:pPr>
            <a:r>
              <a:rPr lang="en-US" sz="1600" dirty="0" smtClean="0">
                <a:solidFill>
                  <a:schemeClr val="tx2"/>
                </a:solidFill>
                <a:latin typeface="Arial Narrow" panose="020B0606020202030204" pitchFamily="34" charset="0"/>
              </a:rPr>
              <a:t>Sample spot smaller than 100µm.</a:t>
            </a:r>
            <a:endParaRPr lang="en-US" sz="1600" dirty="0">
              <a:solidFill>
                <a:schemeClr val="tx2"/>
              </a:solidFill>
              <a:latin typeface="Arial Narrow" panose="020B0606020202030204" pitchFamily="34" charset="0"/>
            </a:endParaRPr>
          </a:p>
        </p:txBody>
      </p:sp>
      <p:cxnSp>
        <p:nvCxnSpPr>
          <p:cNvPr id="5" name="Straight Connector 4"/>
          <p:cNvCxnSpPr/>
          <p:nvPr/>
        </p:nvCxnSpPr>
        <p:spPr>
          <a:xfrm>
            <a:off x="8166088" y="4266079"/>
            <a:ext cx="741904" cy="351468"/>
          </a:xfrm>
          <a:prstGeom prst="line">
            <a:avLst/>
          </a:prstGeom>
          <a:ln>
            <a:solidFill>
              <a:schemeClr val="tx2">
                <a:lumMod val="50000"/>
              </a:schemeClr>
            </a:solidFill>
            <a:prstDash val="dash"/>
            <a:headEnd type="stealth" w="lg" len="med"/>
            <a:tailEnd type="none"/>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6775457" y="5844976"/>
            <a:ext cx="1541985" cy="338554"/>
          </a:xfrm>
          <a:prstGeom prst="rect">
            <a:avLst/>
          </a:prstGeom>
          <a:noFill/>
          <a:ln>
            <a:noFill/>
          </a:ln>
        </p:spPr>
        <p:txBody>
          <a:bodyPr wrap="square" rtlCol="0">
            <a:spAutoFit/>
          </a:bodyPr>
          <a:lstStyle/>
          <a:p>
            <a:pPr algn="r"/>
            <a:r>
              <a:rPr lang="ca-ES" sz="1600" dirty="0">
                <a:latin typeface="Arial Narrow" panose="020B0606020202030204" pitchFamily="34" charset="0"/>
              </a:rPr>
              <a:t>X­­-Ray entrance</a:t>
            </a:r>
            <a:r>
              <a:rPr lang="ca-ES" sz="1600" dirty="0" smtClean="0">
                <a:latin typeface="Arial Narrow" panose="020B0606020202030204" pitchFamily="34" charset="0"/>
              </a:rPr>
              <a:t>­</a:t>
            </a:r>
            <a:endParaRPr lang="en-US" sz="1600" dirty="0">
              <a:latin typeface="Arial Narrow" panose="020B0606020202030204" pitchFamily="34" charset="0"/>
            </a:endParaRPr>
          </a:p>
        </p:txBody>
      </p:sp>
      <p:cxnSp>
        <p:nvCxnSpPr>
          <p:cNvPr id="36" name="Elbow Connector 11"/>
          <p:cNvCxnSpPr>
            <a:stCxn id="37" idx="3"/>
          </p:cNvCxnSpPr>
          <p:nvPr/>
        </p:nvCxnSpPr>
        <p:spPr bwMode="auto">
          <a:xfrm flipV="1">
            <a:off x="8610600" y="4617547"/>
            <a:ext cx="228600" cy="1396707"/>
          </a:xfrm>
          <a:prstGeom prst="straightConnector1">
            <a:avLst/>
          </a:prstGeom>
          <a:solidFill>
            <a:schemeClr val="accent1"/>
          </a:solidFill>
          <a:ln w="6350" cap="flat" cmpd="sng" algn="ctr">
            <a:solidFill>
              <a:srgbClr val="FF0000"/>
            </a:solidFill>
            <a:prstDash val="solid"/>
            <a:round/>
            <a:headEnd type="none" w="med" len="med"/>
            <a:tailEnd type="oval"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7" name="Rectangle 36"/>
          <p:cNvSpPr/>
          <p:nvPr/>
        </p:nvSpPr>
        <p:spPr bwMode="auto">
          <a:xfrm>
            <a:off x="8281040" y="6014253"/>
            <a:ext cx="329560" cy="0"/>
          </a:xfrm>
          <a:prstGeom prst="rect">
            <a:avLst/>
          </a:prstGeom>
          <a:solidFill>
            <a:schemeClr val="accent1"/>
          </a:solidFill>
          <a:ln w="6350" cap="flat" cmpd="sng" algn="ctr">
            <a:solidFill>
              <a:srgbClr val="FF0000"/>
            </a:solidFill>
            <a:prstDash val="solid"/>
            <a:round/>
            <a:headEnd type="none" w="med" len="med"/>
            <a:tailEnd type="oval"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3986213"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Narrow" pitchFamily="34" charset="0"/>
            </a:endParaRPr>
          </a:p>
        </p:txBody>
      </p:sp>
    </p:spTree>
    <p:extLst>
      <p:ext uri="{BB962C8B-B14F-4D97-AF65-F5344CB8AC3E}">
        <p14:creationId xmlns:p14="http://schemas.microsoft.com/office/powerpoint/2010/main" val="138375501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txBox="1">
            <a:spLocks/>
          </p:cNvSpPr>
          <p:nvPr/>
        </p:nvSpPr>
        <p:spPr>
          <a:xfrm>
            <a:off x="8305800" y="462954"/>
            <a:ext cx="609600" cy="307777"/>
          </a:xfrm>
          <a:prstGeom prst="rect">
            <a:avLst/>
          </a:prstGeom>
        </p:spPr>
        <p:txBody>
          <a:bodyPr vert="horz" lIns="91440" tIns="45720" rIns="91440" bIns="45720" rtlCol="0">
            <a:normAutofit fontScale="47500" lnSpcReduction="20000"/>
          </a:bodyPr>
          <a:lstStyle>
            <a:lvl1pPr marL="0" indent="0" algn="r" defTabSz="914400" rtl="0" eaLnBrk="1" latinLnBrk="0" hangingPunct="1">
              <a:spcBef>
                <a:spcPct val="20000"/>
              </a:spcBef>
              <a:buClr>
                <a:srgbClr val="959F38"/>
              </a:buClr>
              <a:buFontTx/>
              <a:buNone/>
              <a:defRPr sz="32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Clr>
                <a:srgbClr val="112E50"/>
              </a:buClr>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Clr>
                <a:srgbClr val="959F38"/>
              </a:buClr>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Clr>
                <a:srgbClr val="112E50"/>
              </a:buClr>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Clr>
                <a:srgbClr val="0099FF"/>
              </a:buClr>
              <a:buFont typeface="Wingdings" pitchFamily="2" charset="2"/>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fld id="{393CF724-F9E0-44B8-95BD-D38D8B22F53D}" type="slidenum">
              <a:rPr lang="en-US" smtClean="0">
                <a:solidFill>
                  <a:schemeClr val="bg1"/>
                </a:solidFill>
              </a:rPr>
              <a:pPr/>
              <a:t>7</a:t>
            </a:fld>
            <a:endParaRPr lang="en-US" dirty="0">
              <a:solidFill>
                <a:schemeClr val="bg1"/>
              </a:solidFill>
            </a:endParaRPr>
          </a:p>
        </p:txBody>
      </p:sp>
      <p:grpSp>
        <p:nvGrpSpPr>
          <p:cNvPr id="6" name="Group 5"/>
          <p:cNvGrpSpPr/>
          <p:nvPr/>
        </p:nvGrpSpPr>
        <p:grpSpPr>
          <a:xfrm>
            <a:off x="861447" y="6509594"/>
            <a:ext cx="7266841" cy="309661"/>
            <a:chOff x="861447" y="6509594"/>
            <a:chExt cx="7266841" cy="309661"/>
          </a:xfrm>
        </p:grpSpPr>
        <p:sp>
          <p:nvSpPr>
            <p:cNvPr id="8" name="TextBox 7"/>
            <p:cNvSpPr txBox="1"/>
            <p:nvPr/>
          </p:nvSpPr>
          <p:spPr>
            <a:xfrm>
              <a:off x="861447" y="6511478"/>
              <a:ext cx="1218603" cy="307777"/>
            </a:xfrm>
            <a:prstGeom prst="rect">
              <a:avLst/>
            </a:prstGeom>
            <a:solidFill>
              <a:srgbClr val="DEDFE6"/>
            </a:solidFill>
            <a:ln>
              <a:noFill/>
            </a:ln>
          </p:spPr>
          <p:txBody>
            <a:bodyPr wrap="none" rtlCol="0">
              <a:spAutoFit/>
            </a:bodyPr>
            <a:lstStyle/>
            <a:p>
              <a:r>
                <a:rPr lang="en-US" sz="1400" dirty="0" smtClean="0">
                  <a:latin typeface="Arial" panose="020B0604020202020204" pitchFamily="34" charset="0"/>
                  <a:cs typeface="Arial" panose="020B0604020202020204" pitchFamily="34" charset="0"/>
                </a:rPr>
                <a:t>Marta </a:t>
              </a:r>
              <a:r>
                <a:rPr lang="en-US" sz="1400" dirty="0" err="1" smtClean="0">
                  <a:latin typeface="Arial" panose="020B0604020202020204" pitchFamily="34" charset="0"/>
                  <a:cs typeface="Arial" panose="020B0604020202020204" pitchFamily="34" charset="0"/>
                </a:rPr>
                <a:t>Llonch</a:t>
              </a:r>
              <a:endParaRPr lang="en-US" sz="1400" dirty="0" smtClean="0">
                <a:latin typeface="Arial" panose="020B0604020202020204" pitchFamily="34" charset="0"/>
                <a:cs typeface="Arial" panose="020B0604020202020204" pitchFamily="34" charset="0"/>
              </a:endParaRPr>
            </a:p>
          </p:txBody>
        </p:sp>
        <p:sp>
          <p:nvSpPr>
            <p:cNvPr id="9" name="TextBox 8"/>
            <p:cNvSpPr txBox="1"/>
            <p:nvPr/>
          </p:nvSpPr>
          <p:spPr>
            <a:xfrm>
              <a:off x="3858594" y="6511477"/>
              <a:ext cx="1211935" cy="307777"/>
            </a:xfrm>
            <a:prstGeom prst="rect">
              <a:avLst/>
            </a:prstGeom>
            <a:solidFill>
              <a:srgbClr val="979F07"/>
            </a:solidFill>
            <a:ln>
              <a:noFill/>
            </a:ln>
          </p:spPr>
          <p:txBody>
            <a:bodyPr wrap="none" rtlCol="0">
              <a:spAutoFit/>
            </a:bodyPr>
            <a:lstStyle/>
            <a:p>
              <a:r>
                <a:rPr lang="en-US" sz="1400" dirty="0" smtClean="0">
                  <a:solidFill>
                    <a:schemeClr val="bg1"/>
                  </a:solidFill>
                  <a:latin typeface="Arial" panose="020B0604020202020204" pitchFamily="34" charset="0"/>
                  <a:cs typeface="Arial" panose="020B0604020202020204" pitchFamily="34" charset="0"/>
                </a:rPr>
                <a:t>www.cells.es</a:t>
              </a:r>
            </a:p>
          </p:txBody>
        </p:sp>
        <p:sp>
          <p:nvSpPr>
            <p:cNvPr id="10" name="TextBox 9"/>
            <p:cNvSpPr txBox="1"/>
            <p:nvPr/>
          </p:nvSpPr>
          <p:spPr>
            <a:xfrm>
              <a:off x="7049146" y="6509594"/>
              <a:ext cx="1079142" cy="307777"/>
            </a:xfrm>
            <a:prstGeom prst="rect">
              <a:avLst/>
            </a:prstGeom>
            <a:solidFill>
              <a:srgbClr val="88A0B8"/>
            </a:solidFill>
            <a:ln>
              <a:noFill/>
            </a:ln>
          </p:spPr>
          <p:txBody>
            <a:bodyPr wrap="none" rtlCol="0">
              <a:spAutoFit/>
            </a:bodyPr>
            <a:lstStyle/>
            <a:p>
              <a:r>
                <a:rPr lang="en-US" sz="1400" dirty="0" smtClean="0">
                  <a:solidFill>
                    <a:schemeClr val="bg1"/>
                  </a:solidFill>
                  <a:latin typeface="Arial" panose="020B0604020202020204" pitchFamily="34" charset="0"/>
                  <a:cs typeface="Arial" panose="020B0604020202020204" pitchFamily="34" charset="0"/>
                </a:rPr>
                <a:t>14/05/2014</a:t>
              </a:r>
            </a:p>
          </p:txBody>
        </p:sp>
      </p:grpSp>
      <p:grpSp>
        <p:nvGrpSpPr>
          <p:cNvPr id="21" name="Group 20"/>
          <p:cNvGrpSpPr/>
          <p:nvPr/>
        </p:nvGrpSpPr>
        <p:grpSpPr>
          <a:xfrm>
            <a:off x="861447" y="6509594"/>
            <a:ext cx="7455995" cy="309661"/>
            <a:chOff x="861447" y="6509594"/>
            <a:chExt cx="7455995" cy="309661"/>
          </a:xfrm>
        </p:grpSpPr>
        <p:sp>
          <p:nvSpPr>
            <p:cNvPr id="22" name="TextBox 21"/>
            <p:cNvSpPr txBox="1"/>
            <p:nvPr/>
          </p:nvSpPr>
          <p:spPr>
            <a:xfrm>
              <a:off x="861447" y="6511478"/>
              <a:ext cx="1218603" cy="307777"/>
            </a:xfrm>
            <a:prstGeom prst="rect">
              <a:avLst/>
            </a:prstGeom>
            <a:solidFill>
              <a:srgbClr val="DEDFE6"/>
            </a:solidFill>
            <a:ln>
              <a:noFill/>
            </a:ln>
          </p:spPr>
          <p:txBody>
            <a:bodyPr wrap="none" rtlCol="0">
              <a:spAutoFit/>
            </a:bodyPr>
            <a:lstStyle/>
            <a:p>
              <a:r>
                <a:rPr lang="en-US" sz="1400" dirty="0" smtClean="0">
                  <a:latin typeface="Arial" panose="020B0604020202020204" pitchFamily="34" charset="0"/>
                  <a:cs typeface="Arial" panose="020B0604020202020204" pitchFamily="34" charset="0"/>
                </a:rPr>
                <a:t>Marta </a:t>
              </a:r>
              <a:r>
                <a:rPr lang="en-US" sz="1400" dirty="0" err="1" smtClean="0">
                  <a:latin typeface="Arial" panose="020B0604020202020204" pitchFamily="34" charset="0"/>
                  <a:cs typeface="Arial" panose="020B0604020202020204" pitchFamily="34" charset="0"/>
                </a:rPr>
                <a:t>Llonch</a:t>
              </a:r>
              <a:endParaRPr lang="en-US" sz="1400" dirty="0" smtClean="0">
                <a:latin typeface="Arial" panose="020B0604020202020204" pitchFamily="34" charset="0"/>
                <a:cs typeface="Arial" panose="020B0604020202020204" pitchFamily="34" charset="0"/>
              </a:endParaRPr>
            </a:p>
          </p:txBody>
        </p:sp>
        <p:sp>
          <p:nvSpPr>
            <p:cNvPr id="23" name="TextBox 22"/>
            <p:cNvSpPr txBox="1"/>
            <p:nvPr/>
          </p:nvSpPr>
          <p:spPr>
            <a:xfrm>
              <a:off x="3858594" y="6511477"/>
              <a:ext cx="1211935" cy="307777"/>
            </a:xfrm>
            <a:prstGeom prst="rect">
              <a:avLst/>
            </a:prstGeom>
            <a:solidFill>
              <a:srgbClr val="979F07"/>
            </a:solidFill>
            <a:ln>
              <a:noFill/>
            </a:ln>
          </p:spPr>
          <p:txBody>
            <a:bodyPr wrap="none" rtlCol="0">
              <a:spAutoFit/>
            </a:bodyPr>
            <a:lstStyle/>
            <a:p>
              <a:r>
                <a:rPr lang="en-US" sz="1400" dirty="0" smtClean="0">
                  <a:solidFill>
                    <a:schemeClr val="bg1"/>
                  </a:solidFill>
                  <a:latin typeface="Arial" panose="020B0604020202020204" pitchFamily="34" charset="0"/>
                  <a:cs typeface="Arial" panose="020B0604020202020204" pitchFamily="34" charset="0"/>
                </a:rPr>
                <a:t>www.cells.es</a:t>
              </a:r>
            </a:p>
          </p:txBody>
        </p:sp>
        <p:sp>
          <p:nvSpPr>
            <p:cNvPr id="24" name="TextBox 23"/>
            <p:cNvSpPr txBox="1"/>
            <p:nvPr/>
          </p:nvSpPr>
          <p:spPr>
            <a:xfrm>
              <a:off x="7049146" y="6509594"/>
              <a:ext cx="1268296" cy="307777"/>
            </a:xfrm>
            <a:prstGeom prst="rect">
              <a:avLst/>
            </a:prstGeom>
            <a:solidFill>
              <a:srgbClr val="88A0B8"/>
            </a:solidFill>
            <a:ln>
              <a:noFill/>
            </a:ln>
          </p:spPr>
          <p:txBody>
            <a:bodyPr wrap="none" rtlCol="0">
              <a:spAutoFit/>
            </a:bodyPr>
            <a:lstStyle/>
            <a:p>
              <a:r>
                <a:rPr lang="en-US" sz="1400" dirty="0" smtClean="0">
                  <a:solidFill>
                    <a:schemeClr val="bg1"/>
                  </a:solidFill>
                  <a:latin typeface="Arial" panose="020B0604020202020204" pitchFamily="34" charset="0"/>
                  <a:cs typeface="Arial" panose="020B0604020202020204" pitchFamily="34" charset="0"/>
                </a:rPr>
                <a:t>2014 October</a:t>
              </a:r>
            </a:p>
          </p:txBody>
        </p:sp>
      </p:grpSp>
      <p:sp>
        <p:nvSpPr>
          <p:cNvPr id="25" name="Content Placeholder 2"/>
          <p:cNvSpPr txBox="1">
            <a:spLocks/>
          </p:cNvSpPr>
          <p:nvPr/>
        </p:nvSpPr>
        <p:spPr>
          <a:xfrm>
            <a:off x="1926159" y="228600"/>
            <a:ext cx="6288739" cy="1524000"/>
          </a:xfrm>
          <a:prstGeom prst="rect">
            <a:avLst/>
          </a:prstGeom>
        </p:spPr>
        <p:txBody>
          <a:bodyPr vert="horz" lIns="91440" tIns="45720" rIns="91440" bIns="45720" rtlCol="0" anchor="ctr">
            <a:normAutofit fontScale="92500" lnSpcReduction="10000"/>
          </a:bodyPr>
          <a:lstStyle>
            <a:lvl1pPr marL="0" indent="0" algn="l" defTabSz="914400" rtl="0" eaLnBrk="1" latinLnBrk="0" hangingPunct="1">
              <a:spcBef>
                <a:spcPct val="20000"/>
              </a:spcBef>
              <a:buClr>
                <a:srgbClr val="959F38"/>
              </a:buClr>
              <a:buFont typeface="Arial" pitchFamily="34" charset="0"/>
              <a:buNone/>
              <a:defRPr sz="3200" kern="1200">
                <a:solidFill>
                  <a:schemeClr val="tx1"/>
                </a:solidFill>
                <a:latin typeface="Arial" pitchFamily="34" charset="0"/>
                <a:ea typeface="+mn-ea"/>
                <a:cs typeface="Arial" pitchFamily="34" charset="0"/>
              </a:defRPr>
            </a:lvl1pPr>
            <a:lvl2pPr marL="457200" indent="0" algn="l" defTabSz="914400" rtl="0" eaLnBrk="1" latinLnBrk="0" hangingPunct="1">
              <a:spcBef>
                <a:spcPct val="20000"/>
              </a:spcBef>
              <a:buClr>
                <a:srgbClr val="112E50"/>
              </a:buClr>
              <a:buFont typeface="Arial" pitchFamily="34" charset="0"/>
              <a:buNone/>
              <a:defRPr sz="2800" kern="1200">
                <a:solidFill>
                  <a:schemeClr val="tx1"/>
                </a:solidFill>
                <a:latin typeface="Arial" pitchFamily="34" charset="0"/>
                <a:ea typeface="+mn-ea"/>
                <a:cs typeface="Arial" pitchFamily="34" charset="0"/>
              </a:defRPr>
            </a:lvl2pPr>
            <a:lvl3pPr marL="914400" indent="0" algn="l" defTabSz="914400" rtl="0" eaLnBrk="1" latinLnBrk="0" hangingPunct="1">
              <a:spcBef>
                <a:spcPct val="20000"/>
              </a:spcBef>
              <a:buClr>
                <a:srgbClr val="959F38"/>
              </a:buClr>
              <a:buFont typeface="Arial" pitchFamily="34" charset="0"/>
              <a:buNone/>
              <a:defRPr sz="2400" kern="1200">
                <a:solidFill>
                  <a:schemeClr val="tx1"/>
                </a:solidFill>
                <a:latin typeface="Arial" pitchFamily="34" charset="0"/>
                <a:ea typeface="+mn-ea"/>
                <a:cs typeface="Arial" pitchFamily="34" charset="0"/>
              </a:defRPr>
            </a:lvl3pPr>
            <a:lvl4pPr marL="1371600" indent="0" algn="l" defTabSz="914400" rtl="0" eaLnBrk="1" latinLnBrk="0" hangingPunct="1">
              <a:spcBef>
                <a:spcPct val="20000"/>
              </a:spcBef>
              <a:buClr>
                <a:srgbClr val="112E50"/>
              </a:buClr>
              <a:buFont typeface="Arial" pitchFamily="34" charset="0"/>
              <a:buNone/>
              <a:defRPr sz="2000" kern="1200">
                <a:solidFill>
                  <a:schemeClr val="tx1"/>
                </a:solidFill>
                <a:latin typeface="Arial" pitchFamily="34" charset="0"/>
                <a:ea typeface="+mn-ea"/>
                <a:cs typeface="Arial" pitchFamily="34" charset="0"/>
              </a:defRPr>
            </a:lvl4pPr>
            <a:lvl5pPr marL="1828800" indent="0" algn="l" defTabSz="914400" rtl="0" eaLnBrk="1" latinLnBrk="0" hangingPunct="1">
              <a:spcBef>
                <a:spcPct val="20000"/>
              </a:spcBef>
              <a:buClr>
                <a:srgbClr val="88A0B8"/>
              </a:buClr>
              <a:buFont typeface="Wingdings" pitchFamily="2" charset="2"/>
              <a:buNone/>
              <a:defRPr sz="2000" kern="1200">
                <a:solidFill>
                  <a:schemeClr val="tx1"/>
                </a:solidFill>
                <a:latin typeface="Arial" pitchFamily="34" charset="0"/>
                <a:ea typeface="+mn-ea"/>
                <a:cs typeface="Arial" pitchFamily="34" charset="0"/>
              </a:defRPr>
            </a:lvl5pPr>
            <a:lvl6pPr marL="22860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9pPr>
          </a:lstStyle>
          <a:p>
            <a:r>
              <a:rPr lang="en-US" sz="3900" b="1" dirty="0" smtClean="0">
                <a:solidFill>
                  <a:srgbClr val="112E50"/>
                </a:solidFill>
                <a:latin typeface="Arial Narrow" panose="020B0606020202030204" pitchFamily="34" charset="0"/>
              </a:rPr>
              <a:t>2. BL 24 – CIRCE Photoemission Spectroscopy and Microscopy</a:t>
            </a:r>
          </a:p>
          <a:p>
            <a:r>
              <a:rPr lang="ca-ES" sz="2600" dirty="0" smtClean="0">
                <a:solidFill>
                  <a:schemeClr val="bg1">
                    <a:lumMod val="50000"/>
                  </a:schemeClr>
                </a:solidFill>
                <a:latin typeface="Arial Narrow" panose="020B0606020202030204" pitchFamily="34" charset="0"/>
              </a:rPr>
              <a:t>	2.2 </a:t>
            </a:r>
            <a:r>
              <a:rPr lang="ca-ES" sz="2600" dirty="0">
                <a:solidFill>
                  <a:schemeClr val="bg1">
                    <a:lumMod val="50000"/>
                  </a:schemeClr>
                </a:solidFill>
                <a:latin typeface="Arial Narrow" panose="020B0606020202030204" pitchFamily="34" charset="0"/>
              </a:rPr>
              <a:t>Photon Beam Entrance.</a:t>
            </a:r>
            <a:endParaRPr lang="en-US" sz="2600" dirty="0">
              <a:solidFill>
                <a:schemeClr val="bg1">
                  <a:lumMod val="50000"/>
                </a:schemeClr>
              </a:solidFill>
              <a:latin typeface="Arial Narrow" panose="020B0606020202030204" pitchFamily="34" charset="0"/>
            </a:endParaRPr>
          </a:p>
        </p:txBody>
      </p:sp>
      <p:graphicFrame>
        <p:nvGraphicFramePr>
          <p:cNvPr id="53" name="Table 52"/>
          <p:cNvGraphicFramePr>
            <a:graphicFrameLocks noGrp="1"/>
          </p:cNvGraphicFramePr>
          <p:nvPr>
            <p:extLst>
              <p:ext uri="{D42A27DB-BD31-4B8C-83A1-F6EECF244321}">
                <p14:modId xmlns:p14="http://schemas.microsoft.com/office/powerpoint/2010/main" val="3284790516"/>
              </p:ext>
            </p:extLst>
          </p:nvPr>
        </p:nvGraphicFramePr>
        <p:xfrm>
          <a:off x="5946667" y="4495800"/>
          <a:ext cx="1996398" cy="1798511"/>
        </p:xfrm>
        <a:graphic>
          <a:graphicData uri="http://schemas.openxmlformats.org/drawingml/2006/table">
            <a:tbl>
              <a:tblPr>
                <a:tableStyleId>{7DF18680-E054-41AD-8BC1-D1AEF772440D}</a:tableStyleId>
              </a:tblPr>
              <a:tblGrid>
                <a:gridCol w="624798"/>
                <a:gridCol w="685800"/>
                <a:gridCol w="685800"/>
              </a:tblGrid>
              <a:tr h="367509">
                <a:tc>
                  <a:txBody>
                    <a:bodyPr/>
                    <a:lstStyle/>
                    <a:p>
                      <a:pPr algn="ctr"/>
                      <a:r>
                        <a:rPr lang="ca-ES" sz="900" b="1" dirty="0" smtClean="0">
                          <a:effectLst/>
                        </a:rPr>
                        <a:t>Location</a:t>
                      </a:r>
                      <a:endParaRPr lang="en-US" sz="900" b="1" dirty="0">
                        <a:effectLst/>
                      </a:endParaRPr>
                    </a:p>
                  </a:txBody>
                  <a:tcPr anchor="ctr">
                    <a:solidFill>
                      <a:schemeClr val="accent5">
                        <a:lumMod val="20000"/>
                        <a:lumOff val="80000"/>
                      </a:schemeClr>
                    </a:solidFill>
                  </a:tcPr>
                </a:tc>
                <a:tc>
                  <a:txBody>
                    <a:bodyPr/>
                    <a:lstStyle/>
                    <a:p>
                      <a:pPr algn="ctr"/>
                      <a:r>
                        <a:rPr lang="en-US" sz="900" b="1" dirty="0" smtClean="0"/>
                        <a:t>Aperture size  (mm)</a:t>
                      </a:r>
                      <a:endParaRPr lang="en-US" sz="900" b="1" dirty="0"/>
                    </a:p>
                  </a:txBody>
                  <a:tcPr anchor="ctr">
                    <a:solidFill>
                      <a:schemeClr val="accent5">
                        <a:lumMod val="20000"/>
                        <a:lumOff val="80000"/>
                      </a:schemeClr>
                    </a:solidFill>
                  </a:tcPr>
                </a:tc>
                <a:tc>
                  <a:txBody>
                    <a:bodyPr/>
                    <a:lstStyle/>
                    <a:p>
                      <a:pPr algn="ctr"/>
                      <a:r>
                        <a:rPr lang="en-US" sz="900" b="1" kern="1200" dirty="0" smtClean="0">
                          <a:solidFill>
                            <a:schemeClr val="dk1"/>
                          </a:solidFill>
                          <a:latin typeface="+mn-lt"/>
                          <a:ea typeface="+mn-ea"/>
                          <a:cs typeface="+mn-cs"/>
                        </a:rPr>
                        <a:t>P (mbar)</a:t>
                      </a:r>
                      <a:endParaRPr lang="en-US" sz="900" b="1" kern="1200" dirty="0">
                        <a:solidFill>
                          <a:schemeClr val="dk1"/>
                        </a:solidFill>
                        <a:latin typeface="+mn-lt"/>
                        <a:ea typeface="+mn-ea"/>
                        <a:cs typeface="+mn-cs"/>
                      </a:endParaRPr>
                    </a:p>
                  </a:txBody>
                  <a:tcPr marL="91443" marR="91443" marT="45704" marB="45704" anchor="ctr">
                    <a:solidFill>
                      <a:schemeClr val="accent5">
                        <a:lumMod val="20000"/>
                        <a:lumOff val="80000"/>
                      </a:schemeClr>
                    </a:solidFill>
                  </a:tcPr>
                </a:tc>
              </a:tr>
              <a:tr h="367509">
                <a:tc>
                  <a:txBody>
                    <a:bodyPr/>
                    <a:lstStyle/>
                    <a:p>
                      <a:pPr algn="ctr"/>
                      <a:r>
                        <a:rPr lang="ca-ES" sz="900" dirty="0" smtClean="0">
                          <a:effectLst/>
                        </a:rPr>
                        <a:t>Analysis</a:t>
                      </a:r>
                      <a:r>
                        <a:rPr lang="ca-ES" sz="900" baseline="0" dirty="0" smtClean="0">
                          <a:effectLst/>
                        </a:rPr>
                        <a:t> chamber</a:t>
                      </a:r>
                      <a:endParaRPr lang="en-US" sz="900" dirty="0">
                        <a:effectLst/>
                      </a:endParaRPr>
                    </a:p>
                  </a:txBody>
                  <a:tcPr anchor="ctr">
                    <a:solidFill>
                      <a:schemeClr val="accent5">
                        <a:lumMod val="20000"/>
                        <a:lumOff val="80000"/>
                      </a:schemeClr>
                    </a:solidFill>
                  </a:tcPr>
                </a:tc>
                <a:tc>
                  <a:txBody>
                    <a:bodyPr/>
                    <a:lstStyle/>
                    <a:p>
                      <a:pPr algn="ctr"/>
                      <a:r>
                        <a:rPr lang="ca-ES" sz="900" dirty="0" smtClean="0"/>
                        <a:t>-</a:t>
                      </a:r>
                      <a:endParaRPr lang="en-US" sz="900" dirty="0"/>
                    </a:p>
                  </a:txBody>
                  <a:tcPr anchor="ctr">
                    <a:solidFill>
                      <a:schemeClr val="accent5">
                        <a:lumMod val="20000"/>
                        <a:lumOff val="80000"/>
                      </a:schemeClr>
                    </a:solidFill>
                  </a:tcPr>
                </a:tc>
                <a:tc>
                  <a:txBody>
                    <a:bodyPr/>
                    <a:lstStyle/>
                    <a:p>
                      <a:pPr algn="ctr"/>
                      <a:r>
                        <a:rPr lang="en-US" sz="900" kern="1200" dirty="0" smtClean="0">
                          <a:solidFill>
                            <a:schemeClr val="dk1"/>
                          </a:solidFill>
                          <a:latin typeface="+mn-lt"/>
                          <a:ea typeface="+mn-ea"/>
                          <a:cs typeface="+mn-cs"/>
                        </a:rPr>
                        <a:t>2.5 x 10+1</a:t>
                      </a:r>
                      <a:endParaRPr lang="en-US" sz="900" kern="1200" dirty="0">
                        <a:solidFill>
                          <a:schemeClr val="dk1"/>
                        </a:solidFill>
                        <a:latin typeface="+mn-lt"/>
                        <a:ea typeface="+mn-ea"/>
                        <a:cs typeface="+mn-cs"/>
                      </a:endParaRPr>
                    </a:p>
                  </a:txBody>
                  <a:tcPr marL="91443" marR="91443" marT="45704" marB="45704" anchor="ctr">
                    <a:solidFill>
                      <a:schemeClr val="accent5">
                        <a:lumMod val="20000"/>
                        <a:lumOff val="80000"/>
                      </a:schemeClr>
                    </a:solidFill>
                  </a:tcPr>
                </a:tc>
              </a:tr>
              <a:tr h="294876">
                <a:tc>
                  <a:txBody>
                    <a:bodyPr/>
                    <a:lstStyle/>
                    <a:p>
                      <a:pPr algn="ctr"/>
                      <a:r>
                        <a:rPr lang="ca-ES" sz="900" dirty="0" smtClean="0">
                          <a:effectLst/>
                        </a:rPr>
                        <a:t>1</a:t>
                      </a:r>
                      <a:endParaRPr lang="en-US" sz="900" dirty="0">
                        <a:effectLst/>
                      </a:endParaRPr>
                    </a:p>
                  </a:txBody>
                  <a:tcPr anchor="ctr">
                    <a:solidFill>
                      <a:schemeClr val="accent5">
                        <a:lumMod val="20000"/>
                        <a:lumOff val="80000"/>
                      </a:schemeClr>
                    </a:solidFill>
                  </a:tcPr>
                </a:tc>
                <a:tc>
                  <a:txBody>
                    <a:bodyPr/>
                    <a:lstStyle/>
                    <a:p>
                      <a:pPr algn="ctr"/>
                      <a:r>
                        <a:rPr lang="ca-ES" sz="900" dirty="0" smtClean="0"/>
                        <a:t>0.3</a:t>
                      </a:r>
                      <a:endParaRPr lang="en-US" sz="900" dirty="0"/>
                    </a:p>
                  </a:txBody>
                  <a:tcPr anchor="ctr">
                    <a:solidFill>
                      <a:schemeClr val="accent5">
                        <a:lumMod val="20000"/>
                        <a:lumOff val="80000"/>
                      </a:schemeClr>
                    </a:solidFill>
                  </a:tcPr>
                </a:tc>
                <a:tc>
                  <a:txBody>
                    <a:bodyPr/>
                    <a:lstStyle/>
                    <a:p>
                      <a:pPr marL="0" marR="0" indent="0" algn="ctr" defTabSz="4176431" rtl="0" eaLnBrk="1" fontAlgn="auto" latinLnBrk="0" hangingPunct="1">
                        <a:lnSpc>
                          <a:spcPct val="100000"/>
                        </a:lnSpc>
                        <a:spcBef>
                          <a:spcPts val="0"/>
                        </a:spcBef>
                        <a:spcAft>
                          <a:spcPts val="0"/>
                        </a:spcAft>
                        <a:buClrTx/>
                        <a:buSzTx/>
                        <a:buFontTx/>
                        <a:buNone/>
                        <a:tabLst/>
                        <a:defRPr/>
                      </a:pPr>
                      <a:r>
                        <a:rPr lang="en-US" sz="900" kern="1200" dirty="0" smtClean="0">
                          <a:solidFill>
                            <a:schemeClr val="dk1"/>
                          </a:solidFill>
                          <a:latin typeface="+mn-lt"/>
                          <a:ea typeface="+mn-ea"/>
                          <a:cs typeface="+mn-cs"/>
                        </a:rPr>
                        <a:t>4.1 x 10–3</a:t>
                      </a:r>
                      <a:endParaRPr lang="en-US" sz="900" kern="1200" dirty="0">
                        <a:solidFill>
                          <a:schemeClr val="dk1"/>
                        </a:solidFill>
                        <a:latin typeface="+mn-lt"/>
                        <a:ea typeface="+mn-ea"/>
                        <a:cs typeface="+mn-cs"/>
                      </a:endParaRPr>
                    </a:p>
                  </a:txBody>
                  <a:tcPr marL="91443" marR="91443" marT="45704" marB="45704" anchor="ctr">
                    <a:solidFill>
                      <a:schemeClr val="accent5">
                        <a:lumMod val="20000"/>
                        <a:lumOff val="80000"/>
                      </a:schemeClr>
                    </a:solidFill>
                  </a:tcPr>
                </a:tc>
              </a:tr>
              <a:tr h="245120">
                <a:tc>
                  <a:txBody>
                    <a:bodyPr/>
                    <a:lstStyle/>
                    <a:p>
                      <a:pPr algn="ctr"/>
                      <a:r>
                        <a:rPr lang="ca-ES" sz="900" dirty="0" smtClean="0">
                          <a:effectLst/>
                        </a:rPr>
                        <a:t>2</a:t>
                      </a:r>
                      <a:endParaRPr lang="en-US" sz="900" dirty="0">
                        <a:effectLst/>
                      </a:endParaRPr>
                    </a:p>
                  </a:txBody>
                  <a:tcPr anchor="ctr">
                    <a:solidFill>
                      <a:schemeClr val="accent5">
                        <a:lumMod val="20000"/>
                        <a:lumOff val="80000"/>
                      </a:schemeClr>
                    </a:solidFill>
                  </a:tcPr>
                </a:tc>
                <a:tc>
                  <a:txBody>
                    <a:bodyPr/>
                    <a:lstStyle/>
                    <a:p>
                      <a:pPr algn="ctr"/>
                      <a:r>
                        <a:rPr lang="ca-ES" sz="900" dirty="0" smtClean="0"/>
                        <a:t>1.5</a:t>
                      </a:r>
                      <a:endParaRPr lang="en-US" sz="900" dirty="0"/>
                    </a:p>
                  </a:txBody>
                  <a:tcPr anchor="ctr">
                    <a:solidFill>
                      <a:schemeClr val="accent5">
                        <a:lumMod val="20000"/>
                        <a:lumOff val="80000"/>
                      </a:schemeClr>
                    </a:solidFill>
                  </a:tcPr>
                </a:tc>
                <a:tc>
                  <a:txBody>
                    <a:bodyPr/>
                    <a:lstStyle/>
                    <a:p>
                      <a:pPr marL="0" marR="0" indent="0" algn="ctr" defTabSz="4176431" rtl="0" eaLnBrk="1" fontAlgn="auto" latinLnBrk="0" hangingPunct="1">
                        <a:lnSpc>
                          <a:spcPct val="100000"/>
                        </a:lnSpc>
                        <a:spcBef>
                          <a:spcPts val="0"/>
                        </a:spcBef>
                        <a:spcAft>
                          <a:spcPts val="0"/>
                        </a:spcAft>
                        <a:buClrTx/>
                        <a:buSzTx/>
                        <a:buFontTx/>
                        <a:buNone/>
                        <a:tabLst/>
                        <a:defRPr/>
                      </a:pPr>
                      <a:r>
                        <a:rPr lang="en-US" sz="900" kern="1200" dirty="0" smtClean="0">
                          <a:solidFill>
                            <a:schemeClr val="dk1"/>
                          </a:solidFill>
                          <a:latin typeface="+mn-lt"/>
                          <a:ea typeface="+mn-ea"/>
                          <a:cs typeface="+mn-cs"/>
                        </a:rPr>
                        <a:t>1.7 x 10–5</a:t>
                      </a:r>
                      <a:endParaRPr lang="en-US" sz="900" kern="1200" dirty="0">
                        <a:solidFill>
                          <a:schemeClr val="dk1"/>
                        </a:solidFill>
                        <a:latin typeface="+mn-lt"/>
                        <a:ea typeface="+mn-ea"/>
                        <a:cs typeface="+mn-cs"/>
                      </a:endParaRPr>
                    </a:p>
                  </a:txBody>
                  <a:tcPr marL="91443" marR="91443" marT="45704" marB="45704" anchor="ctr">
                    <a:solidFill>
                      <a:schemeClr val="accent5">
                        <a:lumMod val="20000"/>
                        <a:lumOff val="80000"/>
                      </a:schemeClr>
                    </a:solidFill>
                  </a:tcPr>
                </a:tc>
              </a:tr>
              <a:tr h="260991">
                <a:tc>
                  <a:txBody>
                    <a:bodyPr/>
                    <a:lstStyle/>
                    <a:p>
                      <a:pPr algn="ctr"/>
                      <a:r>
                        <a:rPr lang="ca-ES" sz="900" dirty="0" smtClean="0">
                          <a:effectLst/>
                        </a:rPr>
                        <a:t>3</a:t>
                      </a:r>
                      <a:endParaRPr lang="en-US" sz="900" dirty="0">
                        <a:effectLst/>
                      </a:endParaRPr>
                    </a:p>
                  </a:txBody>
                  <a:tcPr anchor="ctr">
                    <a:solidFill>
                      <a:schemeClr val="accent5">
                        <a:lumMod val="20000"/>
                        <a:lumOff val="80000"/>
                      </a:schemeClr>
                    </a:solidFill>
                  </a:tcPr>
                </a:tc>
                <a:tc>
                  <a:txBody>
                    <a:bodyPr/>
                    <a:lstStyle/>
                    <a:p>
                      <a:pPr algn="ctr"/>
                      <a:r>
                        <a:rPr lang="ca-ES" sz="900" dirty="0" smtClean="0"/>
                        <a:t>2</a:t>
                      </a:r>
                      <a:endParaRPr lang="en-US" sz="900" dirty="0"/>
                    </a:p>
                  </a:txBody>
                  <a:tcPr anchor="ctr">
                    <a:solidFill>
                      <a:schemeClr val="accent5">
                        <a:lumMod val="20000"/>
                        <a:lumOff val="80000"/>
                      </a:schemeClr>
                    </a:solidFill>
                  </a:tcPr>
                </a:tc>
                <a:tc>
                  <a:txBody>
                    <a:bodyPr/>
                    <a:lstStyle/>
                    <a:p>
                      <a:pPr marL="0" marR="0" indent="0" algn="ctr" defTabSz="4176431" rtl="0" eaLnBrk="1" fontAlgn="auto" latinLnBrk="0" hangingPunct="1">
                        <a:lnSpc>
                          <a:spcPct val="100000"/>
                        </a:lnSpc>
                        <a:spcBef>
                          <a:spcPts val="0"/>
                        </a:spcBef>
                        <a:spcAft>
                          <a:spcPts val="0"/>
                        </a:spcAft>
                        <a:buClrTx/>
                        <a:buSzTx/>
                        <a:buFontTx/>
                        <a:buNone/>
                        <a:tabLst/>
                        <a:defRPr/>
                      </a:pPr>
                      <a:r>
                        <a:rPr lang="en-US" sz="900" kern="1200" dirty="0" smtClean="0">
                          <a:solidFill>
                            <a:schemeClr val="dk1"/>
                          </a:solidFill>
                          <a:latin typeface="+mn-lt"/>
                          <a:ea typeface="+mn-ea"/>
                          <a:cs typeface="+mn-cs"/>
                        </a:rPr>
                        <a:t>1.2 x 10–7</a:t>
                      </a:r>
                      <a:endParaRPr lang="en-US" sz="900" kern="1200" dirty="0">
                        <a:solidFill>
                          <a:schemeClr val="dk1"/>
                        </a:solidFill>
                        <a:latin typeface="+mn-lt"/>
                        <a:ea typeface="+mn-ea"/>
                        <a:cs typeface="+mn-cs"/>
                      </a:endParaRPr>
                    </a:p>
                  </a:txBody>
                  <a:tcPr marL="91443" marR="91443" marT="45704" marB="45704" anchor="ctr">
                    <a:solidFill>
                      <a:schemeClr val="accent5">
                        <a:lumMod val="20000"/>
                        <a:lumOff val="80000"/>
                      </a:schemeClr>
                    </a:solidFill>
                  </a:tcPr>
                </a:tc>
              </a:tr>
              <a:tr h="262506">
                <a:tc>
                  <a:txBody>
                    <a:bodyPr/>
                    <a:lstStyle/>
                    <a:p>
                      <a:pPr algn="ctr"/>
                      <a:r>
                        <a:rPr lang="ca-ES" sz="900" dirty="0" smtClean="0">
                          <a:effectLst/>
                        </a:rPr>
                        <a:t>4</a:t>
                      </a:r>
                      <a:endParaRPr lang="en-US" sz="900" dirty="0">
                        <a:effectLst/>
                      </a:endParaRPr>
                    </a:p>
                  </a:txBody>
                  <a:tcPr anchor="ctr">
                    <a:solidFill>
                      <a:schemeClr val="accent5">
                        <a:lumMod val="20000"/>
                        <a:lumOff val="80000"/>
                      </a:schemeClr>
                    </a:solidFill>
                  </a:tcPr>
                </a:tc>
                <a:tc>
                  <a:txBody>
                    <a:bodyPr/>
                    <a:lstStyle/>
                    <a:p>
                      <a:pPr algn="ctr"/>
                      <a:r>
                        <a:rPr lang="ca-ES" sz="900" dirty="0" smtClean="0"/>
                        <a:t>3</a:t>
                      </a:r>
                      <a:endParaRPr lang="en-US" sz="900" dirty="0"/>
                    </a:p>
                  </a:txBody>
                  <a:tcPr anchor="ctr">
                    <a:solidFill>
                      <a:schemeClr val="accent5">
                        <a:lumMod val="20000"/>
                        <a:lumOff val="80000"/>
                      </a:schemeClr>
                    </a:solidFill>
                  </a:tcPr>
                </a:tc>
                <a:tc>
                  <a:txBody>
                    <a:bodyPr/>
                    <a:lstStyle/>
                    <a:p>
                      <a:pPr marL="0" marR="0" indent="0" algn="ctr" defTabSz="4176431" rtl="0" eaLnBrk="1" fontAlgn="auto" latinLnBrk="0" hangingPunct="1">
                        <a:lnSpc>
                          <a:spcPct val="100000"/>
                        </a:lnSpc>
                        <a:spcBef>
                          <a:spcPts val="0"/>
                        </a:spcBef>
                        <a:spcAft>
                          <a:spcPts val="0"/>
                        </a:spcAft>
                        <a:buClrTx/>
                        <a:buSzTx/>
                        <a:buFontTx/>
                        <a:buNone/>
                        <a:tabLst/>
                        <a:defRPr/>
                      </a:pPr>
                      <a:r>
                        <a:rPr lang="en-US" sz="900" kern="1200" dirty="0" smtClean="0">
                          <a:solidFill>
                            <a:schemeClr val="dk1"/>
                          </a:solidFill>
                          <a:latin typeface="+mn-lt"/>
                          <a:ea typeface="+mn-ea"/>
                          <a:cs typeface="+mn-cs"/>
                        </a:rPr>
                        <a:t>1.6 x 10–9</a:t>
                      </a:r>
                      <a:endParaRPr lang="en-US" sz="900" kern="1200" dirty="0">
                        <a:solidFill>
                          <a:schemeClr val="dk1"/>
                        </a:solidFill>
                        <a:latin typeface="+mn-lt"/>
                        <a:ea typeface="+mn-ea"/>
                        <a:cs typeface="+mn-cs"/>
                      </a:endParaRPr>
                    </a:p>
                  </a:txBody>
                  <a:tcPr marL="91443" marR="91443" marT="45704" marB="45704" anchor="ctr">
                    <a:solidFill>
                      <a:schemeClr val="accent5">
                        <a:lumMod val="20000"/>
                        <a:lumOff val="80000"/>
                      </a:schemeClr>
                    </a:solidFill>
                  </a:tcPr>
                </a:tc>
              </a:tr>
            </a:tbl>
          </a:graphicData>
        </a:graphic>
      </p:graphicFrame>
      <p:grpSp>
        <p:nvGrpSpPr>
          <p:cNvPr id="18" name="Group 17"/>
          <p:cNvGrpSpPr/>
          <p:nvPr/>
        </p:nvGrpSpPr>
        <p:grpSpPr>
          <a:xfrm>
            <a:off x="2094675" y="3713511"/>
            <a:ext cx="3527837" cy="2424565"/>
            <a:chOff x="152400" y="2146756"/>
            <a:chExt cx="5216244" cy="3638450"/>
          </a:xfrm>
        </p:grpSpPr>
        <p:pic>
          <p:nvPicPr>
            <p:cNvPr id="51" name="Picture 1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2362200"/>
              <a:ext cx="5216244"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grpSp>
          <p:nvGrpSpPr>
            <p:cNvPr id="17" name="Group 16"/>
            <p:cNvGrpSpPr/>
            <p:nvPr/>
          </p:nvGrpSpPr>
          <p:grpSpPr>
            <a:xfrm>
              <a:off x="279954" y="2146756"/>
              <a:ext cx="4497513" cy="3638450"/>
              <a:chOff x="279954" y="2146756"/>
              <a:chExt cx="4497513" cy="3638450"/>
            </a:xfrm>
          </p:grpSpPr>
          <p:cxnSp>
            <p:nvCxnSpPr>
              <p:cNvPr id="54" name="Elbow Connector 11"/>
              <p:cNvCxnSpPr/>
              <p:nvPr/>
            </p:nvCxnSpPr>
            <p:spPr bwMode="auto">
              <a:xfrm flipH="1">
                <a:off x="279954" y="3581400"/>
                <a:ext cx="308814" cy="1139477"/>
              </a:xfrm>
              <a:prstGeom prst="straightConnector1">
                <a:avLst/>
              </a:prstGeom>
              <a:solidFill>
                <a:schemeClr val="accent1"/>
              </a:solidFill>
              <a:ln w="6350" cap="flat" cmpd="sng" algn="ctr">
                <a:solidFill>
                  <a:schemeClr val="tx1"/>
                </a:solidFill>
                <a:prstDash val="solid"/>
                <a:round/>
                <a:headEnd type="none" w="med" len="med"/>
                <a:tailEnd type="oval"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5" name="Rectangle 54"/>
              <p:cNvSpPr/>
              <p:nvPr/>
            </p:nvSpPr>
            <p:spPr bwMode="auto">
              <a:xfrm>
                <a:off x="588768" y="3581400"/>
                <a:ext cx="329560" cy="0"/>
              </a:xfrm>
              <a:prstGeom prst="rect">
                <a:avLst/>
              </a:prstGeom>
              <a:solidFill>
                <a:schemeClr val="accent1"/>
              </a:solidFill>
              <a:ln w="6350" cap="flat" cmpd="sng" algn="ctr">
                <a:solidFill>
                  <a:schemeClr val="tx1"/>
                </a:solidFill>
                <a:prstDash val="solid"/>
                <a:round/>
                <a:headEnd type="none" w="med" len="med"/>
                <a:tailEnd type="oval"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3986213"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Narrow" pitchFamily="34" charset="0"/>
                </a:endParaRPr>
              </a:p>
            </p:txBody>
          </p:sp>
          <p:sp>
            <p:nvSpPr>
              <p:cNvPr id="5" name="TextBox 4"/>
              <p:cNvSpPr txBox="1"/>
              <p:nvPr/>
            </p:nvSpPr>
            <p:spPr>
              <a:xfrm>
                <a:off x="927626" y="3417110"/>
                <a:ext cx="312906" cy="430887"/>
              </a:xfrm>
              <a:prstGeom prst="rect">
                <a:avLst/>
              </a:prstGeom>
              <a:noFill/>
              <a:ln>
                <a:noFill/>
              </a:ln>
            </p:spPr>
            <p:txBody>
              <a:bodyPr wrap="none" rtlCol="0">
                <a:spAutoFit/>
              </a:bodyPr>
              <a:lstStyle/>
              <a:p>
                <a:r>
                  <a:rPr lang="ca-ES" sz="2200" dirty="0" smtClean="0">
                    <a:latin typeface="Arial Narrow" panose="020B0606020202030204" pitchFamily="34" charset="0"/>
                  </a:rPr>
                  <a:t>1</a:t>
                </a:r>
                <a:endParaRPr lang="en-US" sz="2200" dirty="0" smtClean="0">
                  <a:latin typeface="Arial Narrow" panose="020B0606020202030204" pitchFamily="34" charset="0"/>
                </a:endParaRPr>
              </a:p>
            </p:txBody>
          </p:sp>
          <p:cxnSp>
            <p:nvCxnSpPr>
              <p:cNvPr id="56" name="Elbow Connector 11"/>
              <p:cNvCxnSpPr>
                <a:stCxn id="57" idx="3"/>
              </p:cNvCxnSpPr>
              <p:nvPr/>
            </p:nvCxnSpPr>
            <p:spPr bwMode="auto">
              <a:xfrm flipV="1">
                <a:off x="1982878" y="4035778"/>
                <a:ext cx="303122" cy="1526823"/>
              </a:xfrm>
              <a:prstGeom prst="straightConnector1">
                <a:avLst/>
              </a:prstGeom>
              <a:solidFill>
                <a:schemeClr val="accent1"/>
              </a:solidFill>
              <a:ln w="6350" cap="flat" cmpd="sng" algn="ctr">
                <a:solidFill>
                  <a:schemeClr val="tx1"/>
                </a:solidFill>
                <a:prstDash val="solid"/>
                <a:round/>
                <a:headEnd type="none" w="med" len="med"/>
                <a:tailEnd type="oval"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7" name="Rectangle 56"/>
              <p:cNvSpPr/>
              <p:nvPr/>
            </p:nvSpPr>
            <p:spPr bwMode="auto">
              <a:xfrm>
                <a:off x="1653318" y="5562600"/>
                <a:ext cx="329560" cy="0"/>
              </a:xfrm>
              <a:prstGeom prst="rect">
                <a:avLst/>
              </a:prstGeom>
              <a:solidFill>
                <a:schemeClr val="accent1"/>
              </a:solidFill>
              <a:ln w="6350" cap="flat" cmpd="sng" algn="ctr">
                <a:solidFill>
                  <a:schemeClr val="tx1"/>
                </a:solidFill>
                <a:prstDash val="solid"/>
                <a:round/>
                <a:headEnd type="none" w="med" len="med"/>
                <a:tailEnd type="oval"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3986213"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Narrow" pitchFamily="34" charset="0"/>
                </a:endParaRPr>
              </a:p>
            </p:txBody>
          </p:sp>
          <p:sp>
            <p:nvSpPr>
              <p:cNvPr id="58" name="TextBox 57"/>
              <p:cNvSpPr txBox="1"/>
              <p:nvPr/>
            </p:nvSpPr>
            <p:spPr>
              <a:xfrm>
                <a:off x="1314295" y="5354319"/>
                <a:ext cx="312906" cy="430887"/>
              </a:xfrm>
              <a:prstGeom prst="rect">
                <a:avLst/>
              </a:prstGeom>
              <a:noFill/>
              <a:ln>
                <a:noFill/>
              </a:ln>
            </p:spPr>
            <p:txBody>
              <a:bodyPr wrap="none" rtlCol="0">
                <a:spAutoFit/>
              </a:bodyPr>
              <a:lstStyle/>
              <a:p>
                <a:r>
                  <a:rPr lang="ca-ES" sz="2200" dirty="0" smtClean="0">
                    <a:latin typeface="Arial Narrow" panose="020B0606020202030204" pitchFamily="34" charset="0"/>
                  </a:rPr>
                  <a:t>2</a:t>
                </a:r>
                <a:endParaRPr lang="en-US" sz="2200" dirty="0" smtClean="0">
                  <a:latin typeface="Arial Narrow" panose="020B0606020202030204" pitchFamily="34" charset="0"/>
                </a:endParaRPr>
              </a:p>
            </p:txBody>
          </p:sp>
          <p:cxnSp>
            <p:nvCxnSpPr>
              <p:cNvPr id="61" name="Elbow Connector 11"/>
              <p:cNvCxnSpPr/>
              <p:nvPr/>
            </p:nvCxnSpPr>
            <p:spPr bwMode="auto">
              <a:xfrm flipH="1">
                <a:off x="3060392" y="2349043"/>
                <a:ext cx="267668" cy="1458818"/>
              </a:xfrm>
              <a:prstGeom prst="straightConnector1">
                <a:avLst/>
              </a:prstGeom>
              <a:solidFill>
                <a:schemeClr val="accent1"/>
              </a:solidFill>
              <a:ln w="6350" cap="flat" cmpd="sng" algn="ctr">
                <a:solidFill>
                  <a:schemeClr val="tx1"/>
                </a:solidFill>
                <a:prstDash val="solid"/>
                <a:round/>
                <a:headEnd type="none" w="med" len="med"/>
                <a:tailEnd type="oval"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2" name="Rectangle 61"/>
              <p:cNvSpPr/>
              <p:nvPr/>
            </p:nvSpPr>
            <p:spPr bwMode="auto">
              <a:xfrm>
                <a:off x="3338343" y="2349043"/>
                <a:ext cx="329560" cy="0"/>
              </a:xfrm>
              <a:prstGeom prst="rect">
                <a:avLst/>
              </a:prstGeom>
              <a:solidFill>
                <a:schemeClr val="accent1"/>
              </a:solidFill>
              <a:ln w="6350" cap="flat" cmpd="sng" algn="ctr">
                <a:solidFill>
                  <a:schemeClr val="tx1"/>
                </a:solidFill>
                <a:prstDash val="solid"/>
                <a:round/>
                <a:headEnd type="none" w="med" len="med"/>
                <a:tailEnd type="oval"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3986213"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Narrow" pitchFamily="34" charset="0"/>
                </a:endParaRPr>
              </a:p>
            </p:txBody>
          </p:sp>
          <p:sp>
            <p:nvSpPr>
              <p:cNvPr id="63" name="TextBox 62"/>
              <p:cNvSpPr txBox="1"/>
              <p:nvPr/>
            </p:nvSpPr>
            <p:spPr>
              <a:xfrm>
                <a:off x="3679127" y="2146756"/>
                <a:ext cx="312906" cy="430887"/>
              </a:xfrm>
              <a:prstGeom prst="rect">
                <a:avLst/>
              </a:prstGeom>
              <a:noFill/>
              <a:ln>
                <a:noFill/>
              </a:ln>
            </p:spPr>
            <p:txBody>
              <a:bodyPr wrap="none" rtlCol="0">
                <a:spAutoFit/>
              </a:bodyPr>
              <a:lstStyle/>
              <a:p>
                <a:r>
                  <a:rPr lang="ca-ES" sz="2200" dirty="0" smtClean="0">
                    <a:latin typeface="Arial Narrow" panose="020B0606020202030204" pitchFamily="34" charset="0"/>
                  </a:rPr>
                  <a:t>3</a:t>
                </a:r>
                <a:endParaRPr lang="en-US" sz="2200" dirty="0" smtClean="0">
                  <a:latin typeface="Arial Narrow" panose="020B0606020202030204" pitchFamily="34" charset="0"/>
                </a:endParaRPr>
              </a:p>
            </p:txBody>
          </p:sp>
          <p:cxnSp>
            <p:nvCxnSpPr>
              <p:cNvPr id="71" name="Elbow Connector 11"/>
              <p:cNvCxnSpPr/>
              <p:nvPr/>
            </p:nvCxnSpPr>
            <p:spPr bwMode="auto">
              <a:xfrm flipH="1" flipV="1">
                <a:off x="3835580" y="3581400"/>
                <a:ext cx="312906" cy="1524001"/>
              </a:xfrm>
              <a:prstGeom prst="straightConnector1">
                <a:avLst/>
              </a:prstGeom>
              <a:solidFill>
                <a:schemeClr val="accent1"/>
              </a:solidFill>
              <a:ln w="6350" cap="flat" cmpd="sng" algn="ctr">
                <a:solidFill>
                  <a:schemeClr val="tx1"/>
                </a:solidFill>
                <a:prstDash val="solid"/>
                <a:round/>
                <a:headEnd type="none" w="med" len="med"/>
                <a:tailEnd type="oval"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2" name="Rectangle 71"/>
              <p:cNvSpPr/>
              <p:nvPr/>
            </p:nvSpPr>
            <p:spPr bwMode="auto">
              <a:xfrm>
                <a:off x="4148486" y="5105400"/>
                <a:ext cx="329560" cy="0"/>
              </a:xfrm>
              <a:prstGeom prst="rect">
                <a:avLst/>
              </a:prstGeom>
              <a:solidFill>
                <a:schemeClr val="accent1"/>
              </a:solidFill>
              <a:ln w="6350" cap="flat" cmpd="sng" algn="ctr">
                <a:solidFill>
                  <a:schemeClr val="tx1"/>
                </a:solidFill>
                <a:prstDash val="solid"/>
                <a:round/>
                <a:headEnd type="none" w="med" len="med"/>
                <a:tailEnd type="oval"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3986213"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Narrow" pitchFamily="34" charset="0"/>
                </a:endParaRPr>
              </a:p>
            </p:txBody>
          </p:sp>
          <p:sp>
            <p:nvSpPr>
              <p:cNvPr id="73" name="TextBox 72"/>
              <p:cNvSpPr txBox="1"/>
              <p:nvPr/>
            </p:nvSpPr>
            <p:spPr>
              <a:xfrm>
                <a:off x="4464561" y="4889956"/>
                <a:ext cx="312906" cy="430887"/>
              </a:xfrm>
              <a:prstGeom prst="rect">
                <a:avLst/>
              </a:prstGeom>
              <a:noFill/>
              <a:ln>
                <a:noFill/>
              </a:ln>
            </p:spPr>
            <p:txBody>
              <a:bodyPr wrap="none" rtlCol="0">
                <a:spAutoFit/>
              </a:bodyPr>
              <a:lstStyle/>
              <a:p>
                <a:r>
                  <a:rPr lang="ca-ES" sz="2200" dirty="0">
                    <a:latin typeface="Arial Narrow" panose="020B0606020202030204" pitchFamily="34" charset="0"/>
                  </a:rPr>
                  <a:t>4</a:t>
                </a:r>
                <a:endParaRPr lang="en-US" sz="2200" dirty="0" smtClean="0">
                  <a:latin typeface="Arial Narrow" panose="020B0606020202030204" pitchFamily="34" charset="0"/>
                </a:endParaRPr>
              </a:p>
            </p:txBody>
          </p:sp>
        </p:grpSp>
      </p:grpSp>
      <p:sp>
        <p:nvSpPr>
          <p:cNvPr id="2" name="Rectangle 1"/>
          <p:cNvSpPr/>
          <p:nvPr/>
        </p:nvSpPr>
        <p:spPr>
          <a:xfrm>
            <a:off x="5298806" y="1874222"/>
            <a:ext cx="3292120" cy="338554"/>
          </a:xfrm>
          <a:prstGeom prst="rect">
            <a:avLst/>
          </a:prstGeom>
        </p:spPr>
        <p:txBody>
          <a:bodyPr wrap="none">
            <a:spAutoFit/>
          </a:bodyPr>
          <a:lstStyle/>
          <a:p>
            <a:pPr marL="285750" indent="-285750">
              <a:buClr>
                <a:srgbClr val="979F07"/>
              </a:buClr>
              <a:buFont typeface="Wingdings" panose="05000000000000000000" pitchFamily="2" charset="2"/>
              <a:buChar char="§"/>
            </a:pPr>
            <a:r>
              <a:rPr lang="en-US" altLang="en-US" sz="1600" dirty="0" smtClean="0">
                <a:solidFill>
                  <a:schemeClr val="tx2"/>
                </a:solidFill>
                <a:latin typeface="Arial Narrow" panose="020B0606020202030204" pitchFamily="34" charset="0"/>
              </a:rPr>
              <a:t>Compactness and pumping efficiency.</a:t>
            </a:r>
            <a:endParaRPr lang="en-US" sz="1600" dirty="0">
              <a:solidFill>
                <a:schemeClr val="tx2"/>
              </a:solidFill>
              <a:latin typeface="Arial Narrow" panose="020B0606020202030204" pitchFamily="34" charset="0"/>
            </a:endParaRPr>
          </a:p>
        </p:txBody>
      </p:sp>
      <p:sp>
        <p:nvSpPr>
          <p:cNvPr id="28" name="Rectangle 27"/>
          <p:cNvSpPr/>
          <p:nvPr/>
        </p:nvSpPr>
        <p:spPr>
          <a:xfrm>
            <a:off x="5298804" y="2259922"/>
            <a:ext cx="3292122" cy="584775"/>
          </a:xfrm>
          <a:prstGeom prst="rect">
            <a:avLst/>
          </a:prstGeom>
        </p:spPr>
        <p:txBody>
          <a:bodyPr wrap="square">
            <a:spAutoFit/>
          </a:bodyPr>
          <a:lstStyle/>
          <a:p>
            <a:pPr marL="285750" indent="-285750">
              <a:buClr>
                <a:srgbClr val="979F07"/>
              </a:buClr>
              <a:buFont typeface="Wingdings" panose="05000000000000000000" pitchFamily="2" charset="2"/>
              <a:buChar char="§"/>
            </a:pPr>
            <a:r>
              <a:rPr lang="en-US" altLang="en-US" sz="1600" dirty="0">
                <a:solidFill>
                  <a:schemeClr val="tx2"/>
                </a:solidFill>
                <a:latin typeface="Arial Narrow" panose="020B0606020202030204" pitchFamily="34" charset="0"/>
              </a:rPr>
              <a:t>Apertures positions adjustable from the </a:t>
            </a:r>
            <a:r>
              <a:rPr lang="en-US" altLang="en-US" sz="1600" dirty="0" smtClean="0">
                <a:solidFill>
                  <a:schemeClr val="tx2"/>
                </a:solidFill>
                <a:latin typeface="Arial Narrow" panose="020B0606020202030204" pitchFamily="34" charset="0"/>
              </a:rPr>
              <a:t>outside.</a:t>
            </a:r>
            <a:endParaRPr lang="en-US" sz="1600" dirty="0">
              <a:solidFill>
                <a:schemeClr val="tx2"/>
              </a:solidFill>
              <a:latin typeface="Arial Narrow" panose="020B0606020202030204" pitchFamily="34" charset="0"/>
            </a:endParaRPr>
          </a:p>
        </p:txBody>
      </p:sp>
      <p:sp>
        <p:nvSpPr>
          <p:cNvPr id="3" name="Rectangle 2"/>
          <p:cNvSpPr/>
          <p:nvPr/>
        </p:nvSpPr>
        <p:spPr>
          <a:xfrm>
            <a:off x="5298804" y="2844697"/>
            <a:ext cx="3292122" cy="830997"/>
          </a:xfrm>
          <a:prstGeom prst="rect">
            <a:avLst/>
          </a:prstGeom>
        </p:spPr>
        <p:txBody>
          <a:bodyPr wrap="square">
            <a:spAutoFit/>
          </a:bodyPr>
          <a:lstStyle/>
          <a:p>
            <a:pPr marL="342900" indent="-342900">
              <a:buClr>
                <a:srgbClr val="979F07"/>
              </a:buClr>
              <a:buFont typeface="Wingdings" panose="05000000000000000000" pitchFamily="2" charset="2"/>
              <a:buChar char="§"/>
            </a:pPr>
            <a:r>
              <a:rPr lang="en-US" altLang="en-US" sz="1600" dirty="0" smtClean="0">
                <a:solidFill>
                  <a:schemeClr val="tx2"/>
                </a:solidFill>
                <a:latin typeface="Arial Narrow" panose="020B0606020202030204" pitchFamily="34" charset="0"/>
              </a:rPr>
              <a:t>Pressure </a:t>
            </a:r>
            <a:r>
              <a:rPr lang="en-US" altLang="en-US" sz="1600" dirty="0">
                <a:solidFill>
                  <a:schemeClr val="tx2"/>
                </a:solidFill>
                <a:latin typeface="Arial Narrow" panose="020B0606020202030204" pitchFamily="34" charset="0"/>
              </a:rPr>
              <a:t>difference </a:t>
            </a:r>
            <a:r>
              <a:rPr lang="en-US" altLang="en-US" sz="1600" dirty="0" smtClean="0">
                <a:solidFill>
                  <a:schemeClr val="tx2"/>
                </a:solidFill>
                <a:latin typeface="Arial Narrow" panose="020B0606020202030204" pitchFamily="34" charset="0"/>
              </a:rPr>
              <a:t>(analysis </a:t>
            </a:r>
            <a:r>
              <a:rPr lang="en-US" altLang="en-US" sz="1600" dirty="0">
                <a:solidFill>
                  <a:schemeClr val="tx2"/>
                </a:solidFill>
                <a:latin typeface="Arial Narrow" panose="020B0606020202030204" pitchFamily="34" charset="0"/>
              </a:rPr>
              <a:t>chamber </a:t>
            </a:r>
            <a:r>
              <a:rPr lang="en-US" altLang="en-US" sz="1600" dirty="0" smtClean="0">
                <a:solidFill>
                  <a:schemeClr val="tx2"/>
                </a:solidFill>
                <a:latin typeface="Arial Narrow" panose="020B0606020202030204" pitchFamily="34" charset="0"/>
              </a:rPr>
              <a:t>- beamline) 9 </a:t>
            </a:r>
            <a:r>
              <a:rPr lang="en-US" altLang="en-US" sz="1600" dirty="0">
                <a:solidFill>
                  <a:schemeClr val="tx2"/>
                </a:solidFill>
                <a:latin typeface="Arial Narrow" panose="020B0606020202030204" pitchFamily="34" charset="0"/>
              </a:rPr>
              <a:t>orders of </a:t>
            </a:r>
            <a:r>
              <a:rPr lang="en-US" altLang="en-US" sz="1600" dirty="0" smtClean="0">
                <a:solidFill>
                  <a:schemeClr val="tx2"/>
                </a:solidFill>
                <a:latin typeface="Arial Narrow" panose="020B0606020202030204" pitchFamily="34" charset="0"/>
              </a:rPr>
              <a:t>magnitude.</a:t>
            </a:r>
            <a:endParaRPr lang="en-US" sz="1600" dirty="0">
              <a:solidFill>
                <a:schemeClr val="tx2"/>
              </a:solidFill>
              <a:latin typeface="Arial Narrow" panose="020B0606020202030204" pitchFamily="34" charset="0"/>
            </a:endParaRPr>
          </a:p>
        </p:txBody>
      </p:sp>
      <p:sp>
        <p:nvSpPr>
          <p:cNvPr id="31" name="Rectangle 30"/>
          <p:cNvSpPr/>
          <p:nvPr/>
        </p:nvSpPr>
        <p:spPr>
          <a:xfrm>
            <a:off x="5565671" y="3708223"/>
            <a:ext cx="2758390" cy="646331"/>
          </a:xfrm>
          <a:prstGeom prst="rect">
            <a:avLst/>
          </a:prstGeom>
          <a:solidFill>
            <a:schemeClr val="bg1">
              <a:alpha val="70000"/>
            </a:schemeClr>
          </a:solidFill>
          <a:ln>
            <a:solidFill>
              <a:srgbClr val="FF0000"/>
            </a:solidFill>
          </a:ln>
        </p:spPr>
        <p:txBody>
          <a:bodyPr wrap="square">
            <a:spAutoFit/>
          </a:bodyPr>
          <a:lstStyle/>
          <a:p>
            <a:pPr algn="ctr"/>
            <a:r>
              <a:rPr lang="en-US" altLang="en-US" dirty="0" smtClean="0">
                <a:solidFill>
                  <a:srgbClr val="FF0000"/>
                </a:solidFill>
                <a:latin typeface="Arial Narrow" panose="020B0606020202030204" pitchFamily="34" charset="0"/>
              </a:rPr>
              <a:t>OUR GOAL: Align the apertures within the ±0.1mm !!</a:t>
            </a:r>
            <a:endParaRPr lang="en-US" dirty="0">
              <a:solidFill>
                <a:srgbClr val="FF0000"/>
              </a:solidFill>
              <a:latin typeface="Arial Narrow" panose="020B0606020202030204" pitchFamily="34" charset="0"/>
            </a:endParaRPr>
          </a:p>
        </p:txBody>
      </p:sp>
      <p:pic>
        <p:nvPicPr>
          <p:cNvPr id="512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8806" y="1893272"/>
            <a:ext cx="3241271" cy="2165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821505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txBox="1">
            <a:spLocks/>
          </p:cNvSpPr>
          <p:nvPr/>
        </p:nvSpPr>
        <p:spPr>
          <a:xfrm>
            <a:off x="8305800" y="462954"/>
            <a:ext cx="609600" cy="307777"/>
          </a:xfrm>
          <a:prstGeom prst="rect">
            <a:avLst/>
          </a:prstGeom>
        </p:spPr>
        <p:txBody>
          <a:bodyPr vert="horz" lIns="91440" tIns="45720" rIns="91440" bIns="45720" rtlCol="0">
            <a:normAutofit fontScale="47500" lnSpcReduction="20000"/>
          </a:bodyPr>
          <a:lstStyle>
            <a:lvl1pPr marL="0" indent="0" algn="r" defTabSz="914400" rtl="0" eaLnBrk="1" latinLnBrk="0" hangingPunct="1">
              <a:spcBef>
                <a:spcPct val="20000"/>
              </a:spcBef>
              <a:buClr>
                <a:srgbClr val="959F38"/>
              </a:buClr>
              <a:buFontTx/>
              <a:buNone/>
              <a:defRPr sz="32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Clr>
                <a:srgbClr val="112E50"/>
              </a:buClr>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Clr>
                <a:srgbClr val="959F38"/>
              </a:buClr>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Clr>
                <a:srgbClr val="112E50"/>
              </a:buClr>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Clr>
                <a:srgbClr val="0099FF"/>
              </a:buClr>
              <a:buFont typeface="Wingdings" pitchFamily="2" charset="2"/>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fld id="{393CF724-F9E0-44B8-95BD-D38D8B22F53D}" type="slidenum">
              <a:rPr lang="en-US" smtClean="0">
                <a:solidFill>
                  <a:schemeClr val="bg1"/>
                </a:solidFill>
              </a:rPr>
              <a:pPr/>
              <a:t>8</a:t>
            </a:fld>
            <a:endParaRPr lang="en-US" dirty="0">
              <a:solidFill>
                <a:schemeClr val="bg1"/>
              </a:solidFill>
            </a:endParaRPr>
          </a:p>
        </p:txBody>
      </p:sp>
      <p:grpSp>
        <p:nvGrpSpPr>
          <p:cNvPr id="6" name="Group 5"/>
          <p:cNvGrpSpPr/>
          <p:nvPr/>
        </p:nvGrpSpPr>
        <p:grpSpPr>
          <a:xfrm>
            <a:off x="861447" y="6509594"/>
            <a:ext cx="7266841" cy="309661"/>
            <a:chOff x="861447" y="6509594"/>
            <a:chExt cx="7266841" cy="309661"/>
          </a:xfrm>
        </p:grpSpPr>
        <p:sp>
          <p:nvSpPr>
            <p:cNvPr id="8" name="TextBox 7"/>
            <p:cNvSpPr txBox="1"/>
            <p:nvPr/>
          </p:nvSpPr>
          <p:spPr>
            <a:xfrm>
              <a:off x="861447" y="6511478"/>
              <a:ext cx="1218603" cy="307777"/>
            </a:xfrm>
            <a:prstGeom prst="rect">
              <a:avLst/>
            </a:prstGeom>
            <a:solidFill>
              <a:srgbClr val="DEDFE6"/>
            </a:solidFill>
            <a:ln>
              <a:noFill/>
            </a:ln>
          </p:spPr>
          <p:txBody>
            <a:bodyPr wrap="none" rtlCol="0">
              <a:spAutoFit/>
            </a:bodyPr>
            <a:lstStyle/>
            <a:p>
              <a:r>
                <a:rPr lang="en-US" sz="1400" dirty="0" smtClean="0">
                  <a:latin typeface="Arial" panose="020B0604020202020204" pitchFamily="34" charset="0"/>
                  <a:cs typeface="Arial" panose="020B0604020202020204" pitchFamily="34" charset="0"/>
                </a:rPr>
                <a:t>Marta </a:t>
              </a:r>
              <a:r>
                <a:rPr lang="en-US" sz="1400" dirty="0" err="1" smtClean="0">
                  <a:latin typeface="Arial" panose="020B0604020202020204" pitchFamily="34" charset="0"/>
                  <a:cs typeface="Arial" panose="020B0604020202020204" pitchFamily="34" charset="0"/>
                </a:rPr>
                <a:t>Llonch</a:t>
              </a:r>
              <a:endParaRPr lang="en-US" sz="1400" dirty="0" smtClean="0">
                <a:latin typeface="Arial" panose="020B0604020202020204" pitchFamily="34" charset="0"/>
                <a:cs typeface="Arial" panose="020B0604020202020204" pitchFamily="34" charset="0"/>
              </a:endParaRPr>
            </a:p>
          </p:txBody>
        </p:sp>
        <p:sp>
          <p:nvSpPr>
            <p:cNvPr id="9" name="TextBox 8"/>
            <p:cNvSpPr txBox="1"/>
            <p:nvPr/>
          </p:nvSpPr>
          <p:spPr>
            <a:xfrm>
              <a:off x="3858594" y="6511477"/>
              <a:ext cx="1211935" cy="307777"/>
            </a:xfrm>
            <a:prstGeom prst="rect">
              <a:avLst/>
            </a:prstGeom>
            <a:solidFill>
              <a:srgbClr val="979F07"/>
            </a:solidFill>
            <a:ln>
              <a:noFill/>
            </a:ln>
          </p:spPr>
          <p:txBody>
            <a:bodyPr wrap="none" rtlCol="0">
              <a:spAutoFit/>
            </a:bodyPr>
            <a:lstStyle/>
            <a:p>
              <a:r>
                <a:rPr lang="en-US" sz="1400" dirty="0" smtClean="0">
                  <a:solidFill>
                    <a:schemeClr val="bg1"/>
                  </a:solidFill>
                  <a:latin typeface="Arial" panose="020B0604020202020204" pitchFamily="34" charset="0"/>
                  <a:cs typeface="Arial" panose="020B0604020202020204" pitchFamily="34" charset="0"/>
                </a:rPr>
                <a:t>www.cells.es</a:t>
              </a:r>
            </a:p>
          </p:txBody>
        </p:sp>
        <p:sp>
          <p:nvSpPr>
            <p:cNvPr id="10" name="TextBox 9"/>
            <p:cNvSpPr txBox="1"/>
            <p:nvPr/>
          </p:nvSpPr>
          <p:spPr>
            <a:xfrm>
              <a:off x="7049146" y="6509594"/>
              <a:ext cx="1079142" cy="307777"/>
            </a:xfrm>
            <a:prstGeom prst="rect">
              <a:avLst/>
            </a:prstGeom>
            <a:solidFill>
              <a:srgbClr val="88A0B8"/>
            </a:solidFill>
            <a:ln>
              <a:noFill/>
            </a:ln>
          </p:spPr>
          <p:txBody>
            <a:bodyPr wrap="none" rtlCol="0">
              <a:spAutoFit/>
            </a:bodyPr>
            <a:lstStyle/>
            <a:p>
              <a:r>
                <a:rPr lang="en-US" sz="1400" dirty="0" smtClean="0">
                  <a:solidFill>
                    <a:schemeClr val="bg1"/>
                  </a:solidFill>
                  <a:latin typeface="Arial" panose="020B0604020202020204" pitchFamily="34" charset="0"/>
                  <a:cs typeface="Arial" panose="020B0604020202020204" pitchFamily="34" charset="0"/>
                </a:rPr>
                <a:t>14/05/2014</a:t>
              </a:r>
            </a:p>
          </p:txBody>
        </p:sp>
      </p:grpSp>
      <p:grpSp>
        <p:nvGrpSpPr>
          <p:cNvPr id="26" name="Group 25"/>
          <p:cNvGrpSpPr/>
          <p:nvPr/>
        </p:nvGrpSpPr>
        <p:grpSpPr>
          <a:xfrm>
            <a:off x="861447" y="6509594"/>
            <a:ext cx="7455995" cy="309661"/>
            <a:chOff x="861447" y="6509594"/>
            <a:chExt cx="7455995" cy="309661"/>
          </a:xfrm>
        </p:grpSpPr>
        <p:sp>
          <p:nvSpPr>
            <p:cNvPr id="27" name="TextBox 26"/>
            <p:cNvSpPr txBox="1"/>
            <p:nvPr/>
          </p:nvSpPr>
          <p:spPr>
            <a:xfrm>
              <a:off x="861447" y="6511478"/>
              <a:ext cx="1218603" cy="307777"/>
            </a:xfrm>
            <a:prstGeom prst="rect">
              <a:avLst/>
            </a:prstGeom>
            <a:solidFill>
              <a:srgbClr val="DEDFE6"/>
            </a:solidFill>
            <a:ln>
              <a:noFill/>
            </a:ln>
          </p:spPr>
          <p:txBody>
            <a:bodyPr wrap="none" rtlCol="0">
              <a:spAutoFit/>
            </a:bodyPr>
            <a:lstStyle/>
            <a:p>
              <a:r>
                <a:rPr lang="en-US" sz="1400" dirty="0" smtClean="0">
                  <a:latin typeface="Arial" panose="020B0604020202020204" pitchFamily="34" charset="0"/>
                  <a:cs typeface="Arial" panose="020B0604020202020204" pitchFamily="34" charset="0"/>
                </a:rPr>
                <a:t>Marta </a:t>
              </a:r>
              <a:r>
                <a:rPr lang="en-US" sz="1400" dirty="0" err="1" smtClean="0">
                  <a:latin typeface="Arial" panose="020B0604020202020204" pitchFamily="34" charset="0"/>
                  <a:cs typeface="Arial" panose="020B0604020202020204" pitchFamily="34" charset="0"/>
                </a:rPr>
                <a:t>Llonch</a:t>
              </a:r>
              <a:endParaRPr lang="en-US" sz="1400" dirty="0" smtClean="0">
                <a:latin typeface="Arial" panose="020B0604020202020204" pitchFamily="34" charset="0"/>
                <a:cs typeface="Arial" panose="020B0604020202020204" pitchFamily="34" charset="0"/>
              </a:endParaRPr>
            </a:p>
          </p:txBody>
        </p:sp>
        <p:sp>
          <p:nvSpPr>
            <p:cNvPr id="28" name="TextBox 27"/>
            <p:cNvSpPr txBox="1"/>
            <p:nvPr/>
          </p:nvSpPr>
          <p:spPr>
            <a:xfrm>
              <a:off x="3858594" y="6511477"/>
              <a:ext cx="1211935" cy="307777"/>
            </a:xfrm>
            <a:prstGeom prst="rect">
              <a:avLst/>
            </a:prstGeom>
            <a:solidFill>
              <a:srgbClr val="979F07"/>
            </a:solidFill>
            <a:ln>
              <a:noFill/>
            </a:ln>
          </p:spPr>
          <p:txBody>
            <a:bodyPr wrap="none" rtlCol="0">
              <a:spAutoFit/>
            </a:bodyPr>
            <a:lstStyle/>
            <a:p>
              <a:r>
                <a:rPr lang="en-US" sz="1400" dirty="0" smtClean="0">
                  <a:solidFill>
                    <a:schemeClr val="bg1"/>
                  </a:solidFill>
                  <a:latin typeface="Arial" panose="020B0604020202020204" pitchFamily="34" charset="0"/>
                  <a:cs typeface="Arial" panose="020B0604020202020204" pitchFamily="34" charset="0"/>
                </a:rPr>
                <a:t>www.cells.es</a:t>
              </a:r>
            </a:p>
          </p:txBody>
        </p:sp>
        <p:sp>
          <p:nvSpPr>
            <p:cNvPr id="29" name="TextBox 28"/>
            <p:cNvSpPr txBox="1"/>
            <p:nvPr/>
          </p:nvSpPr>
          <p:spPr>
            <a:xfrm>
              <a:off x="7049146" y="6509594"/>
              <a:ext cx="1268296" cy="307777"/>
            </a:xfrm>
            <a:prstGeom prst="rect">
              <a:avLst/>
            </a:prstGeom>
            <a:solidFill>
              <a:srgbClr val="88A0B8"/>
            </a:solidFill>
            <a:ln>
              <a:noFill/>
            </a:ln>
          </p:spPr>
          <p:txBody>
            <a:bodyPr wrap="none" rtlCol="0">
              <a:spAutoFit/>
            </a:bodyPr>
            <a:lstStyle/>
            <a:p>
              <a:r>
                <a:rPr lang="en-US" sz="1400" dirty="0" smtClean="0">
                  <a:solidFill>
                    <a:schemeClr val="bg1"/>
                  </a:solidFill>
                  <a:latin typeface="Arial" panose="020B0604020202020204" pitchFamily="34" charset="0"/>
                  <a:cs typeface="Arial" panose="020B0604020202020204" pitchFamily="34" charset="0"/>
                </a:rPr>
                <a:t>2014 October</a:t>
              </a:r>
            </a:p>
          </p:txBody>
        </p:sp>
      </p:grpSp>
      <p:sp>
        <p:nvSpPr>
          <p:cNvPr id="30" name="Content Placeholder 2"/>
          <p:cNvSpPr txBox="1">
            <a:spLocks/>
          </p:cNvSpPr>
          <p:nvPr/>
        </p:nvSpPr>
        <p:spPr>
          <a:xfrm>
            <a:off x="1926159" y="228600"/>
            <a:ext cx="6288739" cy="1524000"/>
          </a:xfrm>
          <a:prstGeom prst="rect">
            <a:avLst/>
          </a:prstGeom>
        </p:spPr>
        <p:txBody>
          <a:bodyPr vert="horz" lIns="91440" tIns="45720" rIns="91440" bIns="45720" rtlCol="0" anchor="ctr">
            <a:normAutofit/>
          </a:bodyPr>
          <a:lstStyle>
            <a:lvl1pPr marL="0" indent="0" algn="l" defTabSz="914400" rtl="0" eaLnBrk="1" latinLnBrk="0" hangingPunct="1">
              <a:spcBef>
                <a:spcPct val="20000"/>
              </a:spcBef>
              <a:buClr>
                <a:srgbClr val="959F38"/>
              </a:buClr>
              <a:buFont typeface="Arial" pitchFamily="34" charset="0"/>
              <a:buNone/>
              <a:defRPr sz="3200" kern="1200">
                <a:solidFill>
                  <a:schemeClr val="tx1"/>
                </a:solidFill>
                <a:latin typeface="Arial" pitchFamily="34" charset="0"/>
                <a:ea typeface="+mn-ea"/>
                <a:cs typeface="Arial" pitchFamily="34" charset="0"/>
              </a:defRPr>
            </a:lvl1pPr>
            <a:lvl2pPr marL="457200" indent="0" algn="l" defTabSz="914400" rtl="0" eaLnBrk="1" latinLnBrk="0" hangingPunct="1">
              <a:spcBef>
                <a:spcPct val="20000"/>
              </a:spcBef>
              <a:buClr>
                <a:srgbClr val="112E50"/>
              </a:buClr>
              <a:buFont typeface="Arial" pitchFamily="34" charset="0"/>
              <a:buNone/>
              <a:defRPr sz="2800" kern="1200">
                <a:solidFill>
                  <a:schemeClr val="tx1"/>
                </a:solidFill>
                <a:latin typeface="Arial" pitchFamily="34" charset="0"/>
                <a:ea typeface="+mn-ea"/>
                <a:cs typeface="Arial" pitchFamily="34" charset="0"/>
              </a:defRPr>
            </a:lvl2pPr>
            <a:lvl3pPr marL="914400" indent="0" algn="l" defTabSz="914400" rtl="0" eaLnBrk="1" latinLnBrk="0" hangingPunct="1">
              <a:spcBef>
                <a:spcPct val="20000"/>
              </a:spcBef>
              <a:buClr>
                <a:srgbClr val="959F38"/>
              </a:buClr>
              <a:buFont typeface="Arial" pitchFamily="34" charset="0"/>
              <a:buNone/>
              <a:defRPr sz="2400" kern="1200">
                <a:solidFill>
                  <a:schemeClr val="tx1"/>
                </a:solidFill>
                <a:latin typeface="Arial" pitchFamily="34" charset="0"/>
                <a:ea typeface="+mn-ea"/>
                <a:cs typeface="Arial" pitchFamily="34" charset="0"/>
              </a:defRPr>
            </a:lvl3pPr>
            <a:lvl4pPr marL="1371600" indent="0" algn="l" defTabSz="914400" rtl="0" eaLnBrk="1" latinLnBrk="0" hangingPunct="1">
              <a:spcBef>
                <a:spcPct val="20000"/>
              </a:spcBef>
              <a:buClr>
                <a:srgbClr val="112E50"/>
              </a:buClr>
              <a:buFont typeface="Arial" pitchFamily="34" charset="0"/>
              <a:buNone/>
              <a:defRPr sz="2000" kern="1200">
                <a:solidFill>
                  <a:schemeClr val="tx1"/>
                </a:solidFill>
                <a:latin typeface="Arial" pitchFamily="34" charset="0"/>
                <a:ea typeface="+mn-ea"/>
                <a:cs typeface="Arial" pitchFamily="34" charset="0"/>
              </a:defRPr>
            </a:lvl4pPr>
            <a:lvl5pPr marL="1828800" indent="0" algn="l" defTabSz="914400" rtl="0" eaLnBrk="1" latinLnBrk="0" hangingPunct="1">
              <a:spcBef>
                <a:spcPct val="20000"/>
              </a:spcBef>
              <a:buClr>
                <a:srgbClr val="88A0B8"/>
              </a:buClr>
              <a:buFont typeface="Wingdings" pitchFamily="2" charset="2"/>
              <a:buNone/>
              <a:defRPr sz="2000" kern="1200">
                <a:solidFill>
                  <a:schemeClr val="tx1"/>
                </a:solidFill>
                <a:latin typeface="Arial" pitchFamily="34" charset="0"/>
                <a:ea typeface="+mn-ea"/>
                <a:cs typeface="Arial" pitchFamily="34" charset="0"/>
              </a:defRPr>
            </a:lvl5pPr>
            <a:lvl6pPr marL="22860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9pPr>
          </a:lstStyle>
          <a:p>
            <a:r>
              <a:rPr lang="en-US" sz="3900" b="1" dirty="0">
                <a:solidFill>
                  <a:srgbClr val="112E50"/>
                </a:solidFill>
                <a:latin typeface="Arial Narrow" panose="020B0606020202030204" pitchFamily="34" charset="0"/>
              </a:rPr>
              <a:t>3</a:t>
            </a:r>
            <a:r>
              <a:rPr lang="en-US" sz="3900" b="1" dirty="0" smtClean="0">
                <a:solidFill>
                  <a:srgbClr val="112E50"/>
                </a:solidFill>
                <a:latin typeface="Arial Narrow" panose="020B0606020202030204" pitchFamily="34" charset="0"/>
              </a:rPr>
              <a:t>. ALBA Survey and Alignment</a:t>
            </a:r>
          </a:p>
          <a:p>
            <a:r>
              <a:rPr lang="ca-ES" sz="2600" dirty="0" smtClean="0">
                <a:solidFill>
                  <a:schemeClr val="bg1">
                    <a:lumMod val="50000"/>
                  </a:schemeClr>
                </a:solidFill>
                <a:latin typeface="Arial Narrow" panose="020B0606020202030204" pitchFamily="34" charset="0"/>
              </a:rPr>
              <a:t>	3.1 Instrumentation</a:t>
            </a:r>
            <a:r>
              <a:rPr lang="ca-ES" sz="2600" dirty="0">
                <a:solidFill>
                  <a:schemeClr val="bg1">
                    <a:lumMod val="50000"/>
                  </a:schemeClr>
                </a:solidFill>
                <a:latin typeface="Arial Narrow" panose="020B0606020202030204" pitchFamily="34" charset="0"/>
              </a:rPr>
              <a:t>.</a:t>
            </a:r>
            <a:endParaRPr lang="en-US" sz="2600" dirty="0">
              <a:solidFill>
                <a:schemeClr val="bg1">
                  <a:lumMod val="50000"/>
                </a:schemeClr>
              </a:solidFill>
              <a:latin typeface="Arial Narrow" panose="020B0606020202030204" pitchFamily="34" charset="0"/>
            </a:endParaRPr>
          </a:p>
        </p:txBody>
      </p:sp>
      <p:grpSp>
        <p:nvGrpSpPr>
          <p:cNvPr id="3" name="Group 2"/>
          <p:cNvGrpSpPr/>
          <p:nvPr/>
        </p:nvGrpSpPr>
        <p:grpSpPr>
          <a:xfrm>
            <a:off x="2051475" y="1600200"/>
            <a:ext cx="3920700" cy="1492716"/>
            <a:chOff x="2797217" y="1919703"/>
            <a:chExt cx="3920700" cy="1492716"/>
          </a:xfrm>
        </p:grpSpPr>
        <p:pic>
          <p:nvPicPr>
            <p:cNvPr id="15" name="Picture 5" descr="http://www.officinedalzotto.it/var/upload/full/g10mm0t6.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0901" r="12595"/>
            <a:stretch/>
          </p:blipFill>
          <p:spPr bwMode="auto">
            <a:xfrm>
              <a:off x="2797217" y="1979977"/>
              <a:ext cx="1469982" cy="140304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0" name="Rectangle 19"/>
            <p:cNvSpPr/>
            <p:nvPr/>
          </p:nvSpPr>
          <p:spPr>
            <a:xfrm>
              <a:off x="4267199" y="1919703"/>
              <a:ext cx="2450718" cy="1492716"/>
            </a:xfrm>
            <a:prstGeom prst="rect">
              <a:avLst/>
            </a:prstGeom>
          </p:spPr>
          <p:txBody>
            <a:bodyPr wrap="square">
              <a:spAutoFit/>
            </a:bodyPr>
            <a:lstStyle/>
            <a:p>
              <a:pPr marL="285750" indent="-285750" algn="just">
                <a:buClr>
                  <a:srgbClr val="979F07"/>
                </a:buClr>
                <a:buFont typeface="Wingdings" panose="05000000000000000000" pitchFamily="2" charset="2"/>
                <a:buChar char="§"/>
              </a:pPr>
              <a:r>
                <a:rPr lang="en-US" altLang="en-US" sz="1600" dirty="0" smtClean="0">
                  <a:solidFill>
                    <a:schemeClr val="tx2"/>
                  </a:solidFill>
                  <a:latin typeface="Arial Narrow" panose="020B0606020202030204" pitchFamily="34" charset="0"/>
                </a:rPr>
                <a:t>Laser tracker: </a:t>
              </a:r>
              <a:r>
                <a:rPr lang="en-US" altLang="en-US" sz="1400" dirty="0" smtClean="0">
                  <a:solidFill>
                    <a:schemeClr val="tx2"/>
                  </a:solidFill>
                  <a:latin typeface="Arial Narrow" panose="020B0606020202030204" pitchFamily="34" charset="0"/>
                </a:rPr>
                <a:t>for network measurement, fiducialization, installation, alignment…</a:t>
              </a:r>
            </a:p>
            <a:p>
              <a:pPr algn="just">
                <a:buClr>
                  <a:srgbClr val="979F07"/>
                </a:buClr>
              </a:pPr>
              <a:endParaRPr lang="en-US" altLang="en-US" sz="800" dirty="0" smtClean="0">
                <a:solidFill>
                  <a:schemeClr val="tx2"/>
                </a:solidFill>
                <a:latin typeface="Arial Narrow" panose="020B0606020202030204" pitchFamily="34" charset="0"/>
              </a:endParaRPr>
            </a:p>
            <a:p>
              <a:pPr algn="just">
                <a:buClr>
                  <a:srgbClr val="979F07"/>
                </a:buClr>
              </a:pPr>
              <a:r>
                <a:rPr lang="en-US" sz="1200" dirty="0" smtClean="0">
                  <a:solidFill>
                    <a:schemeClr val="tx2"/>
                  </a:solidFill>
                  <a:latin typeface="Arial Narrow" panose="020B0606020202030204" pitchFamily="34" charset="0"/>
                </a:rPr>
                <a:t>	</a:t>
              </a:r>
              <a:r>
                <a:rPr lang="en-US" sz="1300" i="1" dirty="0" smtClean="0">
                  <a:solidFill>
                    <a:schemeClr val="tx2"/>
                  </a:solidFill>
                  <a:latin typeface="Arial Narrow" panose="020B0606020202030204" pitchFamily="34" charset="0"/>
                </a:rPr>
                <a:t>Reproducibility of a 	3D coordinate 	(2</a:t>
              </a:r>
              <a:r>
                <a:rPr lang="el-GR" sz="1300" i="1" dirty="0" smtClean="0">
                  <a:solidFill>
                    <a:schemeClr val="tx2"/>
                  </a:solidFill>
                  <a:latin typeface="Arial Narrow" panose="020B0606020202030204" pitchFamily="34" charset="0"/>
                </a:rPr>
                <a:t>σ</a:t>
              </a:r>
              <a:r>
                <a:rPr lang="es-ES" sz="1300" i="1" dirty="0" smtClean="0">
                  <a:solidFill>
                    <a:schemeClr val="tx2"/>
                  </a:solidFill>
                  <a:latin typeface="Arial Narrow" panose="020B0606020202030204" pitchFamily="34" charset="0"/>
                </a:rPr>
                <a:t>)</a:t>
              </a:r>
              <a:r>
                <a:rPr lang="en-US" sz="1300" i="1" dirty="0" smtClean="0">
                  <a:solidFill>
                    <a:schemeClr val="tx2"/>
                  </a:solidFill>
                  <a:latin typeface="Arial Narrow" panose="020B0606020202030204" pitchFamily="34" charset="0"/>
                </a:rPr>
                <a:t> </a:t>
              </a:r>
            </a:p>
            <a:p>
              <a:pPr algn="just">
                <a:buClr>
                  <a:srgbClr val="979F07"/>
                </a:buClr>
              </a:pPr>
              <a:r>
                <a:rPr lang="en-US" sz="1300" i="1" dirty="0">
                  <a:solidFill>
                    <a:schemeClr val="tx2"/>
                  </a:solidFill>
                  <a:latin typeface="Arial Narrow" panose="020B0606020202030204" pitchFamily="34" charset="0"/>
                </a:rPr>
                <a:t>	</a:t>
              </a:r>
              <a:r>
                <a:rPr lang="en-US" sz="1300" i="1" dirty="0" smtClean="0">
                  <a:solidFill>
                    <a:schemeClr val="tx2"/>
                  </a:solidFill>
                  <a:latin typeface="Arial Narrow" panose="020B0606020202030204" pitchFamily="34" charset="0"/>
                </a:rPr>
                <a:t>0 – 2.5m : 12</a:t>
              </a:r>
              <a:r>
                <a:rPr lang="el-GR" sz="1300" i="1" dirty="0" smtClean="0">
                  <a:solidFill>
                    <a:schemeClr val="tx2"/>
                  </a:solidFill>
                  <a:latin typeface="Arial Narrow" panose="020B0606020202030204" pitchFamily="34" charset="0"/>
                </a:rPr>
                <a:t>μ</a:t>
              </a:r>
              <a:r>
                <a:rPr lang="es-ES" sz="1300" i="1" dirty="0" smtClean="0">
                  <a:solidFill>
                    <a:schemeClr val="tx2"/>
                  </a:solidFill>
                  <a:latin typeface="Arial Narrow" panose="020B0606020202030204" pitchFamily="34" charset="0"/>
                </a:rPr>
                <a:t>m</a:t>
              </a:r>
              <a:endParaRPr lang="en-US" sz="1300" i="1" dirty="0">
                <a:solidFill>
                  <a:schemeClr val="tx2"/>
                </a:solidFill>
                <a:latin typeface="Arial Narrow" panose="020B0606020202030204" pitchFamily="34" charset="0"/>
              </a:endParaRPr>
            </a:p>
          </p:txBody>
        </p:sp>
      </p:grpSp>
      <p:grpSp>
        <p:nvGrpSpPr>
          <p:cNvPr id="4" name="Group 3"/>
          <p:cNvGrpSpPr/>
          <p:nvPr/>
        </p:nvGrpSpPr>
        <p:grpSpPr>
          <a:xfrm>
            <a:off x="3599556" y="3189049"/>
            <a:ext cx="4083738" cy="1526194"/>
            <a:chOff x="2437755" y="3505200"/>
            <a:chExt cx="4083738" cy="1526194"/>
          </a:xfrm>
        </p:grpSpPr>
        <p:sp>
          <p:nvSpPr>
            <p:cNvPr id="23" name="Rectangle 22"/>
            <p:cNvSpPr/>
            <p:nvPr/>
          </p:nvSpPr>
          <p:spPr>
            <a:xfrm>
              <a:off x="2437755" y="3505200"/>
              <a:ext cx="2630127" cy="1508105"/>
            </a:xfrm>
            <a:prstGeom prst="rect">
              <a:avLst/>
            </a:prstGeom>
          </p:spPr>
          <p:txBody>
            <a:bodyPr wrap="square">
              <a:spAutoFit/>
            </a:bodyPr>
            <a:lstStyle/>
            <a:p>
              <a:pPr marL="285750" indent="-285750" algn="just">
                <a:buClr>
                  <a:srgbClr val="979F07"/>
                </a:buClr>
                <a:buFont typeface="Wingdings" panose="05000000000000000000" pitchFamily="2" charset="2"/>
                <a:buChar char="§"/>
              </a:pPr>
              <a:r>
                <a:rPr lang="en-US" altLang="en-US" sz="1600" dirty="0" smtClean="0">
                  <a:solidFill>
                    <a:schemeClr val="tx2"/>
                  </a:solidFill>
                  <a:latin typeface="Arial Narrow" panose="020B0606020202030204" pitchFamily="34" charset="0"/>
                </a:rPr>
                <a:t>Theodolite: </a:t>
              </a:r>
              <a:r>
                <a:rPr lang="en-US" altLang="en-US" sz="1400" dirty="0" smtClean="0">
                  <a:solidFill>
                    <a:schemeClr val="tx2"/>
                  </a:solidFill>
                  <a:latin typeface="Arial Narrow" panose="020B0606020202030204" pitchFamily="34" charset="0"/>
                </a:rPr>
                <a:t>for the PBE apertures alignment (optically), fiducialization. </a:t>
              </a:r>
            </a:p>
            <a:p>
              <a:pPr algn="just">
                <a:buClr>
                  <a:srgbClr val="979F07"/>
                </a:buClr>
              </a:pPr>
              <a:endParaRPr lang="en-US" altLang="en-US" sz="800" dirty="0" smtClean="0">
                <a:solidFill>
                  <a:schemeClr val="tx2"/>
                </a:solidFill>
                <a:latin typeface="Arial Narrow" panose="020B0606020202030204" pitchFamily="34" charset="0"/>
              </a:endParaRPr>
            </a:p>
            <a:p>
              <a:pPr algn="just">
                <a:buClr>
                  <a:srgbClr val="979F07"/>
                </a:buClr>
              </a:pPr>
              <a:r>
                <a:rPr lang="en-US" sz="1400" dirty="0" smtClean="0">
                  <a:solidFill>
                    <a:schemeClr val="tx2"/>
                  </a:solidFill>
                  <a:latin typeface="Arial Narrow" panose="020B0606020202030204" pitchFamily="34" charset="0"/>
                </a:rPr>
                <a:t>	</a:t>
              </a:r>
              <a:r>
                <a:rPr lang="en-US" sz="1300" i="1" dirty="0">
                  <a:solidFill>
                    <a:schemeClr val="tx2"/>
                  </a:solidFill>
                  <a:latin typeface="Arial Narrow" panose="020B0606020202030204" pitchFamily="34" charset="0"/>
                </a:rPr>
                <a:t>Angular measurement: 	Standard deviation 1</a:t>
              </a:r>
              <a:r>
                <a:rPr lang="el-GR" sz="1300" i="1" dirty="0">
                  <a:solidFill>
                    <a:schemeClr val="tx2"/>
                  </a:solidFill>
                  <a:latin typeface="Arial Narrow" panose="020B0606020202030204" pitchFamily="34" charset="0"/>
                </a:rPr>
                <a:t>σ</a:t>
              </a:r>
              <a:r>
                <a:rPr lang="en-US" sz="1300" i="1" dirty="0">
                  <a:solidFill>
                    <a:schemeClr val="tx2"/>
                  </a:solidFill>
                  <a:latin typeface="Arial Narrow" panose="020B0606020202030204" pitchFamily="34" charset="0"/>
                </a:rPr>
                <a:t>: 	+0.5”</a:t>
              </a:r>
            </a:p>
          </p:txBody>
        </p:sp>
        <p:pic>
          <p:nvPicPr>
            <p:cNvPr id="24" name="Picture 32" descr="http://www.swisstek.com/images/wild_leica/tm5100a.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0811" b="5472"/>
            <a:stretch/>
          </p:blipFill>
          <p:spPr bwMode="auto">
            <a:xfrm>
              <a:off x="5248275" y="3610221"/>
              <a:ext cx="1273218" cy="142117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grpSp>
        <p:nvGrpSpPr>
          <p:cNvPr id="2" name="Group 1"/>
          <p:cNvGrpSpPr/>
          <p:nvPr/>
        </p:nvGrpSpPr>
        <p:grpSpPr>
          <a:xfrm>
            <a:off x="2012425" y="4802020"/>
            <a:ext cx="4083575" cy="1508105"/>
            <a:chOff x="2012425" y="4802020"/>
            <a:chExt cx="4083575" cy="1508105"/>
          </a:xfrm>
        </p:grpSpPr>
        <p:sp>
          <p:nvSpPr>
            <p:cNvPr id="33" name="Rectangle 32"/>
            <p:cNvSpPr/>
            <p:nvPr/>
          </p:nvSpPr>
          <p:spPr>
            <a:xfrm>
              <a:off x="3610447" y="4802020"/>
              <a:ext cx="2485553" cy="1508105"/>
            </a:xfrm>
            <a:prstGeom prst="rect">
              <a:avLst/>
            </a:prstGeom>
          </p:spPr>
          <p:txBody>
            <a:bodyPr wrap="square">
              <a:spAutoFit/>
            </a:bodyPr>
            <a:lstStyle/>
            <a:p>
              <a:pPr marL="285750" indent="-285750" algn="just">
                <a:buClr>
                  <a:srgbClr val="979F07"/>
                </a:buClr>
                <a:buFont typeface="Wingdings" panose="05000000000000000000" pitchFamily="2" charset="2"/>
                <a:buChar char="§"/>
              </a:pPr>
              <a:r>
                <a:rPr lang="en-US" altLang="en-US" sz="1600" dirty="0" smtClean="0">
                  <a:solidFill>
                    <a:schemeClr val="tx2"/>
                  </a:solidFill>
                  <a:latin typeface="Arial Narrow" panose="020B0606020202030204" pitchFamily="34" charset="0"/>
                </a:rPr>
                <a:t>Optical Level: </a:t>
              </a:r>
              <a:r>
                <a:rPr lang="en-US" altLang="en-US" sz="1400" dirty="0" smtClean="0">
                  <a:solidFill>
                    <a:schemeClr val="tx2"/>
                  </a:solidFill>
                  <a:latin typeface="Arial Narrow" panose="020B0606020202030204" pitchFamily="34" charset="0"/>
                </a:rPr>
                <a:t>help to check the apertures position and measure the holes diameter.  </a:t>
              </a:r>
              <a:endParaRPr lang="en-US" altLang="en-US" sz="1400" dirty="0">
                <a:solidFill>
                  <a:schemeClr val="tx2"/>
                </a:solidFill>
                <a:latin typeface="Arial Narrow" panose="020B0606020202030204" pitchFamily="34" charset="0"/>
              </a:endParaRPr>
            </a:p>
            <a:p>
              <a:pPr algn="just">
                <a:buClr>
                  <a:srgbClr val="979F07"/>
                </a:buClr>
              </a:pPr>
              <a:endParaRPr lang="en-US" altLang="en-US" sz="800" dirty="0" smtClean="0">
                <a:solidFill>
                  <a:schemeClr val="tx2"/>
                </a:solidFill>
                <a:latin typeface="Arial Narrow" panose="020B0606020202030204" pitchFamily="34" charset="0"/>
              </a:endParaRPr>
            </a:p>
            <a:p>
              <a:pPr algn="just">
                <a:buClr>
                  <a:srgbClr val="979F07"/>
                </a:buClr>
              </a:pPr>
              <a:r>
                <a:rPr lang="en-US" sz="1400" dirty="0" smtClean="0">
                  <a:solidFill>
                    <a:schemeClr val="tx2"/>
                  </a:solidFill>
                  <a:latin typeface="Arial Narrow" panose="020B0606020202030204" pitchFamily="34" charset="0"/>
                </a:rPr>
                <a:t>	</a:t>
              </a:r>
              <a:r>
                <a:rPr lang="en-US" sz="1300" i="1" dirty="0" smtClean="0">
                  <a:solidFill>
                    <a:schemeClr val="tx2"/>
                  </a:solidFill>
                  <a:latin typeface="Arial Narrow" panose="020B0606020202030204" pitchFamily="34" charset="0"/>
                </a:rPr>
                <a:t>Standard deviation 	(1km two way 	levelling) : </a:t>
              </a:r>
              <a:r>
                <a:rPr lang="en-US" sz="1300" i="1" u="sng" dirty="0" smtClean="0">
                  <a:solidFill>
                    <a:schemeClr val="tx2"/>
                  </a:solidFill>
                  <a:latin typeface="Arial Narrow" panose="020B0606020202030204" pitchFamily="34" charset="0"/>
                </a:rPr>
                <a:t>+</a:t>
              </a:r>
              <a:r>
                <a:rPr lang="en-US" sz="1300" i="1" dirty="0" smtClean="0">
                  <a:solidFill>
                    <a:schemeClr val="tx2"/>
                  </a:solidFill>
                  <a:latin typeface="Arial Narrow" panose="020B0606020202030204" pitchFamily="34" charset="0"/>
                </a:rPr>
                <a:t>0.2mm</a:t>
              </a:r>
              <a:endParaRPr lang="en-US" sz="1300" i="1" dirty="0">
                <a:solidFill>
                  <a:schemeClr val="tx2"/>
                </a:solidFill>
                <a:latin typeface="Arial Narrow" panose="020B0606020202030204" pitchFamily="34" charset="0"/>
              </a:endParaRPr>
            </a:p>
          </p:txBody>
        </p:sp>
        <p:pic>
          <p:nvPicPr>
            <p:cNvPr id="2050" name="Picture 2" descr="http://www.dehilster.info/pages/images/1977_wild_heerbrugg_n3_level_20140223110519b.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949" r="7209"/>
            <a:stretch/>
          </p:blipFill>
          <p:spPr bwMode="auto">
            <a:xfrm>
              <a:off x="2012425" y="4880924"/>
              <a:ext cx="1548081" cy="135029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55650754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txBox="1">
            <a:spLocks/>
          </p:cNvSpPr>
          <p:nvPr/>
        </p:nvSpPr>
        <p:spPr>
          <a:xfrm>
            <a:off x="8305800" y="462954"/>
            <a:ext cx="609600" cy="307777"/>
          </a:xfrm>
          <a:prstGeom prst="rect">
            <a:avLst/>
          </a:prstGeom>
        </p:spPr>
        <p:txBody>
          <a:bodyPr vert="horz" lIns="91440" tIns="45720" rIns="91440" bIns="45720" rtlCol="0">
            <a:normAutofit fontScale="47500" lnSpcReduction="20000"/>
          </a:bodyPr>
          <a:lstStyle>
            <a:lvl1pPr marL="0" indent="0" algn="r" defTabSz="914400" rtl="0" eaLnBrk="1" latinLnBrk="0" hangingPunct="1">
              <a:spcBef>
                <a:spcPct val="20000"/>
              </a:spcBef>
              <a:buClr>
                <a:srgbClr val="959F38"/>
              </a:buClr>
              <a:buFontTx/>
              <a:buNone/>
              <a:defRPr sz="32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Clr>
                <a:srgbClr val="112E50"/>
              </a:buClr>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Clr>
                <a:srgbClr val="959F38"/>
              </a:buClr>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Clr>
                <a:srgbClr val="112E50"/>
              </a:buClr>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Clr>
                <a:srgbClr val="0099FF"/>
              </a:buClr>
              <a:buFont typeface="Wingdings" pitchFamily="2" charset="2"/>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fld id="{393CF724-F9E0-44B8-95BD-D38D8B22F53D}" type="slidenum">
              <a:rPr lang="en-US" smtClean="0">
                <a:solidFill>
                  <a:schemeClr val="bg1"/>
                </a:solidFill>
              </a:rPr>
              <a:pPr/>
              <a:t>9</a:t>
            </a:fld>
            <a:endParaRPr lang="en-US" dirty="0">
              <a:solidFill>
                <a:schemeClr val="bg1"/>
              </a:solidFill>
            </a:endParaRPr>
          </a:p>
        </p:txBody>
      </p:sp>
      <p:grpSp>
        <p:nvGrpSpPr>
          <p:cNvPr id="6" name="Group 5"/>
          <p:cNvGrpSpPr/>
          <p:nvPr/>
        </p:nvGrpSpPr>
        <p:grpSpPr>
          <a:xfrm>
            <a:off x="861447" y="6509594"/>
            <a:ext cx="7266841" cy="309661"/>
            <a:chOff x="861447" y="6509594"/>
            <a:chExt cx="7266841" cy="309661"/>
          </a:xfrm>
        </p:grpSpPr>
        <p:sp>
          <p:nvSpPr>
            <p:cNvPr id="8" name="TextBox 7"/>
            <p:cNvSpPr txBox="1"/>
            <p:nvPr/>
          </p:nvSpPr>
          <p:spPr>
            <a:xfrm>
              <a:off x="861447" y="6511478"/>
              <a:ext cx="1218603" cy="307777"/>
            </a:xfrm>
            <a:prstGeom prst="rect">
              <a:avLst/>
            </a:prstGeom>
            <a:solidFill>
              <a:srgbClr val="DEDFE6"/>
            </a:solidFill>
            <a:ln>
              <a:noFill/>
            </a:ln>
          </p:spPr>
          <p:txBody>
            <a:bodyPr wrap="none" rtlCol="0">
              <a:spAutoFit/>
            </a:bodyPr>
            <a:lstStyle/>
            <a:p>
              <a:r>
                <a:rPr lang="en-US" sz="1400" dirty="0" smtClean="0">
                  <a:latin typeface="Arial" panose="020B0604020202020204" pitchFamily="34" charset="0"/>
                  <a:cs typeface="Arial" panose="020B0604020202020204" pitchFamily="34" charset="0"/>
                </a:rPr>
                <a:t>Marta </a:t>
              </a:r>
              <a:r>
                <a:rPr lang="en-US" sz="1400" dirty="0" err="1" smtClean="0">
                  <a:latin typeface="Arial" panose="020B0604020202020204" pitchFamily="34" charset="0"/>
                  <a:cs typeface="Arial" panose="020B0604020202020204" pitchFamily="34" charset="0"/>
                </a:rPr>
                <a:t>Llonch</a:t>
              </a:r>
              <a:endParaRPr lang="en-US" sz="1400" dirty="0" smtClean="0">
                <a:latin typeface="Arial" panose="020B0604020202020204" pitchFamily="34" charset="0"/>
                <a:cs typeface="Arial" panose="020B0604020202020204" pitchFamily="34" charset="0"/>
              </a:endParaRPr>
            </a:p>
          </p:txBody>
        </p:sp>
        <p:sp>
          <p:nvSpPr>
            <p:cNvPr id="9" name="TextBox 8"/>
            <p:cNvSpPr txBox="1"/>
            <p:nvPr/>
          </p:nvSpPr>
          <p:spPr>
            <a:xfrm>
              <a:off x="3858594" y="6511477"/>
              <a:ext cx="1211935" cy="307777"/>
            </a:xfrm>
            <a:prstGeom prst="rect">
              <a:avLst/>
            </a:prstGeom>
            <a:solidFill>
              <a:srgbClr val="979F07"/>
            </a:solidFill>
            <a:ln>
              <a:noFill/>
            </a:ln>
          </p:spPr>
          <p:txBody>
            <a:bodyPr wrap="none" rtlCol="0">
              <a:spAutoFit/>
            </a:bodyPr>
            <a:lstStyle/>
            <a:p>
              <a:r>
                <a:rPr lang="en-US" sz="1400" dirty="0" smtClean="0">
                  <a:solidFill>
                    <a:schemeClr val="bg1"/>
                  </a:solidFill>
                  <a:latin typeface="Arial" panose="020B0604020202020204" pitchFamily="34" charset="0"/>
                  <a:cs typeface="Arial" panose="020B0604020202020204" pitchFamily="34" charset="0"/>
                </a:rPr>
                <a:t>www.cells.es</a:t>
              </a:r>
            </a:p>
          </p:txBody>
        </p:sp>
        <p:sp>
          <p:nvSpPr>
            <p:cNvPr id="10" name="TextBox 9"/>
            <p:cNvSpPr txBox="1"/>
            <p:nvPr/>
          </p:nvSpPr>
          <p:spPr>
            <a:xfrm>
              <a:off x="7049146" y="6509594"/>
              <a:ext cx="1079142" cy="307777"/>
            </a:xfrm>
            <a:prstGeom prst="rect">
              <a:avLst/>
            </a:prstGeom>
            <a:solidFill>
              <a:srgbClr val="88A0B8"/>
            </a:solidFill>
            <a:ln>
              <a:noFill/>
            </a:ln>
          </p:spPr>
          <p:txBody>
            <a:bodyPr wrap="none" rtlCol="0">
              <a:spAutoFit/>
            </a:bodyPr>
            <a:lstStyle/>
            <a:p>
              <a:r>
                <a:rPr lang="en-US" sz="1400" dirty="0" smtClean="0">
                  <a:solidFill>
                    <a:schemeClr val="bg1"/>
                  </a:solidFill>
                  <a:latin typeface="Arial" panose="020B0604020202020204" pitchFamily="34" charset="0"/>
                  <a:cs typeface="Arial" panose="020B0604020202020204" pitchFamily="34" charset="0"/>
                </a:rPr>
                <a:t>14/05/2014</a:t>
              </a:r>
            </a:p>
          </p:txBody>
        </p:sp>
      </p:grpSp>
      <p:grpSp>
        <p:nvGrpSpPr>
          <p:cNvPr id="19" name="Group 18"/>
          <p:cNvGrpSpPr/>
          <p:nvPr/>
        </p:nvGrpSpPr>
        <p:grpSpPr>
          <a:xfrm>
            <a:off x="861447" y="6509594"/>
            <a:ext cx="7455995" cy="309661"/>
            <a:chOff x="861447" y="6509594"/>
            <a:chExt cx="7455995" cy="309661"/>
          </a:xfrm>
        </p:grpSpPr>
        <p:sp>
          <p:nvSpPr>
            <p:cNvPr id="23" name="TextBox 22"/>
            <p:cNvSpPr txBox="1"/>
            <p:nvPr/>
          </p:nvSpPr>
          <p:spPr>
            <a:xfrm>
              <a:off x="861447" y="6511478"/>
              <a:ext cx="1218603" cy="307777"/>
            </a:xfrm>
            <a:prstGeom prst="rect">
              <a:avLst/>
            </a:prstGeom>
            <a:solidFill>
              <a:srgbClr val="DEDFE6"/>
            </a:solidFill>
            <a:ln>
              <a:noFill/>
            </a:ln>
          </p:spPr>
          <p:txBody>
            <a:bodyPr wrap="none" rtlCol="0">
              <a:spAutoFit/>
            </a:bodyPr>
            <a:lstStyle/>
            <a:p>
              <a:r>
                <a:rPr lang="en-US" sz="1400" dirty="0" smtClean="0">
                  <a:latin typeface="Arial" panose="020B0604020202020204" pitchFamily="34" charset="0"/>
                  <a:cs typeface="Arial" panose="020B0604020202020204" pitchFamily="34" charset="0"/>
                </a:rPr>
                <a:t>Marta </a:t>
              </a:r>
              <a:r>
                <a:rPr lang="en-US" sz="1400" dirty="0" err="1" smtClean="0">
                  <a:latin typeface="Arial" panose="020B0604020202020204" pitchFamily="34" charset="0"/>
                  <a:cs typeface="Arial" panose="020B0604020202020204" pitchFamily="34" charset="0"/>
                </a:rPr>
                <a:t>Llonch</a:t>
              </a:r>
              <a:endParaRPr lang="en-US" sz="1400" dirty="0" smtClean="0">
                <a:latin typeface="Arial" panose="020B0604020202020204" pitchFamily="34" charset="0"/>
                <a:cs typeface="Arial" panose="020B0604020202020204" pitchFamily="34" charset="0"/>
              </a:endParaRPr>
            </a:p>
          </p:txBody>
        </p:sp>
        <p:sp>
          <p:nvSpPr>
            <p:cNvPr id="25" name="TextBox 24"/>
            <p:cNvSpPr txBox="1"/>
            <p:nvPr/>
          </p:nvSpPr>
          <p:spPr>
            <a:xfrm>
              <a:off x="3858594" y="6511477"/>
              <a:ext cx="1211935" cy="307777"/>
            </a:xfrm>
            <a:prstGeom prst="rect">
              <a:avLst/>
            </a:prstGeom>
            <a:solidFill>
              <a:srgbClr val="979F07"/>
            </a:solidFill>
            <a:ln>
              <a:noFill/>
            </a:ln>
          </p:spPr>
          <p:txBody>
            <a:bodyPr wrap="none" rtlCol="0">
              <a:spAutoFit/>
            </a:bodyPr>
            <a:lstStyle/>
            <a:p>
              <a:r>
                <a:rPr lang="en-US" sz="1400" dirty="0" smtClean="0">
                  <a:solidFill>
                    <a:schemeClr val="bg1"/>
                  </a:solidFill>
                  <a:latin typeface="Arial" panose="020B0604020202020204" pitchFamily="34" charset="0"/>
                  <a:cs typeface="Arial" panose="020B0604020202020204" pitchFamily="34" charset="0"/>
                </a:rPr>
                <a:t>www.cells.es</a:t>
              </a:r>
            </a:p>
          </p:txBody>
        </p:sp>
        <p:sp>
          <p:nvSpPr>
            <p:cNvPr id="26" name="TextBox 25"/>
            <p:cNvSpPr txBox="1"/>
            <p:nvPr/>
          </p:nvSpPr>
          <p:spPr>
            <a:xfrm>
              <a:off x="7049146" y="6509594"/>
              <a:ext cx="1268296" cy="307777"/>
            </a:xfrm>
            <a:prstGeom prst="rect">
              <a:avLst/>
            </a:prstGeom>
            <a:solidFill>
              <a:srgbClr val="88A0B8"/>
            </a:solidFill>
            <a:ln>
              <a:noFill/>
            </a:ln>
          </p:spPr>
          <p:txBody>
            <a:bodyPr wrap="none" rtlCol="0">
              <a:spAutoFit/>
            </a:bodyPr>
            <a:lstStyle/>
            <a:p>
              <a:r>
                <a:rPr lang="en-US" sz="1400" dirty="0" smtClean="0">
                  <a:solidFill>
                    <a:schemeClr val="bg1"/>
                  </a:solidFill>
                  <a:latin typeface="Arial" panose="020B0604020202020204" pitchFamily="34" charset="0"/>
                  <a:cs typeface="Arial" panose="020B0604020202020204" pitchFamily="34" charset="0"/>
                </a:rPr>
                <a:t>2014 October</a:t>
              </a:r>
            </a:p>
          </p:txBody>
        </p:sp>
      </p:grpSp>
      <p:sp>
        <p:nvSpPr>
          <p:cNvPr id="27" name="Content Placeholder 2"/>
          <p:cNvSpPr txBox="1">
            <a:spLocks/>
          </p:cNvSpPr>
          <p:nvPr/>
        </p:nvSpPr>
        <p:spPr>
          <a:xfrm>
            <a:off x="1926159" y="228600"/>
            <a:ext cx="6288739" cy="1524000"/>
          </a:xfrm>
          <a:prstGeom prst="rect">
            <a:avLst/>
          </a:prstGeom>
        </p:spPr>
        <p:txBody>
          <a:bodyPr vert="horz" lIns="91440" tIns="45720" rIns="91440" bIns="45720" rtlCol="0" anchor="ctr">
            <a:normAutofit/>
          </a:bodyPr>
          <a:lstStyle>
            <a:lvl1pPr marL="0" indent="0" algn="l" defTabSz="914400" rtl="0" eaLnBrk="1" latinLnBrk="0" hangingPunct="1">
              <a:spcBef>
                <a:spcPct val="20000"/>
              </a:spcBef>
              <a:buClr>
                <a:srgbClr val="959F38"/>
              </a:buClr>
              <a:buFont typeface="Arial" pitchFamily="34" charset="0"/>
              <a:buNone/>
              <a:defRPr sz="3200" kern="1200">
                <a:solidFill>
                  <a:schemeClr val="tx1"/>
                </a:solidFill>
                <a:latin typeface="Arial" pitchFamily="34" charset="0"/>
                <a:ea typeface="+mn-ea"/>
                <a:cs typeface="Arial" pitchFamily="34" charset="0"/>
              </a:defRPr>
            </a:lvl1pPr>
            <a:lvl2pPr marL="457200" indent="0" algn="l" defTabSz="914400" rtl="0" eaLnBrk="1" latinLnBrk="0" hangingPunct="1">
              <a:spcBef>
                <a:spcPct val="20000"/>
              </a:spcBef>
              <a:buClr>
                <a:srgbClr val="112E50"/>
              </a:buClr>
              <a:buFont typeface="Arial" pitchFamily="34" charset="0"/>
              <a:buNone/>
              <a:defRPr sz="2800" kern="1200">
                <a:solidFill>
                  <a:schemeClr val="tx1"/>
                </a:solidFill>
                <a:latin typeface="Arial" pitchFamily="34" charset="0"/>
                <a:ea typeface="+mn-ea"/>
                <a:cs typeface="Arial" pitchFamily="34" charset="0"/>
              </a:defRPr>
            </a:lvl2pPr>
            <a:lvl3pPr marL="914400" indent="0" algn="l" defTabSz="914400" rtl="0" eaLnBrk="1" latinLnBrk="0" hangingPunct="1">
              <a:spcBef>
                <a:spcPct val="20000"/>
              </a:spcBef>
              <a:buClr>
                <a:srgbClr val="959F38"/>
              </a:buClr>
              <a:buFont typeface="Arial" pitchFamily="34" charset="0"/>
              <a:buNone/>
              <a:defRPr sz="2400" kern="1200">
                <a:solidFill>
                  <a:schemeClr val="tx1"/>
                </a:solidFill>
                <a:latin typeface="Arial" pitchFamily="34" charset="0"/>
                <a:ea typeface="+mn-ea"/>
                <a:cs typeface="Arial" pitchFamily="34" charset="0"/>
              </a:defRPr>
            </a:lvl3pPr>
            <a:lvl4pPr marL="1371600" indent="0" algn="l" defTabSz="914400" rtl="0" eaLnBrk="1" latinLnBrk="0" hangingPunct="1">
              <a:spcBef>
                <a:spcPct val="20000"/>
              </a:spcBef>
              <a:buClr>
                <a:srgbClr val="112E50"/>
              </a:buClr>
              <a:buFont typeface="Arial" pitchFamily="34" charset="0"/>
              <a:buNone/>
              <a:defRPr sz="2000" kern="1200">
                <a:solidFill>
                  <a:schemeClr val="tx1"/>
                </a:solidFill>
                <a:latin typeface="Arial" pitchFamily="34" charset="0"/>
                <a:ea typeface="+mn-ea"/>
                <a:cs typeface="Arial" pitchFamily="34" charset="0"/>
              </a:defRPr>
            </a:lvl4pPr>
            <a:lvl5pPr marL="1828800" indent="0" algn="l" defTabSz="914400" rtl="0" eaLnBrk="1" latinLnBrk="0" hangingPunct="1">
              <a:spcBef>
                <a:spcPct val="20000"/>
              </a:spcBef>
              <a:buClr>
                <a:srgbClr val="88A0B8"/>
              </a:buClr>
              <a:buFont typeface="Wingdings" pitchFamily="2" charset="2"/>
              <a:buNone/>
              <a:defRPr sz="2000" kern="1200">
                <a:solidFill>
                  <a:schemeClr val="tx1"/>
                </a:solidFill>
                <a:latin typeface="Arial" pitchFamily="34" charset="0"/>
                <a:ea typeface="+mn-ea"/>
                <a:cs typeface="Arial" pitchFamily="34" charset="0"/>
              </a:defRPr>
            </a:lvl5pPr>
            <a:lvl6pPr marL="22860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9pPr>
          </a:lstStyle>
          <a:p>
            <a:r>
              <a:rPr lang="en-US" sz="3900" b="1" dirty="0">
                <a:solidFill>
                  <a:srgbClr val="112E50"/>
                </a:solidFill>
                <a:latin typeface="Arial Narrow" panose="020B0606020202030204" pitchFamily="34" charset="0"/>
              </a:rPr>
              <a:t>3</a:t>
            </a:r>
            <a:r>
              <a:rPr lang="en-US" sz="3900" b="1" dirty="0" smtClean="0">
                <a:solidFill>
                  <a:srgbClr val="112E50"/>
                </a:solidFill>
                <a:latin typeface="Arial Narrow" panose="020B0606020202030204" pitchFamily="34" charset="0"/>
              </a:rPr>
              <a:t>. ALBA Survey and Alignment</a:t>
            </a:r>
          </a:p>
          <a:p>
            <a:r>
              <a:rPr lang="ca-ES" sz="2600" dirty="0" smtClean="0">
                <a:solidFill>
                  <a:schemeClr val="bg1">
                    <a:lumMod val="50000"/>
                  </a:schemeClr>
                </a:solidFill>
                <a:latin typeface="Arial Narrow" panose="020B0606020202030204" pitchFamily="34" charset="0"/>
              </a:rPr>
              <a:t>	3.2 Software</a:t>
            </a:r>
            <a:r>
              <a:rPr lang="ca-ES" sz="2600" dirty="0">
                <a:solidFill>
                  <a:schemeClr val="bg1">
                    <a:lumMod val="50000"/>
                  </a:schemeClr>
                </a:solidFill>
                <a:latin typeface="Arial Narrow" panose="020B0606020202030204" pitchFamily="34" charset="0"/>
              </a:rPr>
              <a:t>.</a:t>
            </a:r>
            <a:endParaRPr lang="en-US" sz="2600" dirty="0">
              <a:solidFill>
                <a:schemeClr val="bg1">
                  <a:lumMod val="50000"/>
                </a:schemeClr>
              </a:solidFill>
              <a:latin typeface="Arial Narrow" panose="020B0606020202030204" pitchFamily="34" charset="0"/>
            </a:endParaRPr>
          </a:p>
        </p:txBody>
      </p:sp>
      <p:sp>
        <p:nvSpPr>
          <p:cNvPr id="2" name="AutoShape 2" descr="https://web-mail.cells.es/src/download.php?passed_id=2863&amp;mailbox=INBOX&amp;ent_id=2&amp;absolute_dl=tru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https://web-mail.cells.es/src/download.php?passed_id=2863&amp;mailbox=INBOX&amp;ent_id=2&amp;absolute_dl=tru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77" name="Picture 5"/>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3750" t="15001" r="1864" b="18611"/>
          <a:stretch/>
        </p:blipFill>
        <p:spPr bwMode="auto">
          <a:xfrm>
            <a:off x="460375" y="1790700"/>
            <a:ext cx="3315346" cy="2276475"/>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8" name="Picture 6"/>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1986" t="13779" r="1425" b="7298"/>
          <a:stretch/>
        </p:blipFill>
        <p:spPr bwMode="auto">
          <a:xfrm>
            <a:off x="2810784" y="3790182"/>
            <a:ext cx="3749352" cy="2499568"/>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Rectangle 15"/>
          <p:cNvSpPr/>
          <p:nvPr/>
        </p:nvSpPr>
        <p:spPr>
          <a:xfrm>
            <a:off x="4953000" y="1790700"/>
            <a:ext cx="3505200" cy="338554"/>
          </a:xfrm>
          <a:prstGeom prst="rect">
            <a:avLst/>
          </a:prstGeom>
        </p:spPr>
        <p:txBody>
          <a:bodyPr wrap="square">
            <a:spAutoFit/>
          </a:bodyPr>
          <a:lstStyle/>
          <a:p>
            <a:pPr marL="285750" indent="-285750" algn="just">
              <a:buClr>
                <a:srgbClr val="979F07"/>
              </a:buClr>
              <a:buFont typeface="Wingdings" panose="05000000000000000000" pitchFamily="2" charset="2"/>
              <a:buChar char="§"/>
            </a:pPr>
            <a:r>
              <a:rPr lang="en-US" altLang="en-US" sz="1600" dirty="0" smtClean="0">
                <a:solidFill>
                  <a:schemeClr val="tx2"/>
                </a:solidFill>
                <a:latin typeface="Arial Narrow" panose="020B0606020202030204" pitchFamily="34" charset="0"/>
              </a:rPr>
              <a:t>Spatial Analyzer</a:t>
            </a:r>
            <a:endParaRPr lang="en-US" altLang="en-US" sz="800" dirty="0" smtClean="0">
              <a:solidFill>
                <a:schemeClr val="tx2"/>
              </a:solidFill>
              <a:latin typeface="Arial Narrow" panose="020B0606020202030204" pitchFamily="34" charset="0"/>
            </a:endParaRPr>
          </a:p>
        </p:txBody>
      </p:sp>
      <p:sp>
        <p:nvSpPr>
          <p:cNvPr id="17" name="Rectangle 16"/>
          <p:cNvSpPr/>
          <p:nvPr/>
        </p:nvSpPr>
        <p:spPr>
          <a:xfrm>
            <a:off x="4953000" y="2253912"/>
            <a:ext cx="3505200" cy="338554"/>
          </a:xfrm>
          <a:prstGeom prst="rect">
            <a:avLst/>
          </a:prstGeom>
        </p:spPr>
        <p:txBody>
          <a:bodyPr wrap="square">
            <a:spAutoFit/>
          </a:bodyPr>
          <a:lstStyle/>
          <a:p>
            <a:pPr marL="285750" indent="-285750" algn="just">
              <a:buClr>
                <a:srgbClr val="979F07"/>
              </a:buClr>
              <a:buFont typeface="Wingdings" panose="05000000000000000000" pitchFamily="2" charset="2"/>
              <a:buChar char="§"/>
            </a:pPr>
            <a:r>
              <a:rPr lang="en-US" altLang="en-US" sz="1600" dirty="0" smtClean="0">
                <a:solidFill>
                  <a:schemeClr val="tx2"/>
                </a:solidFill>
                <a:latin typeface="Arial Narrow" panose="020B0606020202030204" pitchFamily="34" charset="0"/>
              </a:rPr>
              <a:t>For connect the instrumentation. </a:t>
            </a:r>
            <a:endParaRPr lang="en-US" altLang="en-US" sz="800" dirty="0" smtClean="0">
              <a:solidFill>
                <a:schemeClr val="tx2"/>
              </a:solidFill>
              <a:latin typeface="Arial Narrow" panose="020B0606020202030204" pitchFamily="34" charset="0"/>
            </a:endParaRPr>
          </a:p>
        </p:txBody>
      </p:sp>
      <p:sp>
        <p:nvSpPr>
          <p:cNvPr id="18" name="Rectangle 17"/>
          <p:cNvSpPr/>
          <p:nvPr/>
        </p:nvSpPr>
        <p:spPr>
          <a:xfrm>
            <a:off x="4953000" y="2679440"/>
            <a:ext cx="3505200" cy="338554"/>
          </a:xfrm>
          <a:prstGeom prst="rect">
            <a:avLst/>
          </a:prstGeom>
        </p:spPr>
        <p:txBody>
          <a:bodyPr wrap="square">
            <a:spAutoFit/>
          </a:bodyPr>
          <a:lstStyle/>
          <a:p>
            <a:pPr marL="285750" indent="-285750" algn="just">
              <a:buClr>
                <a:srgbClr val="979F07"/>
              </a:buClr>
              <a:buFont typeface="Wingdings" panose="05000000000000000000" pitchFamily="2" charset="2"/>
              <a:buChar char="§"/>
            </a:pPr>
            <a:r>
              <a:rPr lang="en-US" altLang="en-US" sz="1600" dirty="0" smtClean="0">
                <a:solidFill>
                  <a:schemeClr val="tx2"/>
                </a:solidFill>
                <a:latin typeface="Arial Narrow" panose="020B0606020202030204" pitchFamily="34" charset="0"/>
              </a:rPr>
              <a:t>For monitoring measurements. </a:t>
            </a:r>
            <a:endParaRPr lang="en-US" altLang="en-US" sz="800" dirty="0" smtClean="0">
              <a:solidFill>
                <a:schemeClr val="tx2"/>
              </a:solidFill>
              <a:latin typeface="Arial Narrow" panose="020B0606020202030204" pitchFamily="34" charset="0"/>
            </a:endParaRPr>
          </a:p>
        </p:txBody>
      </p:sp>
      <p:sp>
        <p:nvSpPr>
          <p:cNvPr id="20" name="Rectangle 19"/>
          <p:cNvSpPr/>
          <p:nvPr/>
        </p:nvSpPr>
        <p:spPr>
          <a:xfrm>
            <a:off x="4943474" y="3024951"/>
            <a:ext cx="3271423" cy="584775"/>
          </a:xfrm>
          <a:prstGeom prst="rect">
            <a:avLst/>
          </a:prstGeom>
        </p:spPr>
        <p:txBody>
          <a:bodyPr wrap="square">
            <a:spAutoFit/>
          </a:bodyPr>
          <a:lstStyle/>
          <a:p>
            <a:pPr marL="285750" indent="-285750" algn="just">
              <a:buClr>
                <a:srgbClr val="979F07"/>
              </a:buClr>
              <a:buFont typeface="Wingdings" panose="05000000000000000000" pitchFamily="2" charset="2"/>
              <a:buChar char="§"/>
            </a:pPr>
            <a:r>
              <a:rPr lang="en-US" altLang="en-US" sz="1600" dirty="0" smtClean="0">
                <a:solidFill>
                  <a:schemeClr val="tx2"/>
                </a:solidFill>
                <a:latin typeface="Arial Narrow" panose="020B0606020202030204" pitchFamily="34" charset="0"/>
              </a:rPr>
              <a:t>For calculate geometries (cylinders…) or lines (axis). </a:t>
            </a:r>
            <a:endParaRPr lang="en-US" altLang="en-US" sz="800" dirty="0" smtClean="0">
              <a:solidFill>
                <a:schemeClr val="tx2"/>
              </a:solidFill>
              <a:latin typeface="Arial Narrow" panose="020B0606020202030204" pitchFamily="34" charset="0"/>
            </a:endParaRPr>
          </a:p>
        </p:txBody>
      </p:sp>
    </p:spTree>
    <p:extLst>
      <p:ext uri="{BB962C8B-B14F-4D97-AF65-F5344CB8AC3E}">
        <p14:creationId xmlns:p14="http://schemas.microsoft.com/office/powerpoint/2010/main" val="3508113516"/>
      </p:ext>
    </p:extLst>
  </p:cSld>
  <p:clrMapOvr>
    <a:masterClrMapping/>
  </p:clrMapOvr>
  <p:timing>
    <p:tnLst>
      <p:par>
        <p:cTn id="1" dur="indefinite" restart="never" nodeType="tmRoot"/>
      </p:par>
    </p:tnLst>
  </p:timing>
</p:sld>
</file>

<file path=ppt/theme/theme1.xml><?xml version="1.0" encoding="utf-8"?>
<a:theme xmlns:a="http://schemas.openxmlformats.org/drawingml/2006/main" name="EPSEB- Alignment al Sincrotró ALB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ln>
          <a:noFill/>
        </a:ln>
      </a:spPr>
      <a:bodyPr wrap="square" rtlCol="0">
        <a:spAutoFit/>
      </a:bodyPr>
      <a:lstStyle>
        <a:defPPr>
          <a:defRPr dirty="0" smtClean="0">
            <a:solidFill>
              <a:schemeClr val="bg1"/>
            </a:solidFill>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EPSEB- Alignment al Sincrotró ALBA</Template>
  <TotalTime>3080</TotalTime>
  <Words>3062</Words>
  <Application>Microsoft Office PowerPoint</Application>
  <PresentationFormat>On-screen Show (4:3)</PresentationFormat>
  <Paragraphs>487</Paragraphs>
  <Slides>17</Slides>
  <Notes>17</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17</vt:i4>
      </vt:variant>
    </vt:vector>
  </HeadingPairs>
  <TitlesOfParts>
    <vt:vector size="19" baseType="lpstr">
      <vt:lpstr>EPSEB- Alignment al Sincrotró ALBA</vt:lpstr>
      <vt:lpstr>Equation</vt:lpstr>
      <vt:lpstr>PowerPoint Presentation</vt:lpstr>
      <vt:lpstr>Contents</vt:lpstr>
      <vt:lpstr>1. Introduction  1.1 ALBA Synchrotron Light facility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ALINEAMENT ALS ACCELERADORS DE PARTÍCULES  Marta Llonch</dc:title>
  <dc:creator>Marta Llonch Burgos</dc:creator>
  <cp:lastModifiedBy>Operator Alignment</cp:lastModifiedBy>
  <cp:revision>262</cp:revision>
  <cp:lastPrinted>2014-10-12T14:45:44Z</cp:lastPrinted>
  <dcterms:created xsi:type="dcterms:W3CDTF">2014-05-12T12:59:36Z</dcterms:created>
  <dcterms:modified xsi:type="dcterms:W3CDTF">2014-10-15T14:25:37Z</dcterms:modified>
</cp:coreProperties>
</file>