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5" r:id="rId2"/>
    <p:sldMasterId id="2147483966" r:id="rId3"/>
    <p:sldMasterId id="2147484002" r:id="rId4"/>
    <p:sldMasterId id="2147484014" r:id="rId5"/>
    <p:sldMasterId id="2147484026" r:id="rId6"/>
    <p:sldMasterId id="2147484038" r:id="rId7"/>
    <p:sldMasterId id="2147484050" r:id="rId8"/>
    <p:sldMasterId id="2147484062" r:id="rId9"/>
    <p:sldMasterId id="2147484074" r:id="rId10"/>
    <p:sldMasterId id="2147484086" r:id="rId11"/>
    <p:sldMasterId id="2147484098" r:id="rId12"/>
    <p:sldMasterId id="2147484110" r:id="rId13"/>
    <p:sldMasterId id="2147484122" r:id="rId14"/>
    <p:sldMasterId id="2147484134" r:id="rId15"/>
    <p:sldMasterId id="2147484146" r:id="rId16"/>
    <p:sldMasterId id="2147484158" r:id="rId17"/>
    <p:sldMasterId id="2147484182" r:id="rId18"/>
    <p:sldMasterId id="2147484194" r:id="rId19"/>
    <p:sldMasterId id="2147484206" r:id="rId20"/>
    <p:sldMasterId id="2147484218" r:id="rId21"/>
    <p:sldMasterId id="2147484230" r:id="rId22"/>
    <p:sldMasterId id="2147484242" r:id="rId23"/>
    <p:sldMasterId id="2147484254" r:id="rId24"/>
    <p:sldMasterId id="2147484266" r:id="rId25"/>
    <p:sldMasterId id="2147484278" r:id="rId26"/>
    <p:sldMasterId id="2147484290" r:id="rId27"/>
  </p:sldMasterIdLst>
  <p:notesMasterIdLst>
    <p:notesMasterId r:id="rId92"/>
  </p:notesMasterIdLst>
  <p:sldIdLst>
    <p:sldId id="256" r:id="rId28"/>
    <p:sldId id="357" r:id="rId29"/>
    <p:sldId id="443" r:id="rId30"/>
    <p:sldId id="439" r:id="rId31"/>
    <p:sldId id="440" r:id="rId32"/>
    <p:sldId id="530" r:id="rId33"/>
    <p:sldId id="510" r:id="rId34"/>
    <p:sldId id="447" r:id="rId35"/>
    <p:sldId id="513" r:id="rId36"/>
    <p:sldId id="598" r:id="rId37"/>
    <p:sldId id="588" r:id="rId38"/>
    <p:sldId id="519" r:id="rId39"/>
    <p:sldId id="515" r:id="rId40"/>
    <p:sldId id="520" r:id="rId41"/>
    <p:sldId id="568" r:id="rId42"/>
    <p:sldId id="569" r:id="rId43"/>
    <p:sldId id="570" r:id="rId44"/>
    <p:sldId id="573" r:id="rId45"/>
    <p:sldId id="575" r:id="rId46"/>
    <p:sldId id="577" r:id="rId47"/>
    <p:sldId id="579" r:id="rId48"/>
    <p:sldId id="516" r:id="rId49"/>
    <p:sldId id="584" r:id="rId50"/>
    <p:sldId id="589" r:id="rId51"/>
    <p:sldId id="585" r:id="rId52"/>
    <p:sldId id="580" r:id="rId53"/>
    <p:sldId id="581" r:id="rId54"/>
    <p:sldId id="517" r:id="rId55"/>
    <p:sldId id="592" r:id="rId56"/>
    <p:sldId id="593" r:id="rId57"/>
    <p:sldId id="594" r:id="rId58"/>
    <p:sldId id="595" r:id="rId59"/>
    <p:sldId id="536" r:id="rId60"/>
    <p:sldId id="541" r:id="rId61"/>
    <p:sldId id="546" r:id="rId62"/>
    <p:sldId id="549" r:id="rId63"/>
    <p:sldId id="555" r:id="rId64"/>
    <p:sldId id="556" r:id="rId65"/>
    <p:sldId id="542" r:id="rId66"/>
    <p:sldId id="547" r:id="rId67"/>
    <p:sldId id="518" r:id="rId68"/>
    <p:sldId id="563" r:id="rId69"/>
    <p:sldId id="597" r:id="rId70"/>
    <p:sldId id="557" r:id="rId71"/>
    <p:sldId id="560" r:id="rId72"/>
    <p:sldId id="561" r:id="rId73"/>
    <p:sldId id="591" r:id="rId74"/>
    <p:sldId id="538" r:id="rId75"/>
    <p:sldId id="535" r:id="rId76"/>
    <p:sldId id="514" r:id="rId77"/>
    <p:sldId id="448" r:id="rId78"/>
    <p:sldId id="534" r:id="rId79"/>
    <p:sldId id="532" r:id="rId80"/>
    <p:sldId id="468" r:id="rId81"/>
    <p:sldId id="523" r:id="rId82"/>
    <p:sldId id="564" r:id="rId83"/>
    <p:sldId id="558" r:id="rId84"/>
    <p:sldId id="552" r:id="rId85"/>
    <p:sldId id="526" r:id="rId86"/>
    <p:sldId id="525" r:id="rId87"/>
    <p:sldId id="528" r:id="rId88"/>
    <p:sldId id="493" r:id="rId89"/>
    <p:sldId id="596" r:id="rId90"/>
    <p:sldId id="587" r:id="rId9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E9238"/>
    <a:srgbClr val="0000CC"/>
    <a:srgbClr val="000099"/>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94672" autoAdjust="0"/>
  </p:normalViewPr>
  <p:slideViewPr>
    <p:cSldViewPr>
      <p:cViewPr>
        <p:scale>
          <a:sx n="96" d="100"/>
          <a:sy n="96" d="100"/>
        </p:scale>
        <p:origin x="-942" y="-14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theme" Target="theme/theme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80" Type="http://schemas.openxmlformats.org/officeDocument/2006/relationships/slide" Target="slides/slide53.xml"/><Relationship Id="rId85" Type="http://schemas.openxmlformats.org/officeDocument/2006/relationships/slide" Target="slides/slide58.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slide" Target="slides/slide56.xml"/><Relationship Id="rId88" Type="http://schemas.openxmlformats.org/officeDocument/2006/relationships/slide" Target="slides/slide61.xml"/><Relationship Id="rId91" Type="http://schemas.openxmlformats.org/officeDocument/2006/relationships/slide" Target="slides/slide64.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F21938-2280-43F5-B0F7-284BF6A46E7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zh-CN" altLang="en-US"/>
        </a:p>
      </dgm:t>
    </dgm:pt>
    <dgm:pt modelId="{D18D351E-B9CB-4083-8A1F-97C70CC75265}">
      <dgm:prSet phldrT="[文本]" custT="1"/>
      <dgm:spPr>
        <a:ln>
          <a:noFill/>
        </a:ln>
        <a:effectLst>
          <a:outerShdw blurRad="50800" dist="38100" dir="2700000" algn="tl" rotWithShape="0">
            <a:prstClr val="black">
              <a:alpha val="40000"/>
            </a:prstClr>
          </a:outerShdw>
        </a:effectLst>
      </dgm:spPr>
      <dgm:t>
        <a:bodyPr/>
        <a:lstStyle/>
        <a:p>
          <a:r>
            <a:rPr lang="en-US" altLang="zh-CN" sz="2000" b="1" dirty="0" smtClean="0">
              <a:latin typeface="Times New Roman" panose="02020603050405020304" pitchFamily="18" charset="0"/>
              <a:ea typeface="黑体" panose="02010609060101010101" pitchFamily="49" charset="-122"/>
              <a:cs typeface="Times New Roman" panose="02020603050405020304" pitchFamily="18" charset="0"/>
            </a:rPr>
            <a:t>CEPC</a:t>
          </a:r>
          <a:endParaRPr lang="zh-CN" altLang="en-US" sz="2000" b="1" dirty="0">
            <a:latin typeface="Times New Roman" panose="02020603050405020304" pitchFamily="18" charset="0"/>
            <a:ea typeface="黑体" panose="02010609060101010101" pitchFamily="49" charset="-122"/>
            <a:cs typeface="Times New Roman" panose="02020603050405020304" pitchFamily="18" charset="0"/>
          </a:endParaRPr>
        </a:p>
      </dgm:t>
    </dgm:pt>
    <dgm:pt modelId="{2DB3D6A5-863B-435B-9159-61C44AE13E71}" type="parTrans" cxnId="{345B544D-DDDB-47C4-BC2D-926AB5DE1FA2}">
      <dgm:prSet/>
      <dgm:spPr/>
      <dgm:t>
        <a:bodyPr/>
        <a:lstStyle/>
        <a:p>
          <a:endParaRPr lang="zh-CN" altLang="en-US" sz="1800" b="1">
            <a:latin typeface="黑体" panose="02010609060101010101" pitchFamily="49" charset="-122"/>
            <a:ea typeface="黑体" panose="02010609060101010101" pitchFamily="49" charset="-122"/>
          </a:endParaRPr>
        </a:p>
      </dgm:t>
    </dgm:pt>
    <dgm:pt modelId="{301CCA13-6925-4FF9-832D-F86670D0A772}" type="sibTrans" cxnId="{345B544D-DDDB-47C4-BC2D-926AB5DE1FA2}">
      <dgm:prSet/>
      <dgm:spPr/>
      <dgm:t>
        <a:bodyPr/>
        <a:lstStyle/>
        <a:p>
          <a:endParaRPr lang="zh-CN" altLang="en-US" sz="1800" b="1">
            <a:latin typeface="黑体" panose="02010609060101010101" pitchFamily="49" charset="-122"/>
            <a:ea typeface="黑体" panose="02010609060101010101" pitchFamily="49" charset="-122"/>
          </a:endParaRPr>
        </a:p>
      </dgm:t>
    </dgm:pt>
    <dgm:pt modelId="{A16B4F2F-09BA-4292-9B15-C28D9D63718C}">
      <dgm:prSet phldrT="[文本]" custT="1"/>
      <dgm:spPr>
        <a:ln>
          <a:noFill/>
        </a:ln>
        <a:effectLst/>
      </dgm:spPr>
      <dgm:t>
        <a:bodyPr/>
        <a:lstStyle/>
        <a:p>
          <a:endParaRPr lang="zh-CN" altLang="en-US" sz="1800" b="1" dirty="0">
            <a:solidFill>
              <a:schemeClr val="bg1"/>
            </a:solidFill>
            <a:latin typeface="黑体" panose="02010609060101010101" pitchFamily="49" charset="-122"/>
            <a:ea typeface="黑体" panose="02010609060101010101" pitchFamily="49" charset="-122"/>
          </a:endParaRPr>
        </a:p>
      </dgm:t>
    </dgm:pt>
    <dgm:pt modelId="{B6631920-390E-4EB8-A303-E8127BB9489C}" type="parTrans" cxnId="{6283DC9A-36FB-4117-8C60-FA723154CB46}">
      <dgm:prSet/>
      <dgm:spPr/>
      <dgm:t>
        <a:bodyPr/>
        <a:lstStyle/>
        <a:p>
          <a:endParaRPr lang="zh-CN" altLang="en-US" sz="1800" b="1">
            <a:latin typeface="黑体" panose="02010609060101010101" pitchFamily="49" charset="-122"/>
            <a:ea typeface="黑体" panose="02010609060101010101" pitchFamily="49" charset="-122"/>
          </a:endParaRPr>
        </a:p>
      </dgm:t>
    </dgm:pt>
    <dgm:pt modelId="{FF882E19-B3D7-414B-ADAB-49DA28F3E46B}" type="sibTrans" cxnId="{6283DC9A-36FB-4117-8C60-FA723154CB46}">
      <dgm:prSet/>
      <dgm:spPr/>
      <dgm:t>
        <a:bodyPr/>
        <a:lstStyle/>
        <a:p>
          <a:endParaRPr lang="zh-CN" altLang="en-US" sz="1800" b="1">
            <a:latin typeface="黑体" panose="02010609060101010101" pitchFamily="49" charset="-122"/>
            <a:ea typeface="黑体" panose="02010609060101010101" pitchFamily="49" charset="-122"/>
          </a:endParaRPr>
        </a:p>
      </dgm:t>
    </dgm:pt>
    <dgm:pt modelId="{BD490DDA-325B-42D5-8067-223536048F07}">
      <dgm:prSet phldrT="[文本]" custT="1"/>
      <dgm:spPr>
        <a:ln>
          <a:noFill/>
        </a:ln>
        <a:effectLst>
          <a:outerShdw blurRad="50800" dist="38100" dir="2700000" algn="tl" rotWithShape="0">
            <a:prstClr val="black">
              <a:alpha val="40000"/>
            </a:prstClr>
          </a:outerShdw>
        </a:effectLst>
      </dgm:spPr>
      <dgm:t>
        <a:bodyPr/>
        <a:lstStyle/>
        <a:p>
          <a:pPr>
            <a:lnSpc>
              <a:spcPct val="100000"/>
            </a:lnSpc>
            <a:spcAft>
              <a:spcPts val="0"/>
            </a:spcAft>
          </a:pPr>
          <a:r>
            <a:rPr lang="zh-CN" altLang="en-US" sz="1400" b="1" dirty="0" smtClean="0">
              <a:latin typeface="黑体" panose="02010609060101010101" pitchFamily="49" charset="-122"/>
              <a:ea typeface="黑体" panose="02010609060101010101" pitchFamily="49" charset="-122"/>
            </a:rPr>
            <a:t>物理与探测器组</a:t>
          </a:r>
          <a:endParaRPr lang="zh-CN" altLang="en-US" sz="1400" b="1" dirty="0">
            <a:latin typeface="黑体" panose="02010609060101010101" pitchFamily="49" charset="-122"/>
            <a:ea typeface="黑体" panose="02010609060101010101" pitchFamily="49" charset="-122"/>
          </a:endParaRPr>
        </a:p>
      </dgm:t>
    </dgm:pt>
    <dgm:pt modelId="{5259AFEA-DC5F-4248-8273-6DDFD9B0ED2A}" type="parTrans" cxnId="{0AD9E150-5FAC-4E79-BA95-D1D5C538E898}">
      <dgm:prSet/>
      <dgm:spPr/>
      <dgm:t>
        <a:bodyPr/>
        <a:lstStyle/>
        <a:p>
          <a:endParaRPr lang="zh-CN" altLang="en-US" sz="1800" b="1">
            <a:latin typeface="黑体" panose="02010609060101010101" pitchFamily="49" charset="-122"/>
            <a:ea typeface="黑体" panose="02010609060101010101" pitchFamily="49" charset="-122"/>
          </a:endParaRPr>
        </a:p>
      </dgm:t>
    </dgm:pt>
    <dgm:pt modelId="{2EC37B9A-EBAE-44B1-8116-C246DA12E69E}" type="sibTrans" cxnId="{0AD9E150-5FAC-4E79-BA95-D1D5C538E898}">
      <dgm:prSet/>
      <dgm:spPr/>
      <dgm:t>
        <a:bodyPr/>
        <a:lstStyle/>
        <a:p>
          <a:endParaRPr lang="zh-CN" altLang="en-US" sz="1800" b="1">
            <a:latin typeface="黑体" panose="02010609060101010101" pitchFamily="49" charset="-122"/>
            <a:ea typeface="黑体" panose="02010609060101010101" pitchFamily="49" charset="-122"/>
          </a:endParaRPr>
        </a:p>
      </dgm:t>
    </dgm:pt>
    <dgm:pt modelId="{57AAF504-C713-4CA3-A759-2BAECF0CD50B}">
      <dgm:prSet phldrT="[文本]" custT="1"/>
      <dgm:spPr>
        <a:ln>
          <a:noFill/>
        </a:ln>
        <a:effectLst>
          <a:outerShdw blurRad="50800" dist="38100" dir="2700000" algn="tl" rotWithShape="0">
            <a:prstClr val="black">
              <a:alpha val="40000"/>
            </a:prstClr>
          </a:outerShdw>
        </a:effectLst>
      </dgm:spPr>
      <dgm:t>
        <a:bodyPr/>
        <a:lstStyle/>
        <a:p>
          <a:r>
            <a:rPr lang="zh-CN" altLang="en-US" sz="1400" b="1" dirty="0" smtClean="0">
              <a:latin typeface="黑体" panose="02010609060101010101" pitchFamily="49" charset="-122"/>
              <a:ea typeface="黑体" panose="02010609060101010101" pitchFamily="49" charset="-122"/>
            </a:rPr>
            <a:t>理论组</a:t>
          </a:r>
          <a:endParaRPr lang="zh-CN" altLang="en-US" sz="1400" b="1" dirty="0">
            <a:latin typeface="黑体" panose="02010609060101010101" pitchFamily="49" charset="-122"/>
            <a:ea typeface="黑体" panose="02010609060101010101" pitchFamily="49" charset="-122"/>
          </a:endParaRPr>
        </a:p>
      </dgm:t>
    </dgm:pt>
    <dgm:pt modelId="{1A94161B-9A23-42A8-8A02-C943C4BF54C4}" type="parTrans" cxnId="{056A54D7-880F-4867-AF0E-F4C84139EB1C}">
      <dgm:prSet/>
      <dgm:spPr/>
      <dgm:t>
        <a:bodyPr/>
        <a:lstStyle/>
        <a:p>
          <a:endParaRPr lang="zh-CN" altLang="en-US" sz="1800" b="1">
            <a:latin typeface="黑体" panose="02010609060101010101" pitchFamily="49" charset="-122"/>
            <a:ea typeface="黑体" panose="02010609060101010101" pitchFamily="49" charset="-122"/>
          </a:endParaRPr>
        </a:p>
      </dgm:t>
    </dgm:pt>
    <dgm:pt modelId="{129C8677-7AB2-4B87-A0FE-1918B889B7CA}" type="sibTrans" cxnId="{056A54D7-880F-4867-AF0E-F4C84139EB1C}">
      <dgm:prSet/>
      <dgm:spPr/>
      <dgm:t>
        <a:bodyPr/>
        <a:lstStyle/>
        <a:p>
          <a:endParaRPr lang="zh-CN" altLang="en-US" sz="1800" b="1">
            <a:latin typeface="黑体" panose="02010609060101010101" pitchFamily="49" charset="-122"/>
            <a:ea typeface="黑体" panose="02010609060101010101" pitchFamily="49" charset="-122"/>
          </a:endParaRPr>
        </a:p>
      </dgm:t>
    </dgm:pt>
    <dgm:pt modelId="{72239547-D141-420D-BB37-D033796F375C}">
      <dgm:prSet custT="1"/>
      <dgm:spPr>
        <a:ln>
          <a:noFill/>
        </a:ln>
        <a:effectLst>
          <a:outerShdw blurRad="50800" dist="38100" dir="2700000" algn="tl" rotWithShape="0">
            <a:prstClr val="black">
              <a:alpha val="40000"/>
            </a:prstClr>
          </a:outerShdw>
        </a:effectLst>
      </dgm:spPr>
      <dgm:t>
        <a:bodyPr/>
        <a:lstStyle/>
        <a:p>
          <a:r>
            <a:rPr lang="zh-CN" altLang="en-US" sz="1600" b="1" dirty="0" smtClean="0">
              <a:latin typeface="黑体" panose="02010609060101010101" pitchFamily="49" charset="-122"/>
              <a:ea typeface="黑体" panose="02010609060101010101" pitchFamily="49" charset="-122"/>
            </a:rPr>
            <a:t>顶点探测器</a:t>
          </a:r>
          <a:endParaRPr lang="zh-CN" altLang="en-US" sz="1600" b="1" dirty="0">
            <a:latin typeface="黑体" panose="02010609060101010101" pitchFamily="49" charset="-122"/>
            <a:ea typeface="黑体" panose="02010609060101010101" pitchFamily="49" charset="-122"/>
          </a:endParaRPr>
        </a:p>
      </dgm:t>
    </dgm:pt>
    <dgm:pt modelId="{C11CC381-C7F0-47D1-ADED-E6452855B27E}" type="parTrans" cxnId="{C12C33B2-C3D8-4BB8-8CBB-B5BCCB4AE8A7}">
      <dgm:prSet/>
      <dgm:spPr/>
      <dgm:t>
        <a:bodyPr/>
        <a:lstStyle/>
        <a:p>
          <a:endParaRPr lang="zh-CN" altLang="en-US" sz="1600" b="1">
            <a:latin typeface="黑体" panose="02010609060101010101" pitchFamily="49" charset="-122"/>
            <a:ea typeface="黑体" panose="02010609060101010101" pitchFamily="49" charset="-122"/>
          </a:endParaRPr>
        </a:p>
      </dgm:t>
    </dgm:pt>
    <dgm:pt modelId="{0DDA31EB-2F62-4E18-9281-A4758671B987}" type="sibTrans" cxnId="{C12C33B2-C3D8-4BB8-8CBB-B5BCCB4AE8A7}">
      <dgm:prSet/>
      <dgm:spPr/>
      <dgm:t>
        <a:bodyPr/>
        <a:lstStyle/>
        <a:p>
          <a:endParaRPr lang="zh-CN" altLang="en-US"/>
        </a:p>
      </dgm:t>
    </dgm:pt>
    <dgm:pt modelId="{BCD73C8C-E433-4A86-8EF8-9FBCD81780B0}">
      <dgm:prSet custT="1"/>
      <dgm:spPr>
        <a:ln>
          <a:noFill/>
        </a:ln>
        <a:effectLst>
          <a:outerShdw blurRad="50800" dist="38100" dir="2700000" algn="tl" rotWithShape="0">
            <a:prstClr val="black">
              <a:alpha val="40000"/>
            </a:prstClr>
          </a:outerShdw>
        </a:effectLst>
      </dgm:spPr>
      <dgm:t>
        <a:bodyPr/>
        <a:lstStyle/>
        <a:p>
          <a:r>
            <a:rPr lang="zh-CN" altLang="en-US" sz="1600" b="1" dirty="0" smtClean="0">
              <a:latin typeface="黑体" panose="02010609060101010101" pitchFamily="49" charset="-122"/>
              <a:ea typeface="黑体" panose="02010609060101010101" pitchFamily="49" charset="-122"/>
            </a:rPr>
            <a:t>理论计算</a:t>
          </a:r>
          <a:endParaRPr lang="zh-CN" altLang="en-US" sz="1600" b="1" dirty="0">
            <a:latin typeface="黑体" panose="02010609060101010101" pitchFamily="49" charset="-122"/>
            <a:ea typeface="黑体" panose="02010609060101010101" pitchFamily="49" charset="-122"/>
          </a:endParaRPr>
        </a:p>
      </dgm:t>
    </dgm:pt>
    <dgm:pt modelId="{54EF2064-9EFE-43EF-BD42-4538821A3060}" type="parTrans" cxnId="{A3732A65-146C-4D89-A79B-0EFF575CB573}">
      <dgm:prSet/>
      <dgm:spPr/>
      <dgm:t>
        <a:bodyPr/>
        <a:lstStyle/>
        <a:p>
          <a:endParaRPr lang="zh-CN" altLang="en-US" sz="1600" b="1">
            <a:latin typeface="黑体" panose="02010609060101010101" pitchFamily="49" charset="-122"/>
            <a:ea typeface="黑体" panose="02010609060101010101" pitchFamily="49" charset="-122"/>
          </a:endParaRPr>
        </a:p>
      </dgm:t>
    </dgm:pt>
    <dgm:pt modelId="{CF5A358B-C649-4661-930C-DE63B3A9A58F}" type="sibTrans" cxnId="{A3732A65-146C-4D89-A79B-0EFF575CB573}">
      <dgm:prSet/>
      <dgm:spPr/>
      <dgm:t>
        <a:bodyPr/>
        <a:lstStyle/>
        <a:p>
          <a:endParaRPr lang="zh-CN" altLang="en-US"/>
        </a:p>
      </dgm:t>
    </dgm:pt>
    <dgm:pt modelId="{3945415F-496F-47EE-9346-91E37C2AD53E}">
      <dgm:prSet custT="1"/>
      <dgm:spPr>
        <a:ln>
          <a:noFill/>
        </a:ln>
        <a:effectLst>
          <a:outerShdw blurRad="50800" dist="38100" dir="2700000" algn="tl" rotWithShape="0">
            <a:prstClr val="black">
              <a:alpha val="40000"/>
            </a:prstClr>
          </a:outerShdw>
        </a:effectLst>
      </dgm:spPr>
      <dgm:t>
        <a:bodyPr/>
        <a:lstStyle/>
        <a:p>
          <a:r>
            <a:rPr lang="zh-CN" altLang="en-US" sz="1600" b="1" dirty="0" smtClean="0">
              <a:latin typeface="黑体" panose="02010609060101010101" pitchFamily="49" charset="-122"/>
              <a:ea typeface="黑体" panose="02010609060101010101" pitchFamily="49" charset="-122"/>
            </a:rPr>
            <a:t>增强器</a:t>
          </a:r>
          <a:endParaRPr lang="zh-CN" altLang="en-US" sz="1600" b="1" dirty="0">
            <a:latin typeface="黑体" panose="02010609060101010101" pitchFamily="49" charset="-122"/>
            <a:ea typeface="黑体" panose="02010609060101010101" pitchFamily="49" charset="-122"/>
          </a:endParaRPr>
        </a:p>
      </dgm:t>
    </dgm:pt>
    <dgm:pt modelId="{9CEF5A14-63DC-4E8B-BBF1-C9D358C9CD37}" type="sibTrans" cxnId="{0A25DE8D-D5F1-4A9E-97A5-E63FA739C932}">
      <dgm:prSet/>
      <dgm:spPr/>
      <dgm:t>
        <a:bodyPr/>
        <a:lstStyle/>
        <a:p>
          <a:endParaRPr lang="zh-CN" altLang="en-US"/>
        </a:p>
      </dgm:t>
    </dgm:pt>
    <dgm:pt modelId="{9468AE4A-2071-40D5-9186-7BA1A91CC602}" type="parTrans" cxnId="{0A25DE8D-D5F1-4A9E-97A5-E63FA739C932}">
      <dgm:prSet/>
      <dgm:spPr/>
      <dgm:t>
        <a:bodyPr/>
        <a:lstStyle/>
        <a:p>
          <a:endParaRPr lang="zh-CN" altLang="en-US" sz="1600" b="1">
            <a:latin typeface="黑体" panose="02010609060101010101" pitchFamily="49" charset="-122"/>
            <a:ea typeface="黑体" panose="02010609060101010101" pitchFamily="49" charset="-122"/>
          </a:endParaRPr>
        </a:p>
      </dgm:t>
    </dgm:pt>
    <dgm:pt modelId="{4100699D-2E43-4196-870D-517FA9D2DB0D}">
      <dgm:prSet custT="1"/>
      <dgm:spPr>
        <a:ln>
          <a:noFill/>
        </a:ln>
        <a:effectLst>
          <a:outerShdw blurRad="50800" dist="38100" dir="2700000" algn="tl" rotWithShape="0">
            <a:prstClr val="black">
              <a:alpha val="40000"/>
            </a:prstClr>
          </a:outerShdw>
        </a:effectLst>
      </dgm:spPr>
      <dgm:t>
        <a:bodyPr/>
        <a:lstStyle/>
        <a:p>
          <a:r>
            <a:rPr lang="zh-CN" altLang="en-US" sz="1600" b="1" dirty="0" smtClean="0">
              <a:latin typeface="黑体" panose="02010609060101010101" pitchFamily="49" charset="-122"/>
              <a:ea typeface="黑体" panose="02010609060101010101" pitchFamily="49" charset="-122"/>
            </a:rPr>
            <a:t>功率源</a:t>
          </a:r>
          <a:endParaRPr lang="zh-CN" altLang="en-US" sz="1600" b="1" dirty="0">
            <a:latin typeface="黑体" panose="02010609060101010101" pitchFamily="49" charset="-122"/>
            <a:ea typeface="黑体" panose="02010609060101010101" pitchFamily="49" charset="-122"/>
          </a:endParaRPr>
        </a:p>
      </dgm:t>
    </dgm:pt>
    <dgm:pt modelId="{90B2FB37-E612-4C3E-A7BA-BA30F41BF72C}" type="sibTrans" cxnId="{C034AE6A-20AB-4506-83B6-F0D2FD576EC4}">
      <dgm:prSet/>
      <dgm:spPr/>
      <dgm:t>
        <a:bodyPr/>
        <a:lstStyle/>
        <a:p>
          <a:endParaRPr lang="zh-CN" altLang="en-US"/>
        </a:p>
      </dgm:t>
    </dgm:pt>
    <dgm:pt modelId="{A35E8758-971D-4188-8DE2-313494003D68}" type="parTrans" cxnId="{C034AE6A-20AB-4506-83B6-F0D2FD576EC4}">
      <dgm:prSet/>
      <dgm:spPr/>
      <dgm:t>
        <a:bodyPr/>
        <a:lstStyle/>
        <a:p>
          <a:endParaRPr lang="zh-CN" altLang="en-US" sz="1600" b="1">
            <a:latin typeface="黑体" panose="02010609060101010101" pitchFamily="49" charset="-122"/>
            <a:ea typeface="黑体" panose="02010609060101010101" pitchFamily="49" charset="-122"/>
          </a:endParaRPr>
        </a:p>
      </dgm:t>
    </dgm:pt>
    <dgm:pt modelId="{E227BAF4-4F3D-47B2-8FEB-72F19F0E02F0}">
      <dgm:prSet custT="1"/>
      <dgm:spPr>
        <a:ln>
          <a:noFill/>
        </a:ln>
        <a:effectLst>
          <a:outerShdw blurRad="50800" dist="38100" dir="2700000" algn="tl" rotWithShape="0">
            <a:prstClr val="black">
              <a:alpha val="40000"/>
            </a:prstClr>
          </a:outerShdw>
        </a:effectLst>
      </dgm:spPr>
      <dgm:t>
        <a:bodyPr/>
        <a:lstStyle/>
        <a:p>
          <a:r>
            <a:rPr lang="zh-CN" altLang="en-US" sz="1600" b="1" dirty="0" smtClean="0">
              <a:latin typeface="黑体" panose="02010609060101010101" pitchFamily="49" charset="-122"/>
              <a:ea typeface="黑体" panose="02010609060101010101" pitchFamily="49" charset="-122"/>
            </a:rPr>
            <a:t>直线加速器</a:t>
          </a:r>
          <a:endParaRPr lang="zh-CN" altLang="en-US" sz="1600" b="1" dirty="0">
            <a:latin typeface="黑体" panose="02010609060101010101" pitchFamily="49" charset="-122"/>
            <a:ea typeface="黑体" panose="02010609060101010101" pitchFamily="49" charset="-122"/>
          </a:endParaRPr>
        </a:p>
      </dgm:t>
    </dgm:pt>
    <dgm:pt modelId="{C31DFAD5-29FE-4398-B2A6-519255148015}" type="sibTrans" cxnId="{06338055-0920-4170-9BA4-FEC37D28132B}">
      <dgm:prSet/>
      <dgm:spPr/>
      <dgm:t>
        <a:bodyPr/>
        <a:lstStyle/>
        <a:p>
          <a:endParaRPr lang="zh-CN" altLang="en-US"/>
        </a:p>
      </dgm:t>
    </dgm:pt>
    <dgm:pt modelId="{6459D947-FCE5-4126-9D0A-F26B979A300C}" type="parTrans" cxnId="{06338055-0920-4170-9BA4-FEC37D28132B}">
      <dgm:prSet/>
      <dgm:spPr/>
      <dgm:t>
        <a:bodyPr/>
        <a:lstStyle/>
        <a:p>
          <a:endParaRPr lang="zh-CN" altLang="en-US" sz="1600" b="1">
            <a:latin typeface="黑体" panose="02010609060101010101" pitchFamily="49" charset="-122"/>
            <a:ea typeface="黑体" panose="02010609060101010101" pitchFamily="49" charset="-122"/>
          </a:endParaRPr>
        </a:p>
      </dgm:t>
    </dgm:pt>
    <dgm:pt modelId="{D07383D4-56CB-48C7-8366-1DCD5C3A12D0}">
      <dgm:prSet custT="1"/>
      <dgm:spPr>
        <a:ln>
          <a:noFill/>
        </a:ln>
        <a:effectLst>
          <a:outerShdw blurRad="50800" dist="38100" dir="2700000" algn="tl" rotWithShape="0">
            <a:prstClr val="black">
              <a:alpha val="40000"/>
            </a:prstClr>
          </a:outerShdw>
        </a:effectLst>
      </dgm:spPr>
      <dgm:t>
        <a:bodyPr/>
        <a:lstStyle/>
        <a:p>
          <a:r>
            <a:rPr lang="zh-CN" altLang="en-US" sz="1400" b="1" dirty="0" smtClean="0">
              <a:latin typeface="黑体" panose="02010609060101010101" pitchFamily="49" charset="-122"/>
              <a:ea typeface="黑体" panose="02010609060101010101" pitchFamily="49" charset="-122"/>
            </a:rPr>
            <a:t>同步辐射及防护</a:t>
          </a:r>
          <a:endParaRPr lang="zh-CN" altLang="en-US" sz="1400" b="1" dirty="0">
            <a:latin typeface="黑体" panose="02010609060101010101" pitchFamily="49" charset="-122"/>
            <a:ea typeface="黑体" panose="02010609060101010101" pitchFamily="49" charset="-122"/>
          </a:endParaRPr>
        </a:p>
      </dgm:t>
    </dgm:pt>
    <dgm:pt modelId="{50223C7D-D773-4865-AFA4-8DD93C93B073}" type="sibTrans" cxnId="{16724605-51AA-4A6C-AAA1-A95F4F076A75}">
      <dgm:prSet/>
      <dgm:spPr/>
      <dgm:t>
        <a:bodyPr/>
        <a:lstStyle/>
        <a:p>
          <a:endParaRPr lang="zh-CN" altLang="en-US"/>
        </a:p>
      </dgm:t>
    </dgm:pt>
    <dgm:pt modelId="{1BD8C558-6E38-43E8-A113-2D83B45DE6F8}" type="parTrans" cxnId="{16724605-51AA-4A6C-AAA1-A95F4F076A75}">
      <dgm:prSet/>
      <dgm:spPr/>
      <dgm:t>
        <a:bodyPr/>
        <a:lstStyle/>
        <a:p>
          <a:endParaRPr lang="zh-CN" altLang="en-US" sz="1600" b="1">
            <a:latin typeface="黑体" panose="02010609060101010101" pitchFamily="49" charset="-122"/>
            <a:ea typeface="黑体" panose="02010609060101010101" pitchFamily="49" charset="-122"/>
          </a:endParaRPr>
        </a:p>
      </dgm:t>
    </dgm:pt>
    <dgm:pt modelId="{44AC6701-A49C-4C50-9FCF-699CF00151BF}">
      <dgm:prSet custT="1"/>
      <dgm:spPr>
        <a:ln>
          <a:noFill/>
        </a:ln>
        <a:effectLst>
          <a:outerShdw blurRad="50800" dist="38100" dir="2700000" algn="tl" rotWithShape="0">
            <a:prstClr val="black">
              <a:alpha val="40000"/>
            </a:prstClr>
          </a:outerShdw>
        </a:effectLst>
      </dgm:spPr>
      <dgm:t>
        <a:bodyPr/>
        <a:lstStyle/>
        <a:p>
          <a:r>
            <a:rPr lang="zh-CN" altLang="en-US" sz="1600" b="1" dirty="0" smtClean="0">
              <a:latin typeface="黑体" panose="02010609060101010101" pitchFamily="49" charset="-122"/>
              <a:ea typeface="黑体" panose="02010609060101010101" pitchFamily="49" charset="-122"/>
            </a:rPr>
            <a:t>控制系统</a:t>
          </a:r>
          <a:endParaRPr lang="zh-CN" altLang="en-US" sz="1600" b="1" dirty="0">
            <a:latin typeface="黑体" panose="02010609060101010101" pitchFamily="49" charset="-122"/>
            <a:ea typeface="黑体" panose="02010609060101010101" pitchFamily="49" charset="-122"/>
          </a:endParaRPr>
        </a:p>
      </dgm:t>
    </dgm:pt>
    <dgm:pt modelId="{1E8DED52-BC0C-49D8-905F-DFFA38E54DDB}" type="sibTrans" cxnId="{4629C473-1988-4DE3-9CA0-54920878D5A3}">
      <dgm:prSet/>
      <dgm:spPr/>
      <dgm:t>
        <a:bodyPr/>
        <a:lstStyle/>
        <a:p>
          <a:endParaRPr lang="zh-CN" altLang="en-US"/>
        </a:p>
      </dgm:t>
    </dgm:pt>
    <dgm:pt modelId="{F807A386-4444-49FD-9771-E0E061740E7A}" type="parTrans" cxnId="{4629C473-1988-4DE3-9CA0-54920878D5A3}">
      <dgm:prSet/>
      <dgm:spPr/>
      <dgm:t>
        <a:bodyPr/>
        <a:lstStyle/>
        <a:p>
          <a:endParaRPr lang="zh-CN" altLang="en-US" sz="1600" b="1">
            <a:latin typeface="黑体" panose="02010609060101010101" pitchFamily="49" charset="-122"/>
            <a:ea typeface="黑体" panose="02010609060101010101" pitchFamily="49" charset="-122"/>
          </a:endParaRPr>
        </a:p>
      </dgm:t>
    </dgm:pt>
    <dgm:pt modelId="{4C578D98-188D-45F5-AE6F-5E3ED3F07E12}">
      <dgm:prSet custT="1"/>
      <dgm:spPr>
        <a:ln>
          <a:noFill/>
        </a:ln>
        <a:effectLst>
          <a:outerShdw blurRad="50800" dist="38100" dir="2700000" algn="tl" rotWithShape="0">
            <a:prstClr val="black">
              <a:alpha val="40000"/>
            </a:prstClr>
          </a:outerShdw>
        </a:effectLst>
      </dgm:spPr>
      <dgm:t>
        <a:bodyPr/>
        <a:lstStyle/>
        <a:p>
          <a:r>
            <a:rPr lang="zh-CN" altLang="en-US" sz="1600" b="1" dirty="0" smtClean="0">
              <a:latin typeface="黑体" panose="02010609060101010101" pitchFamily="49" charset="-122"/>
              <a:ea typeface="黑体" panose="02010609060101010101" pitchFamily="49" charset="-122"/>
            </a:rPr>
            <a:t>准直</a:t>
          </a:r>
          <a:endParaRPr lang="zh-CN" altLang="en-US" sz="1600" b="1" dirty="0">
            <a:latin typeface="黑体" panose="02010609060101010101" pitchFamily="49" charset="-122"/>
            <a:ea typeface="黑体" panose="02010609060101010101" pitchFamily="49" charset="-122"/>
          </a:endParaRPr>
        </a:p>
      </dgm:t>
    </dgm:pt>
    <dgm:pt modelId="{0C48C1B4-11ED-49A9-B098-44339E437D4A}" type="sibTrans" cxnId="{DD596A61-B499-45AD-8A3E-865AEAF4765C}">
      <dgm:prSet/>
      <dgm:spPr/>
      <dgm:t>
        <a:bodyPr/>
        <a:lstStyle/>
        <a:p>
          <a:endParaRPr lang="zh-CN" altLang="en-US"/>
        </a:p>
      </dgm:t>
    </dgm:pt>
    <dgm:pt modelId="{C39EB2F7-3094-4203-A4DE-F4E3EE8037AB}" type="parTrans" cxnId="{DD596A61-B499-45AD-8A3E-865AEAF4765C}">
      <dgm:prSet/>
      <dgm:spPr/>
      <dgm:t>
        <a:bodyPr/>
        <a:lstStyle/>
        <a:p>
          <a:endParaRPr lang="zh-CN" altLang="en-US" sz="1600" b="1">
            <a:latin typeface="黑体" panose="02010609060101010101" pitchFamily="49" charset="-122"/>
            <a:ea typeface="黑体" panose="02010609060101010101" pitchFamily="49" charset="-122"/>
          </a:endParaRPr>
        </a:p>
      </dgm:t>
    </dgm:pt>
    <dgm:pt modelId="{C0579C7E-0CEE-4AEF-80CB-BE24B7C00919}">
      <dgm:prSet custT="1"/>
      <dgm:spPr>
        <a:ln>
          <a:noFill/>
        </a:ln>
        <a:effectLst>
          <a:outerShdw blurRad="50800" dist="38100" dir="2700000" algn="tl" rotWithShape="0">
            <a:prstClr val="black">
              <a:alpha val="40000"/>
            </a:prstClr>
          </a:outerShdw>
        </a:effectLst>
      </dgm:spPr>
      <dgm:t>
        <a:bodyPr/>
        <a:lstStyle/>
        <a:p>
          <a:r>
            <a:rPr lang="zh-CN" altLang="en-US" sz="1600" b="1" dirty="0" smtClean="0">
              <a:latin typeface="黑体" panose="02010609060101010101" pitchFamily="49" charset="-122"/>
              <a:ea typeface="黑体" panose="02010609060101010101" pitchFamily="49" charset="-122"/>
            </a:rPr>
            <a:t>束测系统</a:t>
          </a:r>
          <a:endParaRPr lang="zh-CN" altLang="en-US" sz="1600" b="1" dirty="0">
            <a:latin typeface="黑体" panose="02010609060101010101" pitchFamily="49" charset="-122"/>
            <a:ea typeface="黑体" panose="02010609060101010101" pitchFamily="49" charset="-122"/>
          </a:endParaRPr>
        </a:p>
      </dgm:t>
    </dgm:pt>
    <dgm:pt modelId="{C412DE5C-CCAC-4FAD-B1E4-E00CEDD0D383}" type="sibTrans" cxnId="{771D6BEC-16FD-4F56-BA16-0DE8D90CCC49}">
      <dgm:prSet/>
      <dgm:spPr/>
      <dgm:t>
        <a:bodyPr/>
        <a:lstStyle/>
        <a:p>
          <a:endParaRPr lang="zh-CN" altLang="en-US"/>
        </a:p>
      </dgm:t>
    </dgm:pt>
    <dgm:pt modelId="{39FFCC09-4CA7-4AA7-80D4-86AF6E79097D}" type="parTrans" cxnId="{771D6BEC-16FD-4F56-BA16-0DE8D90CCC49}">
      <dgm:prSet/>
      <dgm:spPr/>
      <dgm:t>
        <a:bodyPr/>
        <a:lstStyle/>
        <a:p>
          <a:endParaRPr lang="zh-CN" altLang="en-US" sz="1600" b="1">
            <a:latin typeface="黑体" panose="02010609060101010101" pitchFamily="49" charset="-122"/>
            <a:ea typeface="黑体" panose="02010609060101010101" pitchFamily="49" charset="-122"/>
          </a:endParaRPr>
        </a:p>
      </dgm:t>
    </dgm:pt>
    <dgm:pt modelId="{FF2B4FFB-6EEF-4710-9623-475D7FA43ECF}">
      <dgm:prSet/>
      <dgm:spPr>
        <a:ln>
          <a:noFill/>
        </a:ln>
        <a:effectLst/>
      </dgm:spPr>
      <dgm:t>
        <a:bodyPr/>
        <a:lstStyle/>
        <a:p>
          <a:endParaRPr lang="zh-CN" altLang="en-US" dirty="0"/>
        </a:p>
      </dgm:t>
    </dgm:pt>
    <dgm:pt modelId="{600B3CD4-7E68-4A3C-8871-E90B6A5665C2}" type="parTrans" cxnId="{A459EFEE-BC84-498B-8393-D6ABE99E4BDE}">
      <dgm:prSet/>
      <dgm:spPr/>
      <dgm:t>
        <a:bodyPr/>
        <a:lstStyle/>
        <a:p>
          <a:endParaRPr lang="zh-CN" altLang="en-US"/>
        </a:p>
      </dgm:t>
    </dgm:pt>
    <dgm:pt modelId="{B8945839-B98F-418E-B22B-BA225324F023}" type="sibTrans" cxnId="{A459EFEE-BC84-498B-8393-D6ABE99E4BDE}">
      <dgm:prSet/>
      <dgm:spPr/>
      <dgm:t>
        <a:bodyPr/>
        <a:lstStyle/>
        <a:p>
          <a:endParaRPr lang="zh-CN" altLang="en-US"/>
        </a:p>
      </dgm:t>
    </dgm:pt>
    <dgm:pt modelId="{5CBAD3D2-01F9-4A7A-98EB-09F776D9387E}">
      <dgm:prSet custT="1"/>
      <dgm:spPr>
        <a:ln>
          <a:noFill/>
        </a:ln>
        <a:effectLst>
          <a:outerShdw blurRad="50800" dist="38100" dir="2700000" algn="tl" rotWithShape="0">
            <a:prstClr val="black">
              <a:alpha val="40000"/>
            </a:prstClr>
          </a:outerShdw>
        </a:effectLst>
      </dgm:spPr>
      <dgm:t>
        <a:bodyPr/>
        <a:lstStyle/>
        <a:p>
          <a:r>
            <a:rPr lang="zh-CN" altLang="en-US" sz="1600" b="1" dirty="0" smtClean="0">
              <a:latin typeface="黑体" panose="02010609060101010101" pitchFamily="49" charset="-122"/>
              <a:ea typeface="黑体" panose="02010609060101010101" pitchFamily="49" charset="-122"/>
            </a:rPr>
            <a:t>加速器物理</a:t>
          </a:r>
          <a:endParaRPr lang="zh-CN" altLang="en-US" sz="1600" b="1" dirty="0">
            <a:latin typeface="黑体" panose="02010609060101010101" pitchFamily="49" charset="-122"/>
            <a:ea typeface="黑体" panose="02010609060101010101" pitchFamily="49" charset="-122"/>
          </a:endParaRPr>
        </a:p>
      </dgm:t>
    </dgm:pt>
    <dgm:pt modelId="{8D79572A-863D-4144-BD31-41A441F04EDF}" type="parTrans" cxnId="{E1DED55B-B506-4970-A2A8-0122C3952144}">
      <dgm:prSet/>
      <dgm:spPr/>
      <dgm:t>
        <a:bodyPr/>
        <a:lstStyle/>
        <a:p>
          <a:endParaRPr lang="zh-CN" altLang="en-US" sz="1600" b="1">
            <a:latin typeface="黑体" panose="02010609060101010101" pitchFamily="49" charset="-122"/>
            <a:ea typeface="黑体" panose="02010609060101010101" pitchFamily="49" charset="-122"/>
          </a:endParaRPr>
        </a:p>
      </dgm:t>
    </dgm:pt>
    <dgm:pt modelId="{FCE02741-6A19-438F-909F-1226FFB33135}" type="sibTrans" cxnId="{E1DED55B-B506-4970-A2A8-0122C3952144}">
      <dgm:prSet/>
      <dgm:spPr/>
      <dgm:t>
        <a:bodyPr/>
        <a:lstStyle/>
        <a:p>
          <a:endParaRPr lang="zh-CN" altLang="en-US"/>
        </a:p>
      </dgm:t>
    </dgm:pt>
    <dgm:pt modelId="{B5FF5A2D-0590-48FF-AB33-26BB7F37FDD7}">
      <dgm:prSet custT="1"/>
      <dgm:spPr>
        <a:ln>
          <a:noFill/>
        </a:ln>
        <a:effectLst>
          <a:outerShdw blurRad="50800" dist="38100" dir="2700000" algn="tl" rotWithShape="0">
            <a:prstClr val="black">
              <a:alpha val="40000"/>
            </a:prstClr>
          </a:outerShdw>
        </a:effectLst>
      </dgm:spPr>
      <dgm:t>
        <a:bodyPr/>
        <a:lstStyle/>
        <a:p>
          <a:r>
            <a:rPr lang="zh-CN" altLang="en-US" sz="1600" b="1" dirty="0" smtClean="0">
              <a:latin typeface="黑体" panose="02010609060101010101" pitchFamily="49" charset="-122"/>
              <a:ea typeface="黑体" panose="02010609060101010101" pitchFamily="49" charset="-122"/>
            </a:rPr>
            <a:t>高频系统</a:t>
          </a:r>
          <a:endParaRPr lang="zh-CN" altLang="en-US" sz="1600" b="1" dirty="0">
            <a:latin typeface="黑体" panose="02010609060101010101" pitchFamily="49" charset="-122"/>
            <a:ea typeface="黑体" panose="02010609060101010101" pitchFamily="49" charset="-122"/>
          </a:endParaRPr>
        </a:p>
      </dgm:t>
    </dgm:pt>
    <dgm:pt modelId="{AA5FA28E-F227-4262-B8D7-B50B8DC56F39}" type="parTrans" cxnId="{439D70B1-403E-44B6-A258-16415E567FAF}">
      <dgm:prSet/>
      <dgm:spPr/>
      <dgm:t>
        <a:bodyPr/>
        <a:lstStyle/>
        <a:p>
          <a:endParaRPr lang="zh-CN" altLang="en-US" sz="1600" b="1">
            <a:latin typeface="黑体" panose="02010609060101010101" pitchFamily="49" charset="-122"/>
            <a:ea typeface="黑体" panose="02010609060101010101" pitchFamily="49" charset="-122"/>
          </a:endParaRPr>
        </a:p>
      </dgm:t>
    </dgm:pt>
    <dgm:pt modelId="{627100D4-FA85-4767-9733-4D14194A50B7}" type="sibTrans" cxnId="{439D70B1-403E-44B6-A258-16415E567FAF}">
      <dgm:prSet/>
      <dgm:spPr/>
      <dgm:t>
        <a:bodyPr/>
        <a:lstStyle/>
        <a:p>
          <a:endParaRPr lang="zh-CN" altLang="en-US"/>
        </a:p>
      </dgm:t>
    </dgm:pt>
    <dgm:pt modelId="{4942636E-066D-4355-96B4-6A2DADD0D7BD}">
      <dgm:prSet custT="1"/>
      <dgm:spPr>
        <a:ln>
          <a:noFill/>
        </a:ln>
        <a:effectLst>
          <a:outerShdw blurRad="50800" dist="38100" dir="2700000" algn="tl" rotWithShape="0">
            <a:prstClr val="black">
              <a:alpha val="40000"/>
            </a:prstClr>
          </a:outerShdw>
        </a:effectLst>
      </dgm:spPr>
      <dgm:t>
        <a:bodyPr/>
        <a:lstStyle/>
        <a:p>
          <a:r>
            <a:rPr lang="zh-CN" altLang="en-US" sz="1600" b="1" dirty="0" smtClean="0">
              <a:latin typeface="黑体" panose="02010609060101010101" pitchFamily="49" charset="-122"/>
              <a:ea typeface="黑体" panose="02010609060101010101" pitchFamily="49" charset="-122"/>
            </a:rPr>
            <a:t>低温系统</a:t>
          </a:r>
          <a:endParaRPr lang="zh-CN" altLang="en-US" sz="1600" b="1" dirty="0">
            <a:latin typeface="黑体" panose="02010609060101010101" pitchFamily="49" charset="-122"/>
            <a:ea typeface="黑体" panose="02010609060101010101" pitchFamily="49" charset="-122"/>
          </a:endParaRPr>
        </a:p>
      </dgm:t>
    </dgm:pt>
    <dgm:pt modelId="{4F0C0DFA-1D07-4E45-8EED-035A929E4527}" type="parTrans" cxnId="{32F8D5EE-B46F-490C-A8CA-A6A1B78C2E40}">
      <dgm:prSet/>
      <dgm:spPr/>
      <dgm:t>
        <a:bodyPr/>
        <a:lstStyle/>
        <a:p>
          <a:endParaRPr lang="zh-CN" altLang="en-US" sz="1600" b="1">
            <a:latin typeface="黑体" panose="02010609060101010101" pitchFamily="49" charset="-122"/>
            <a:ea typeface="黑体" panose="02010609060101010101" pitchFamily="49" charset="-122"/>
          </a:endParaRPr>
        </a:p>
      </dgm:t>
    </dgm:pt>
    <dgm:pt modelId="{54318779-A946-403F-83FF-78B4C277200E}" type="sibTrans" cxnId="{32F8D5EE-B46F-490C-A8CA-A6A1B78C2E40}">
      <dgm:prSet/>
      <dgm:spPr/>
      <dgm:t>
        <a:bodyPr/>
        <a:lstStyle/>
        <a:p>
          <a:endParaRPr lang="zh-CN" altLang="en-US"/>
        </a:p>
      </dgm:t>
    </dgm:pt>
    <dgm:pt modelId="{FE4E0B26-447B-4FCF-90ED-9770916402AB}">
      <dgm:prSet custT="1"/>
      <dgm:spPr>
        <a:ln>
          <a:noFill/>
        </a:ln>
        <a:effectLst>
          <a:outerShdw blurRad="50800" dist="38100" dir="2700000" algn="tl" rotWithShape="0">
            <a:prstClr val="black">
              <a:alpha val="40000"/>
            </a:prstClr>
          </a:outerShdw>
        </a:effectLst>
      </dgm:spPr>
      <dgm:t>
        <a:bodyPr/>
        <a:lstStyle/>
        <a:p>
          <a:r>
            <a:rPr lang="zh-CN" altLang="en-US" sz="1600" b="1" dirty="0" smtClean="0">
              <a:latin typeface="黑体" panose="02010609060101010101" pitchFamily="49" charset="-122"/>
              <a:ea typeface="黑体" panose="02010609060101010101" pitchFamily="49" charset="-122"/>
            </a:rPr>
            <a:t>磁铁系统</a:t>
          </a:r>
          <a:endParaRPr lang="zh-CN" altLang="en-US" sz="1600" b="1" dirty="0">
            <a:latin typeface="黑体" panose="02010609060101010101" pitchFamily="49" charset="-122"/>
            <a:ea typeface="黑体" panose="02010609060101010101" pitchFamily="49" charset="-122"/>
          </a:endParaRPr>
        </a:p>
      </dgm:t>
    </dgm:pt>
    <dgm:pt modelId="{C9D1E073-9B76-4FE0-A762-F6C8E534265C}" type="parTrans" cxnId="{48342C35-CF48-47CC-A3A4-FE27E922EF97}">
      <dgm:prSet/>
      <dgm:spPr/>
      <dgm:t>
        <a:bodyPr/>
        <a:lstStyle/>
        <a:p>
          <a:endParaRPr lang="zh-CN" altLang="en-US" sz="1600" b="1">
            <a:latin typeface="黑体" panose="02010609060101010101" pitchFamily="49" charset="-122"/>
            <a:ea typeface="黑体" panose="02010609060101010101" pitchFamily="49" charset="-122"/>
          </a:endParaRPr>
        </a:p>
      </dgm:t>
    </dgm:pt>
    <dgm:pt modelId="{8A551549-289A-476C-8E7B-1088F72E6FBC}" type="sibTrans" cxnId="{48342C35-CF48-47CC-A3A4-FE27E922EF97}">
      <dgm:prSet/>
      <dgm:spPr/>
      <dgm:t>
        <a:bodyPr/>
        <a:lstStyle/>
        <a:p>
          <a:endParaRPr lang="zh-CN" altLang="en-US"/>
        </a:p>
      </dgm:t>
    </dgm:pt>
    <dgm:pt modelId="{D4B382F0-8F73-496C-955E-4A174619C9FA}">
      <dgm:prSet custT="1"/>
      <dgm:spPr>
        <a:ln>
          <a:noFill/>
        </a:ln>
        <a:effectLst>
          <a:outerShdw blurRad="50800" dist="38100" dir="2700000" algn="tl" rotWithShape="0">
            <a:prstClr val="black">
              <a:alpha val="40000"/>
            </a:prstClr>
          </a:outerShdw>
        </a:effectLst>
      </dgm:spPr>
      <dgm:t>
        <a:bodyPr/>
        <a:lstStyle/>
        <a:p>
          <a:r>
            <a:rPr lang="zh-CN" altLang="en-US" sz="1600" b="1" dirty="0" smtClean="0">
              <a:latin typeface="黑体" panose="02010609060101010101" pitchFamily="49" charset="-122"/>
              <a:ea typeface="黑体" panose="02010609060101010101" pitchFamily="49" charset="-122"/>
            </a:rPr>
            <a:t>电源系统</a:t>
          </a:r>
          <a:endParaRPr lang="zh-CN" altLang="en-US" sz="1600" b="1" dirty="0">
            <a:latin typeface="黑体" panose="02010609060101010101" pitchFamily="49" charset="-122"/>
            <a:ea typeface="黑体" panose="02010609060101010101" pitchFamily="49" charset="-122"/>
          </a:endParaRPr>
        </a:p>
      </dgm:t>
    </dgm:pt>
    <dgm:pt modelId="{99DDBEC1-649E-4851-88B7-A948E963CF22}" type="parTrans" cxnId="{C08FFA50-0714-4721-B39A-F22CC9E305BF}">
      <dgm:prSet/>
      <dgm:spPr/>
      <dgm:t>
        <a:bodyPr/>
        <a:lstStyle/>
        <a:p>
          <a:endParaRPr lang="zh-CN" altLang="en-US" sz="1600" b="1">
            <a:latin typeface="黑体" panose="02010609060101010101" pitchFamily="49" charset="-122"/>
            <a:ea typeface="黑体" panose="02010609060101010101" pitchFamily="49" charset="-122"/>
          </a:endParaRPr>
        </a:p>
      </dgm:t>
    </dgm:pt>
    <dgm:pt modelId="{1E8B39A7-1F41-42FB-8CFB-8302E62156B8}" type="sibTrans" cxnId="{C08FFA50-0714-4721-B39A-F22CC9E305BF}">
      <dgm:prSet/>
      <dgm:spPr/>
      <dgm:t>
        <a:bodyPr/>
        <a:lstStyle/>
        <a:p>
          <a:endParaRPr lang="zh-CN" altLang="en-US"/>
        </a:p>
      </dgm:t>
    </dgm:pt>
    <dgm:pt modelId="{AC4B2BD2-60E6-4DAD-A58A-0F5D54600165}">
      <dgm:prSet custT="1"/>
      <dgm:spPr>
        <a:ln>
          <a:noFill/>
        </a:ln>
        <a:effectLst>
          <a:outerShdw blurRad="50800" dist="38100" dir="2700000" algn="tl" rotWithShape="0">
            <a:prstClr val="black">
              <a:alpha val="40000"/>
            </a:prstClr>
          </a:outerShdw>
        </a:effectLst>
      </dgm:spPr>
      <dgm:t>
        <a:bodyPr/>
        <a:lstStyle/>
        <a:p>
          <a:r>
            <a:rPr lang="zh-CN" altLang="en-US" sz="1600" b="1" dirty="0" smtClean="0">
              <a:latin typeface="黑体" panose="02010609060101010101" pitchFamily="49" charset="-122"/>
              <a:ea typeface="黑体" panose="02010609060101010101" pitchFamily="49" charset="-122"/>
            </a:rPr>
            <a:t>机械系统</a:t>
          </a:r>
          <a:endParaRPr lang="zh-CN" altLang="en-US" sz="1600" b="1" dirty="0">
            <a:latin typeface="黑体" panose="02010609060101010101" pitchFamily="49" charset="-122"/>
            <a:ea typeface="黑体" panose="02010609060101010101" pitchFamily="49" charset="-122"/>
          </a:endParaRPr>
        </a:p>
      </dgm:t>
    </dgm:pt>
    <dgm:pt modelId="{FCC1FE4A-E3BC-4FFC-8221-0D5A1D6F11EF}" type="parTrans" cxnId="{346B8CA1-72D2-4959-A1DD-9096DAAC667E}">
      <dgm:prSet/>
      <dgm:spPr/>
      <dgm:t>
        <a:bodyPr/>
        <a:lstStyle/>
        <a:p>
          <a:endParaRPr lang="zh-CN" altLang="en-US" sz="1600" b="1">
            <a:latin typeface="黑体" panose="02010609060101010101" pitchFamily="49" charset="-122"/>
            <a:ea typeface="黑体" panose="02010609060101010101" pitchFamily="49" charset="-122"/>
          </a:endParaRPr>
        </a:p>
      </dgm:t>
    </dgm:pt>
    <dgm:pt modelId="{8B0D9087-D882-45FA-9954-5EFF8A35332F}" type="sibTrans" cxnId="{346B8CA1-72D2-4959-A1DD-9096DAAC667E}">
      <dgm:prSet/>
      <dgm:spPr/>
      <dgm:t>
        <a:bodyPr/>
        <a:lstStyle/>
        <a:p>
          <a:endParaRPr lang="zh-CN" altLang="en-US"/>
        </a:p>
      </dgm:t>
    </dgm:pt>
    <dgm:pt modelId="{69C81AC6-B36C-4779-9B38-A8EEA9C7AACA}">
      <dgm:prSet custT="1"/>
      <dgm:spPr>
        <a:ln>
          <a:noFill/>
        </a:ln>
        <a:effectLst>
          <a:outerShdw blurRad="50800" dist="38100" dir="2700000" algn="tl" rotWithShape="0">
            <a:prstClr val="black">
              <a:alpha val="40000"/>
            </a:prstClr>
          </a:outerShdw>
        </a:effectLst>
      </dgm:spPr>
      <dgm:t>
        <a:bodyPr/>
        <a:lstStyle/>
        <a:p>
          <a:r>
            <a:rPr lang="zh-CN" altLang="en-US" sz="1600" b="1" dirty="0" smtClean="0">
              <a:latin typeface="黑体" panose="02010609060101010101" pitchFamily="49" charset="-122"/>
              <a:ea typeface="黑体" panose="02010609060101010101" pitchFamily="49" charset="-122"/>
            </a:rPr>
            <a:t>真空系统</a:t>
          </a:r>
          <a:endParaRPr lang="zh-CN" altLang="en-US" sz="1600" b="1" dirty="0">
            <a:latin typeface="黑体" panose="02010609060101010101" pitchFamily="49" charset="-122"/>
            <a:ea typeface="黑体" panose="02010609060101010101" pitchFamily="49" charset="-122"/>
          </a:endParaRPr>
        </a:p>
      </dgm:t>
    </dgm:pt>
    <dgm:pt modelId="{D5086585-EFB9-4E74-8C33-01833E347146}" type="parTrans" cxnId="{F9BDB499-A9F8-45F6-A21D-175AC4539BE3}">
      <dgm:prSet/>
      <dgm:spPr/>
      <dgm:t>
        <a:bodyPr/>
        <a:lstStyle/>
        <a:p>
          <a:endParaRPr lang="zh-CN" altLang="en-US" sz="1600" b="1">
            <a:latin typeface="黑体" panose="02010609060101010101" pitchFamily="49" charset="-122"/>
            <a:ea typeface="黑体" panose="02010609060101010101" pitchFamily="49" charset="-122"/>
          </a:endParaRPr>
        </a:p>
      </dgm:t>
    </dgm:pt>
    <dgm:pt modelId="{B0CC4B91-20A3-4A3C-8124-C8B8D655E98B}" type="sibTrans" cxnId="{F9BDB499-A9F8-45F6-A21D-175AC4539BE3}">
      <dgm:prSet/>
      <dgm:spPr/>
      <dgm:t>
        <a:bodyPr/>
        <a:lstStyle/>
        <a:p>
          <a:endParaRPr lang="zh-CN" altLang="en-US"/>
        </a:p>
      </dgm:t>
    </dgm:pt>
    <dgm:pt modelId="{C0E3AD1B-6FF6-4E00-9DA9-A6A3EC6B2432}">
      <dgm:prSet custT="1"/>
      <dgm:spPr>
        <a:ln>
          <a:noFill/>
        </a:ln>
        <a:effectLst>
          <a:outerShdw blurRad="50800" dist="38100" dir="2700000" algn="tl" rotWithShape="0">
            <a:prstClr val="black">
              <a:alpha val="40000"/>
            </a:prstClr>
          </a:outerShdw>
        </a:effectLst>
      </dgm:spPr>
      <dgm:t>
        <a:bodyPr/>
        <a:lstStyle/>
        <a:p>
          <a:r>
            <a:rPr lang="zh-CN" altLang="en-US" sz="1600" b="1" dirty="0" smtClean="0">
              <a:latin typeface="黑体" panose="02010609060101010101" pitchFamily="49" charset="-122"/>
              <a:ea typeface="黑体" panose="02010609060101010101" pitchFamily="49" charset="-122"/>
            </a:rPr>
            <a:t>径迹探测器</a:t>
          </a:r>
          <a:endParaRPr lang="zh-CN" altLang="en-US" sz="1600" b="1" dirty="0">
            <a:latin typeface="黑体" panose="02010609060101010101" pitchFamily="49" charset="-122"/>
            <a:ea typeface="黑体" panose="02010609060101010101" pitchFamily="49" charset="-122"/>
          </a:endParaRPr>
        </a:p>
      </dgm:t>
    </dgm:pt>
    <dgm:pt modelId="{9BD95164-34FC-42FD-8CB7-D999FA5099B9}" type="parTrans" cxnId="{E019A608-44C1-4044-8757-029C59ACAFDF}">
      <dgm:prSet/>
      <dgm:spPr/>
      <dgm:t>
        <a:bodyPr/>
        <a:lstStyle/>
        <a:p>
          <a:endParaRPr lang="zh-CN" altLang="en-US" sz="1600" b="1">
            <a:latin typeface="黑体" panose="02010609060101010101" pitchFamily="49" charset="-122"/>
            <a:ea typeface="黑体" panose="02010609060101010101" pitchFamily="49" charset="-122"/>
          </a:endParaRPr>
        </a:p>
      </dgm:t>
    </dgm:pt>
    <dgm:pt modelId="{005199D5-9FB8-422C-BB07-7F14ADBB225A}" type="sibTrans" cxnId="{E019A608-44C1-4044-8757-029C59ACAFDF}">
      <dgm:prSet/>
      <dgm:spPr/>
      <dgm:t>
        <a:bodyPr/>
        <a:lstStyle/>
        <a:p>
          <a:endParaRPr lang="zh-CN" altLang="en-US"/>
        </a:p>
      </dgm:t>
    </dgm:pt>
    <dgm:pt modelId="{1417B484-3CF7-4687-8190-6FC414D29742}">
      <dgm:prSet custT="1"/>
      <dgm:spPr>
        <a:ln>
          <a:noFill/>
        </a:ln>
        <a:effectLst>
          <a:outerShdw blurRad="50800" dist="38100" dir="2700000" algn="tl" rotWithShape="0">
            <a:prstClr val="black">
              <a:alpha val="40000"/>
            </a:prstClr>
          </a:outerShdw>
        </a:effectLst>
      </dgm:spPr>
      <dgm:t>
        <a:bodyPr/>
        <a:lstStyle/>
        <a:p>
          <a:r>
            <a:rPr lang="zh-CN" altLang="en-US" sz="1600" b="1" dirty="0" smtClean="0">
              <a:latin typeface="黑体" panose="02010609060101010101" pitchFamily="49" charset="-122"/>
              <a:ea typeface="黑体" panose="02010609060101010101" pitchFamily="49" charset="-122"/>
            </a:rPr>
            <a:t>量能器</a:t>
          </a:r>
          <a:endParaRPr lang="zh-CN" altLang="en-US" sz="1600" b="1" dirty="0">
            <a:latin typeface="黑体" panose="02010609060101010101" pitchFamily="49" charset="-122"/>
            <a:ea typeface="黑体" panose="02010609060101010101" pitchFamily="49" charset="-122"/>
          </a:endParaRPr>
        </a:p>
      </dgm:t>
    </dgm:pt>
    <dgm:pt modelId="{4079D8F2-0DA5-445B-8F48-C8FCD915052F}" type="parTrans" cxnId="{F7EEC4C0-CA59-4BCC-A26D-10A8D243E04E}">
      <dgm:prSet/>
      <dgm:spPr/>
      <dgm:t>
        <a:bodyPr/>
        <a:lstStyle/>
        <a:p>
          <a:endParaRPr lang="zh-CN" altLang="en-US" sz="1600" b="1">
            <a:latin typeface="黑体" panose="02010609060101010101" pitchFamily="49" charset="-122"/>
            <a:ea typeface="黑体" panose="02010609060101010101" pitchFamily="49" charset="-122"/>
          </a:endParaRPr>
        </a:p>
      </dgm:t>
    </dgm:pt>
    <dgm:pt modelId="{38D29844-8F1A-4545-A77C-23A68800B291}" type="sibTrans" cxnId="{F7EEC4C0-CA59-4BCC-A26D-10A8D243E04E}">
      <dgm:prSet/>
      <dgm:spPr/>
      <dgm:t>
        <a:bodyPr/>
        <a:lstStyle/>
        <a:p>
          <a:endParaRPr lang="zh-CN" altLang="en-US"/>
        </a:p>
      </dgm:t>
    </dgm:pt>
    <dgm:pt modelId="{C6966E5A-01D3-42A1-8F8B-D1BB2CFC4427}">
      <dgm:prSet custT="1"/>
      <dgm:spPr>
        <a:ln>
          <a:noFill/>
        </a:ln>
        <a:effectLst>
          <a:outerShdw blurRad="50800" dist="38100" dir="2700000" algn="tl" rotWithShape="0">
            <a:prstClr val="black">
              <a:alpha val="40000"/>
            </a:prstClr>
          </a:outerShdw>
        </a:effectLst>
      </dgm:spPr>
      <dgm:t>
        <a:bodyPr/>
        <a:lstStyle/>
        <a:p>
          <a:r>
            <a:rPr lang="zh-CN" altLang="en-US" sz="1600" b="1" dirty="0" smtClean="0">
              <a:latin typeface="黑体" panose="02010609060101010101" pitchFamily="49" charset="-122"/>
              <a:ea typeface="黑体" panose="02010609060101010101" pitchFamily="49" charset="-122"/>
            </a:rPr>
            <a:t>缪子探测器</a:t>
          </a:r>
          <a:endParaRPr lang="zh-CN" altLang="en-US" sz="1600" b="1" dirty="0">
            <a:latin typeface="黑体" panose="02010609060101010101" pitchFamily="49" charset="-122"/>
            <a:ea typeface="黑体" panose="02010609060101010101" pitchFamily="49" charset="-122"/>
          </a:endParaRPr>
        </a:p>
      </dgm:t>
    </dgm:pt>
    <dgm:pt modelId="{4BA7D637-99D5-4F6C-8742-CBA9F0D96792}" type="parTrans" cxnId="{DB6810E7-6B5C-46F9-BF27-8560D3061A02}">
      <dgm:prSet/>
      <dgm:spPr/>
      <dgm:t>
        <a:bodyPr/>
        <a:lstStyle/>
        <a:p>
          <a:endParaRPr lang="zh-CN" altLang="en-US" sz="1600" b="1">
            <a:latin typeface="黑体" panose="02010609060101010101" pitchFamily="49" charset="-122"/>
            <a:ea typeface="黑体" panose="02010609060101010101" pitchFamily="49" charset="-122"/>
          </a:endParaRPr>
        </a:p>
      </dgm:t>
    </dgm:pt>
    <dgm:pt modelId="{862D267B-B278-4564-840D-2A1335483E00}" type="sibTrans" cxnId="{DB6810E7-6B5C-46F9-BF27-8560D3061A02}">
      <dgm:prSet/>
      <dgm:spPr/>
      <dgm:t>
        <a:bodyPr/>
        <a:lstStyle/>
        <a:p>
          <a:endParaRPr lang="zh-CN" altLang="en-US"/>
        </a:p>
      </dgm:t>
    </dgm:pt>
    <dgm:pt modelId="{8D8783DC-6563-4A81-AC73-66854EB078CF}">
      <dgm:prSet custT="1"/>
      <dgm:spPr>
        <a:ln>
          <a:noFill/>
        </a:ln>
        <a:effectLst>
          <a:outerShdw blurRad="50800" dist="38100" dir="2700000" algn="tl" rotWithShape="0">
            <a:prstClr val="black">
              <a:alpha val="40000"/>
            </a:prstClr>
          </a:outerShdw>
        </a:effectLst>
      </dgm:spPr>
      <dgm:t>
        <a:bodyPr/>
        <a:lstStyle/>
        <a:p>
          <a:r>
            <a:rPr lang="zh-CN" altLang="en-US" sz="1600" b="1" dirty="0" smtClean="0">
              <a:latin typeface="黑体" panose="02010609060101010101" pitchFamily="49" charset="-122"/>
              <a:ea typeface="黑体" panose="02010609060101010101" pitchFamily="49" charset="-122"/>
            </a:rPr>
            <a:t>探测器磁铁</a:t>
          </a:r>
          <a:endParaRPr lang="zh-CN" altLang="en-US" sz="1600" b="1" dirty="0">
            <a:latin typeface="黑体" panose="02010609060101010101" pitchFamily="49" charset="-122"/>
            <a:ea typeface="黑体" panose="02010609060101010101" pitchFamily="49" charset="-122"/>
          </a:endParaRPr>
        </a:p>
      </dgm:t>
    </dgm:pt>
    <dgm:pt modelId="{92A1BEDB-3B6D-49FE-8F68-5087F30DE502}" type="parTrans" cxnId="{F34BB8B3-0699-4222-B076-721B0AA3AD37}">
      <dgm:prSet/>
      <dgm:spPr/>
      <dgm:t>
        <a:bodyPr/>
        <a:lstStyle/>
        <a:p>
          <a:endParaRPr lang="zh-CN" altLang="en-US" sz="1600" b="1">
            <a:latin typeface="黑体" panose="02010609060101010101" pitchFamily="49" charset="-122"/>
            <a:ea typeface="黑体" panose="02010609060101010101" pitchFamily="49" charset="-122"/>
          </a:endParaRPr>
        </a:p>
      </dgm:t>
    </dgm:pt>
    <dgm:pt modelId="{0B708535-8718-45C9-AB68-E29147D1EAC7}" type="sibTrans" cxnId="{F34BB8B3-0699-4222-B076-721B0AA3AD37}">
      <dgm:prSet/>
      <dgm:spPr/>
      <dgm:t>
        <a:bodyPr/>
        <a:lstStyle/>
        <a:p>
          <a:endParaRPr lang="zh-CN" altLang="en-US"/>
        </a:p>
      </dgm:t>
    </dgm:pt>
    <dgm:pt modelId="{DDBBAAAB-055B-436B-B13F-6B95AD132EDF}">
      <dgm:prSet custT="1"/>
      <dgm:spPr>
        <a:ln>
          <a:noFill/>
        </a:ln>
        <a:effectLst>
          <a:outerShdw blurRad="50800" dist="38100" dir="2700000" algn="tl" rotWithShape="0">
            <a:prstClr val="black">
              <a:alpha val="40000"/>
            </a:prstClr>
          </a:outerShdw>
        </a:effectLst>
      </dgm:spPr>
      <dgm:t>
        <a:bodyPr/>
        <a:lstStyle/>
        <a:p>
          <a:r>
            <a:rPr lang="zh-CN" altLang="en-US" sz="1600" b="1" dirty="0" smtClean="0">
              <a:latin typeface="黑体" panose="02010609060101010101" pitchFamily="49" charset="-122"/>
              <a:ea typeface="黑体" panose="02010609060101010101" pitchFamily="49" charset="-122"/>
            </a:rPr>
            <a:t>理论模拟</a:t>
          </a:r>
          <a:endParaRPr lang="zh-CN" altLang="en-US" sz="1600" b="1" dirty="0">
            <a:latin typeface="黑体" panose="02010609060101010101" pitchFamily="49" charset="-122"/>
            <a:ea typeface="黑体" panose="02010609060101010101" pitchFamily="49" charset="-122"/>
          </a:endParaRPr>
        </a:p>
      </dgm:t>
    </dgm:pt>
    <dgm:pt modelId="{A5E2BAD2-8B54-4591-A8FB-D1AED6B1EC1D}" type="parTrans" cxnId="{E03CA233-FE6A-4CB6-BC95-698F39142B9C}">
      <dgm:prSet/>
      <dgm:spPr/>
      <dgm:t>
        <a:bodyPr/>
        <a:lstStyle/>
        <a:p>
          <a:endParaRPr lang="zh-CN" altLang="en-US" sz="1600" b="1">
            <a:latin typeface="黑体" panose="02010609060101010101" pitchFamily="49" charset="-122"/>
            <a:ea typeface="黑体" panose="02010609060101010101" pitchFamily="49" charset="-122"/>
          </a:endParaRPr>
        </a:p>
      </dgm:t>
    </dgm:pt>
    <dgm:pt modelId="{AED7E5A8-CD5A-4D27-AC60-FC8E140AF74A}" type="sibTrans" cxnId="{E03CA233-FE6A-4CB6-BC95-698F39142B9C}">
      <dgm:prSet/>
      <dgm:spPr/>
      <dgm:t>
        <a:bodyPr/>
        <a:lstStyle/>
        <a:p>
          <a:endParaRPr lang="zh-CN" altLang="en-US"/>
        </a:p>
      </dgm:t>
    </dgm:pt>
    <dgm:pt modelId="{D335ABF2-2D20-462B-AA21-DC65511D4577}">
      <dgm:prSet custT="1"/>
      <dgm:spPr>
        <a:ln>
          <a:noFill/>
        </a:ln>
        <a:effectLst>
          <a:outerShdw blurRad="50800" dist="38100" dir="2700000" algn="tl" rotWithShape="0">
            <a:prstClr val="black">
              <a:alpha val="40000"/>
            </a:prstClr>
          </a:outerShdw>
        </a:effectLst>
      </dgm:spPr>
      <dgm:t>
        <a:bodyPr/>
        <a:lstStyle/>
        <a:p>
          <a:r>
            <a:rPr lang="zh-CN" altLang="en-US" sz="1600" b="1" dirty="0" smtClean="0">
              <a:latin typeface="黑体" panose="02010609060101010101" pitchFamily="49" charset="-122"/>
              <a:ea typeface="黑体" panose="02010609060101010101" pitchFamily="49" charset="-122"/>
            </a:rPr>
            <a:t>数据处理</a:t>
          </a:r>
          <a:endParaRPr lang="zh-CN" altLang="en-US" sz="1600" b="1" dirty="0">
            <a:latin typeface="黑体" panose="02010609060101010101" pitchFamily="49" charset="-122"/>
            <a:ea typeface="黑体" panose="02010609060101010101" pitchFamily="49" charset="-122"/>
          </a:endParaRPr>
        </a:p>
      </dgm:t>
    </dgm:pt>
    <dgm:pt modelId="{2F6180C0-5A8B-4760-AACE-B9E3F5FE03B6}" type="parTrans" cxnId="{C55DE013-AE14-4CC0-93E6-3FDD66FB010D}">
      <dgm:prSet/>
      <dgm:spPr/>
      <dgm:t>
        <a:bodyPr/>
        <a:lstStyle/>
        <a:p>
          <a:endParaRPr lang="zh-CN" altLang="en-US" sz="1600" b="1">
            <a:latin typeface="黑体" panose="02010609060101010101" pitchFamily="49" charset="-122"/>
            <a:ea typeface="黑体" panose="02010609060101010101" pitchFamily="49" charset="-122"/>
          </a:endParaRPr>
        </a:p>
      </dgm:t>
    </dgm:pt>
    <dgm:pt modelId="{AD6A516D-E844-4BFF-9172-A12005698886}" type="sibTrans" cxnId="{C55DE013-AE14-4CC0-93E6-3FDD66FB010D}">
      <dgm:prSet/>
      <dgm:spPr/>
      <dgm:t>
        <a:bodyPr/>
        <a:lstStyle/>
        <a:p>
          <a:endParaRPr lang="zh-CN" altLang="en-US"/>
        </a:p>
      </dgm:t>
    </dgm:pt>
    <dgm:pt modelId="{70127F80-F374-4C41-A786-6D3AB55C0110}">
      <dgm:prSet custT="1"/>
      <dgm:spPr>
        <a:ln>
          <a:noFill/>
        </a:ln>
        <a:effectLst>
          <a:outerShdw blurRad="50800" dist="38100" dir="2700000" algn="tl" rotWithShape="0">
            <a:prstClr val="black">
              <a:alpha val="40000"/>
            </a:prstClr>
          </a:outerShdw>
        </a:effectLst>
      </dgm:spPr>
      <dgm:t>
        <a:bodyPr/>
        <a:lstStyle/>
        <a:p>
          <a:r>
            <a:rPr lang="zh-CN" altLang="en-US" sz="1400" b="1" dirty="0" smtClean="0">
              <a:latin typeface="黑体" panose="02010609060101010101" pitchFamily="49" charset="-122"/>
              <a:ea typeface="黑体" panose="02010609060101010101" pitchFamily="49" charset="-122"/>
            </a:rPr>
            <a:t>物理模拟及软件</a:t>
          </a:r>
          <a:endParaRPr lang="zh-CN" altLang="en-US" sz="1400" b="1" dirty="0">
            <a:latin typeface="黑体" panose="02010609060101010101" pitchFamily="49" charset="-122"/>
            <a:ea typeface="黑体" panose="02010609060101010101" pitchFamily="49" charset="-122"/>
          </a:endParaRPr>
        </a:p>
      </dgm:t>
    </dgm:pt>
    <dgm:pt modelId="{4B24D081-0248-435E-BA4D-BC239C9723E8}" type="parTrans" cxnId="{6CB9AFC4-8B9E-402B-9AF4-B02C5D88BF29}">
      <dgm:prSet/>
      <dgm:spPr/>
      <dgm:t>
        <a:bodyPr/>
        <a:lstStyle/>
        <a:p>
          <a:endParaRPr lang="zh-CN" altLang="en-US" sz="1600" b="1">
            <a:latin typeface="黑体" panose="02010609060101010101" pitchFamily="49" charset="-122"/>
            <a:ea typeface="黑体" panose="02010609060101010101" pitchFamily="49" charset="-122"/>
          </a:endParaRPr>
        </a:p>
      </dgm:t>
    </dgm:pt>
    <dgm:pt modelId="{9924062A-04E2-4F5D-B4B7-A7949C394ACE}" type="sibTrans" cxnId="{6CB9AFC4-8B9E-402B-9AF4-B02C5D88BF29}">
      <dgm:prSet/>
      <dgm:spPr/>
      <dgm:t>
        <a:bodyPr/>
        <a:lstStyle/>
        <a:p>
          <a:endParaRPr lang="zh-CN" altLang="en-US"/>
        </a:p>
      </dgm:t>
    </dgm:pt>
    <dgm:pt modelId="{9FD93869-767F-4838-B8D9-A3DA19CBA698}">
      <dgm:prSet custT="1"/>
      <dgm:spPr>
        <a:ln>
          <a:noFill/>
        </a:ln>
        <a:effectLst>
          <a:outerShdw blurRad="50800" dist="38100" dir="2700000" algn="tl" rotWithShape="0">
            <a:prstClr val="black">
              <a:alpha val="40000"/>
            </a:prstClr>
          </a:outerShdw>
        </a:effectLst>
      </dgm:spPr>
      <dgm:t>
        <a:bodyPr/>
        <a:lstStyle/>
        <a:p>
          <a:r>
            <a:rPr lang="zh-CN" altLang="en-US" sz="1600" b="1" dirty="0" smtClean="0">
              <a:latin typeface="黑体" panose="02010609060101010101" pitchFamily="49" charset="-122"/>
              <a:ea typeface="黑体" panose="02010609060101010101" pitchFamily="49" charset="-122"/>
            </a:rPr>
            <a:t>计算系统</a:t>
          </a:r>
          <a:endParaRPr lang="zh-CN" altLang="en-US" sz="1600" b="1" dirty="0">
            <a:latin typeface="黑体" panose="02010609060101010101" pitchFamily="49" charset="-122"/>
            <a:ea typeface="黑体" panose="02010609060101010101" pitchFamily="49" charset="-122"/>
          </a:endParaRPr>
        </a:p>
      </dgm:t>
    </dgm:pt>
    <dgm:pt modelId="{BF77DD86-BE41-4D21-91FA-62E639466F24}" type="parTrans" cxnId="{F9F36E4E-E202-4E9D-962B-3714BC8A7E5C}">
      <dgm:prSet/>
      <dgm:spPr/>
      <dgm:t>
        <a:bodyPr/>
        <a:lstStyle/>
        <a:p>
          <a:endParaRPr lang="zh-CN" altLang="en-US" sz="1600" b="1">
            <a:latin typeface="黑体" panose="02010609060101010101" pitchFamily="49" charset="-122"/>
            <a:ea typeface="黑体" panose="02010609060101010101" pitchFamily="49" charset="-122"/>
          </a:endParaRPr>
        </a:p>
      </dgm:t>
    </dgm:pt>
    <dgm:pt modelId="{6346F36D-056D-4EBA-AE83-6697318A02BB}" type="sibTrans" cxnId="{F9F36E4E-E202-4E9D-962B-3714BC8A7E5C}">
      <dgm:prSet/>
      <dgm:spPr/>
      <dgm:t>
        <a:bodyPr/>
        <a:lstStyle/>
        <a:p>
          <a:endParaRPr lang="zh-CN" altLang="en-US"/>
        </a:p>
      </dgm:t>
    </dgm:pt>
    <dgm:pt modelId="{968A8BBA-8967-4DE0-A890-96CFD102232B}">
      <dgm:prSet custT="1"/>
      <dgm:spPr>
        <a:ln>
          <a:noFill/>
        </a:ln>
        <a:effectLst>
          <a:outerShdw blurRad="50800" dist="38100" dir="2700000" algn="tl" rotWithShape="0">
            <a:prstClr val="black">
              <a:alpha val="40000"/>
            </a:prstClr>
          </a:outerShdw>
        </a:effectLst>
      </dgm:spPr>
      <dgm:t>
        <a:bodyPr/>
        <a:lstStyle/>
        <a:p>
          <a:r>
            <a:rPr lang="zh-CN" altLang="en-US" sz="1400" b="1" dirty="0" smtClean="0">
              <a:latin typeface="黑体" panose="02010609060101010101" pitchFamily="49" charset="-122"/>
              <a:ea typeface="黑体" panose="02010609060101010101" pitchFamily="49" charset="-122"/>
            </a:rPr>
            <a:t>土建及通用</a:t>
          </a:r>
          <a:endParaRPr lang="zh-CN" altLang="en-US" sz="1400" b="1" dirty="0">
            <a:latin typeface="黑体" panose="02010609060101010101" pitchFamily="49" charset="-122"/>
            <a:ea typeface="黑体" panose="02010609060101010101" pitchFamily="49" charset="-122"/>
          </a:endParaRPr>
        </a:p>
      </dgm:t>
    </dgm:pt>
    <dgm:pt modelId="{62AEF94D-FE56-4A88-9ADC-E4D1B70C7457}" type="parTrans" cxnId="{F041BF87-384E-4481-A845-8916123D140C}">
      <dgm:prSet/>
      <dgm:spPr/>
      <dgm:t>
        <a:bodyPr/>
        <a:lstStyle/>
        <a:p>
          <a:endParaRPr lang="zh-CN" altLang="en-US"/>
        </a:p>
      </dgm:t>
    </dgm:pt>
    <dgm:pt modelId="{B0524362-FF59-4CAD-8594-748A51618BA1}" type="sibTrans" cxnId="{F041BF87-384E-4481-A845-8916123D140C}">
      <dgm:prSet/>
      <dgm:spPr/>
      <dgm:t>
        <a:bodyPr/>
        <a:lstStyle/>
        <a:p>
          <a:endParaRPr lang="zh-CN" altLang="en-US"/>
        </a:p>
      </dgm:t>
    </dgm:pt>
    <dgm:pt modelId="{3D67AA67-F328-4FBD-97A1-5DED82E62692}">
      <dgm:prSet custT="1"/>
      <dgm:spPr>
        <a:ln>
          <a:noFill/>
        </a:ln>
        <a:effectLst>
          <a:outerShdw blurRad="50800" dist="38100" dir="2700000" algn="tl" rotWithShape="0">
            <a:prstClr val="black">
              <a:alpha val="40000"/>
            </a:prstClr>
          </a:outerShdw>
        </a:effectLst>
      </dgm:spPr>
      <dgm:t>
        <a:bodyPr/>
        <a:lstStyle/>
        <a:p>
          <a:r>
            <a:rPr lang="zh-CN" altLang="en-US" sz="1600" b="1" dirty="0" smtClean="0">
              <a:latin typeface="黑体" panose="02010609060101010101" pitchFamily="49" charset="-122"/>
              <a:ea typeface="黑体" panose="02010609060101010101" pitchFamily="49" charset="-122"/>
            </a:rPr>
            <a:t>超导磁铁</a:t>
          </a:r>
          <a:endParaRPr lang="zh-CN" altLang="en-US" sz="1600" b="1" dirty="0">
            <a:latin typeface="黑体" panose="02010609060101010101" pitchFamily="49" charset="-122"/>
            <a:ea typeface="黑体" panose="02010609060101010101" pitchFamily="49" charset="-122"/>
          </a:endParaRPr>
        </a:p>
      </dgm:t>
    </dgm:pt>
    <dgm:pt modelId="{07E82E52-4836-45E2-B48D-F9C921391986}" type="parTrans" cxnId="{650EA9B1-B7D3-4539-A63B-3078283D421F}">
      <dgm:prSet/>
      <dgm:spPr/>
      <dgm:t>
        <a:bodyPr/>
        <a:lstStyle/>
        <a:p>
          <a:endParaRPr lang="zh-CN" altLang="en-US"/>
        </a:p>
      </dgm:t>
    </dgm:pt>
    <dgm:pt modelId="{AE0DF888-BC63-42C4-A7D9-0DE231AEC446}" type="sibTrans" cxnId="{650EA9B1-B7D3-4539-A63B-3078283D421F}">
      <dgm:prSet/>
      <dgm:spPr/>
      <dgm:t>
        <a:bodyPr/>
        <a:lstStyle/>
        <a:p>
          <a:endParaRPr lang="zh-CN" altLang="en-US"/>
        </a:p>
      </dgm:t>
    </dgm:pt>
    <dgm:pt modelId="{088D86A4-ECE7-496F-9CBC-D3895AF9BF0C}">
      <dgm:prSet custT="1"/>
      <dgm:spPr>
        <a:ln>
          <a:noFill/>
        </a:ln>
        <a:effectLst>
          <a:outerShdw blurRad="50800" dist="38100" dir="2700000" algn="tl" rotWithShape="0">
            <a:prstClr val="black">
              <a:alpha val="40000"/>
            </a:prstClr>
          </a:outerShdw>
        </a:effectLst>
      </dgm:spPr>
      <dgm:t>
        <a:bodyPr/>
        <a:lstStyle/>
        <a:p>
          <a:r>
            <a:rPr lang="zh-CN" altLang="en-US" sz="1400" b="1" dirty="0" smtClean="0">
              <a:latin typeface="黑体" panose="02010609060101010101" pitchFamily="49" charset="-122"/>
              <a:ea typeface="黑体" panose="02010609060101010101" pitchFamily="49" charset="-122"/>
            </a:rPr>
            <a:t>触发与数据获取</a:t>
          </a:r>
          <a:endParaRPr lang="zh-CN" altLang="en-US" sz="1400" b="1" dirty="0">
            <a:latin typeface="黑体" panose="02010609060101010101" pitchFamily="49" charset="-122"/>
            <a:ea typeface="黑体" panose="02010609060101010101" pitchFamily="49" charset="-122"/>
          </a:endParaRPr>
        </a:p>
      </dgm:t>
    </dgm:pt>
    <dgm:pt modelId="{F6BB007E-41CE-4A32-9C64-9427F7869542}" type="parTrans" cxnId="{58F9A9B7-8203-4194-8ED9-941CB0B120F8}">
      <dgm:prSet/>
      <dgm:spPr/>
      <dgm:t>
        <a:bodyPr/>
        <a:lstStyle/>
        <a:p>
          <a:endParaRPr lang="zh-CN" altLang="en-US"/>
        </a:p>
      </dgm:t>
    </dgm:pt>
    <dgm:pt modelId="{2BA09329-1EE5-4A3D-B376-FC36C3E82623}" type="sibTrans" cxnId="{58F9A9B7-8203-4194-8ED9-941CB0B120F8}">
      <dgm:prSet/>
      <dgm:spPr/>
      <dgm:t>
        <a:bodyPr/>
        <a:lstStyle/>
        <a:p>
          <a:endParaRPr lang="zh-CN" altLang="en-US"/>
        </a:p>
      </dgm:t>
    </dgm:pt>
    <dgm:pt modelId="{2A301974-A254-4777-9BDD-C13A484FD226}">
      <dgm:prSet custT="1"/>
      <dgm:spPr>
        <a:ln>
          <a:noFill/>
        </a:ln>
        <a:effectLst>
          <a:outerShdw blurRad="50800" dist="38100" dir="2700000" algn="tl" rotWithShape="0">
            <a:prstClr val="black">
              <a:alpha val="40000"/>
            </a:prstClr>
          </a:outerShdw>
        </a:effectLst>
      </dgm:spPr>
      <dgm:t>
        <a:bodyPr/>
        <a:lstStyle/>
        <a:p>
          <a:r>
            <a:rPr lang="zh-CN" altLang="en-US" sz="1400" b="1" dirty="0" smtClean="0">
              <a:latin typeface="黑体" panose="02010609060101010101" pitchFamily="49" charset="-122"/>
              <a:ea typeface="黑体" panose="02010609060101010101" pitchFamily="49" charset="-122"/>
            </a:rPr>
            <a:t>同步辐射装置</a:t>
          </a:r>
          <a:endParaRPr lang="zh-CN" altLang="en-US" sz="1400" b="1" dirty="0">
            <a:latin typeface="黑体" panose="02010609060101010101" pitchFamily="49" charset="-122"/>
            <a:ea typeface="黑体" panose="02010609060101010101" pitchFamily="49" charset="-122"/>
          </a:endParaRPr>
        </a:p>
      </dgm:t>
    </dgm:pt>
    <dgm:pt modelId="{892CC214-EDA4-4914-9888-B21BA4D2EEBF}" type="parTrans" cxnId="{0E57A0A2-B025-4360-AA29-93C11BAFC76B}">
      <dgm:prSet/>
      <dgm:spPr/>
      <dgm:t>
        <a:bodyPr/>
        <a:lstStyle/>
        <a:p>
          <a:endParaRPr lang="zh-CN" altLang="en-US"/>
        </a:p>
      </dgm:t>
    </dgm:pt>
    <dgm:pt modelId="{BE5CDF28-BD5D-41F8-96A6-5122A3A364AA}" type="sibTrans" cxnId="{0E57A0A2-B025-4360-AA29-93C11BAFC76B}">
      <dgm:prSet/>
      <dgm:spPr/>
      <dgm:t>
        <a:bodyPr/>
        <a:lstStyle/>
        <a:p>
          <a:endParaRPr lang="zh-CN" altLang="en-US"/>
        </a:p>
      </dgm:t>
    </dgm:pt>
    <dgm:pt modelId="{ACA28D55-1D91-40CB-8139-02AE6F617AC7}" type="pres">
      <dgm:prSet presAssocID="{31F21938-2280-43F5-B0F7-284BF6A46E7A}" presName="hierChild1" presStyleCnt="0">
        <dgm:presLayoutVars>
          <dgm:orgChart val="1"/>
          <dgm:chPref val="1"/>
          <dgm:dir/>
          <dgm:animOne val="branch"/>
          <dgm:animLvl val="lvl"/>
          <dgm:resizeHandles/>
        </dgm:presLayoutVars>
      </dgm:prSet>
      <dgm:spPr/>
      <dgm:t>
        <a:bodyPr/>
        <a:lstStyle/>
        <a:p>
          <a:endParaRPr lang="zh-CN" altLang="en-US"/>
        </a:p>
      </dgm:t>
    </dgm:pt>
    <dgm:pt modelId="{3127BC70-7804-4A66-9EB5-20503F311F6C}" type="pres">
      <dgm:prSet presAssocID="{D18D351E-B9CB-4083-8A1F-97C70CC75265}" presName="hierRoot1" presStyleCnt="0">
        <dgm:presLayoutVars>
          <dgm:hierBranch val="init"/>
        </dgm:presLayoutVars>
      </dgm:prSet>
      <dgm:spPr/>
    </dgm:pt>
    <dgm:pt modelId="{DC51F14D-8F97-4EF5-88A7-82B191492118}" type="pres">
      <dgm:prSet presAssocID="{D18D351E-B9CB-4083-8A1F-97C70CC75265}" presName="rootComposite1" presStyleCnt="0"/>
      <dgm:spPr/>
    </dgm:pt>
    <dgm:pt modelId="{CB8ED4E5-B402-45E1-90C0-375E899104CF}" type="pres">
      <dgm:prSet presAssocID="{D18D351E-B9CB-4083-8A1F-97C70CC75265}" presName="rootText1" presStyleLbl="node0" presStyleIdx="0" presStyleCnt="1" custScaleX="138008">
        <dgm:presLayoutVars>
          <dgm:chPref val="3"/>
        </dgm:presLayoutVars>
      </dgm:prSet>
      <dgm:spPr/>
      <dgm:t>
        <a:bodyPr/>
        <a:lstStyle/>
        <a:p>
          <a:endParaRPr lang="zh-CN" altLang="en-US"/>
        </a:p>
      </dgm:t>
    </dgm:pt>
    <dgm:pt modelId="{44197D32-ABFF-4CF2-9604-A6C5AA09EDC2}" type="pres">
      <dgm:prSet presAssocID="{D18D351E-B9CB-4083-8A1F-97C70CC75265}" presName="rootConnector1" presStyleLbl="node1" presStyleIdx="0" presStyleCnt="0"/>
      <dgm:spPr/>
      <dgm:t>
        <a:bodyPr/>
        <a:lstStyle/>
        <a:p>
          <a:endParaRPr lang="zh-CN" altLang="en-US"/>
        </a:p>
      </dgm:t>
    </dgm:pt>
    <dgm:pt modelId="{9A4AAAE7-F78A-4DC7-9048-034A17AB6688}" type="pres">
      <dgm:prSet presAssocID="{D18D351E-B9CB-4083-8A1F-97C70CC75265}" presName="hierChild2" presStyleCnt="0"/>
      <dgm:spPr/>
    </dgm:pt>
    <dgm:pt modelId="{C6F328F2-2715-441F-8C66-571BC9DF3547}" type="pres">
      <dgm:prSet presAssocID="{600B3CD4-7E68-4A3C-8871-E90B6A5665C2}" presName="Name37" presStyleLbl="parChTrans1D2" presStyleIdx="0" presStyleCnt="6"/>
      <dgm:spPr/>
      <dgm:t>
        <a:bodyPr/>
        <a:lstStyle/>
        <a:p>
          <a:endParaRPr lang="zh-CN" altLang="en-US"/>
        </a:p>
      </dgm:t>
    </dgm:pt>
    <dgm:pt modelId="{F04534B3-B69F-495F-B012-7E5BD56F83B7}" type="pres">
      <dgm:prSet presAssocID="{FF2B4FFB-6EEF-4710-9623-475D7FA43ECF}" presName="hierRoot2" presStyleCnt="0">
        <dgm:presLayoutVars>
          <dgm:hierBranch val="init"/>
        </dgm:presLayoutVars>
      </dgm:prSet>
      <dgm:spPr/>
    </dgm:pt>
    <dgm:pt modelId="{E76B9BCF-F91A-48DD-9902-6D50001BBB68}" type="pres">
      <dgm:prSet presAssocID="{FF2B4FFB-6EEF-4710-9623-475D7FA43ECF}" presName="rootComposite" presStyleCnt="0"/>
      <dgm:spPr/>
    </dgm:pt>
    <dgm:pt modelId="{BE052B90-4390-4BA0-AC4E-E4CE1FCB1975}" type="pres">
      <dgm:prSet presAssocID="{FF2B4FFB-6EEF-4710-9623-475D7FA43ECF}" presName="rootText" presStyleLbl="node2" presStyleIdx="0" presStyleCnt="6" custScaleX="129671" custLinFactNeighborX="3900" custLinFactNeighborY="587">
        <dgm:presLayoutVars>
          <dgm:chPref val="3"/>
        </dgm:presLayoutVars>
      </dgm:prSet>
      <dgm:spPr/>
      <dgm:t>
        <a:bodyPr/>
        <a:lstStyle/>
        <a:p>
          <a:endParaRPr lang="zh-CN" altLang="en-US"/>
        </a:p>
      </dgm:t>
    </dgm:pt>
    <dgm:pt modelId="{DE1A039F-0578-4F73-AD79-EE65B74679B9}" type="pres">
      <dgm:prSet presAssocID="{FF2B4FFB-6EEF-4710-9623-475D7FA43ECF}" presName="rootConnector" presStyleLbl="node2" presStyleIdx="0" presStyleCnt="6"/>
      <dgm:spPr/>
      <dgm:t>
        <a:bodyPr/>
        <a:lstStyle/>
        <a:p>
          <a:endParaRPr lang="zh-CN" altLang="en-US"/>
        </a:p>
      </dgm:t>
    </dgm:pt>
    <dgm:pt modelId="{D579D61E-2772-4C5C-91B3-DE7F02889FC4}" type="pres">
      <dgm:prSet presAssocID="{FF2B4FFB-6EEF-4710-9623-475D7FA43ECF}" presName="hierChild4" presStyleCnt="0"/>
      <dgm:spPr/>
    </dgm:pt>
    <dgm:pt modelId="{98213CBD-6D9D-4E83-92A7-05C549AE7E40}" type="pres">
      <dgm:prSet presAssocID="{8D79572A-863D-4144-BD31-41A441F04EDF}" presName="Name37" presStyleLbl="parChTrans1D3" presStyleIdx="0" presStyleCnt="26"/>
      <dgm:spPr/>
      <dgm:t>
        <a:bodyPr/>
        <a:lstStyle/>
        <a:p>
          <a:endParaRPr lang="zh-CN" altLang="en-US"/>
        </a:p>
      </dgm:t>
    </dgm:pt>
    <dgm:pt modelId="{84F945EC-770D-4DEB-B9FF-072E32274D0C}" type="pres">
      <dgm:prSet presAssocID="{5CBAD3D2-01F9-4A7A-98EB-09F776D9387E}" presName="hierRoot2" presStyleCnt="0">
        <dgm:presLayoutVars>
          <dgm:hierBranch val="init"/>
        </dgm:presLayoutVars>
      </dgm:prSet>
      <dgm:spPr/>
    </dgm:pt>
    <dgm:pt modelId="{A0411A20-3ACC-494C-9289-6540682D8E76}" type="pres">
      <dgm:prSet presAssocID="{5CBAD3D2-01F9-4A7A-98EB-09F776D9387E}" presName="rootComposite" presStyleCnt="0"/>
      <dgm:spPr/>
    </dgm:pt>
    <dgm:pt modelId="{8DDE912B-21D5-4EFF-8A9F-0E833BFFC3C4}" type="pres">
      <dgm:prSet presAssocID="{5CBAD3D2-01F9-4A7A-98EB-09F776D9387E}" presName="rootText" presStyleLbl="node3" presStyleIdx="0" presStyleCnt="26" custScaleX="146120">
        <dgm:presLayoutVars>
          <dgm:chPref val="3"/>
        </dgm:presLayoutVars>
      </dgm:prSet>
      <dgm:spPr/>
      <dgm:t>
        <a:bodyPr/>
        <a:lstStyle/>
        <a:p>
          <a:endParaRPr lang="zh-CN" altLang="en-US"/>
        </a:p>
      </dgm:t>
    </dgm:pt>
    <dgm:pt modelId="{3DAFCC73-5CF7-43BA-A3B6-BF5327F18F04}" type="pres">
      <dgm:prSet presAssocID="{5CBAD3D2-01F9-4A7A-98EB-09F776D9387E}" presName="rootConnector" presStyleLbl="node3" presStyleIdx="0" presStyleCnt="26"/>
      <dgm:spPr/>
      <dgm:t>
        <a:bodyPr/>
        <a:lstStyle/>
        <a:p>
          <a:endParaRPr lang="zh-CN" altLang="en-US"/>
        </a:p>
      </dgm:t>
    </dgm:pt>
    <dgm:pt modelId="{3C3AFF8C-50BB-42DB-9B4B-FB10C616C44A}" type="pres">
      <dgm:prSet presAssocID="{5CBAD3D2-01F9-4A7A-98EB-09F776D9387E}" presName="hierChild4" presStyleCnt="0"/>
      <dgm:spPr/>
    </dgm:pt>
    <dgm:pt modelId="{455214BF-D4EA-48B7-AE78-984DCABAA059}" type="pres">
      <dgm:prSet presAssocID="{5CBAD3D2-01F9-4A7A-98EB-09F776D9387E}" presName="hierChild5" presStyleCnt="0"/>
      <dgm:spPr/>
    </dgm:pt>
    <dgm:pt modelId="{9E0478F6-300A-4DF8-9FE3-B66AC6ADF9B3}" type="pres">
      <dgm:prSet presAssocID="{AA5FA28E-F227-4262-B8D7-B50B8DC56F39}" presName="Name37" presStyleLbl="parChTrans1D3" presStyleIdx="1" presStyleCnt="26"/>
      <dgm:spPr/>
      <dgm:t>
        <a:bodyPr/>
        <a:lstStyle/>
        <a:p>
          <a:endParaRPr lang="zh-CN" altLang="en-US"/>
        </a:p>
      </dgm:t>
    </dgm:pt>
    <dgm:pt modelId="{260A2377-78FF-4A27-93FC-D1893D03F1E0}" type="pres">
      <dgm:prSet presAssocID="{B5FF5A2D-0590-48FF-AB33-26BB7F37FDD7}" presName="hierRoot2" presStyleCnt="0">
        <dgm:presLayoutVars>
          <dgm:hierBranch val="init"/>
        </dgm:presLayoutVars>
      </dgm:prSet>
      <dgm:spPr/>
    </dgm:pt>
    <dgm:pt modelId="{7DB40555-7871-4B83-BDDC-D41B329B2FE9}" type="pres">
      <dgm:prSet presAssocID="{B5FF5A2D-0590-48FF-AB33-26BB7F37FDD7}" presName="rootComposite" presStyleCnt="0"/>
      <dgm:spPr/>
    </dgm:pt>
    <dgm:pt modelId="{50F65A96-79DB-4850-8171-B3DA2813B73D}" type="pres">
      <dgm:prSet presAssocID="{B5FF5A2D-0590-48FF-AB33-26BB7F37FDD7}" presName="rootText" presStyleLbl="node3" presStyleIdx="1" presStyleCnt="26" custScaleX="146120">
        <dgm:presLayoutVars>
          <dgm:chPref val="3"/>
        </dgm:presLayoutVars>
      </dgm:prSet>
      <dgm:spPr/>
      <dgm:t>
        <a:bodyPr/>
        <a:lstStyle/>
        <a:p>
          <a:endParaRPr lang="zh-CN" altLang="en-US"/>
        </a:p>
      </dgm:t>
    </dgm:pt>
    <dgm:pt modelId="{9D973CFB-38B7-4192-8127-C9BC3AEE0A63}" type="pres">
      <dgm:prSet presAssocID="{B5FF5A2D-0590-48FF-AB33-26BB7F37FDD7}" presName="rootConnector" presStyleLbl="node3" presStyleIdx="1" presStyleCnt="26"/>
      <dgm:spPr/>
      <dgm:t>
        <a:bodyPr/>
        <a:lstStyle/>
        <a:p>
          <a:endParaRPr lang="zh-CN" altLang="en-US"/>
        </a:p>
      </dgm:t>
    </dgm:pt>
    <dgm:pt modelId="{C1BC1D75-7290-4E83-80AD-4BC57C6567EA}" type="pres">
      <dgm:prSet presAssocID="{B5FF5A2D-0590-48FF-AB33-26BB7F37FDD7}" presName="hierChild4" presStyleCnt="0"/>
      <dgm:spPr/>
    </dgm:pt>
    <dgm:pt modelId="{EF56FF5F-AE6D-463E-BC6D-CD44D417E261}" type="pres">
      <dgm:prSet presAssocID="{B5FF5A2D-0590-48FF-AB33-26BB7F37FDD7}" presName="hierChild5" presStyleCnt="0"/>
      <dgm:spPr/>
    </dgm:pt>
    <dgm:pt modelId="{2C644C84-217B-4506-935D-2B5917E25711}" type="pres">
      <dgm:prSet presAssocID="{4F0C0DFA-1D07-4E45-8EED-035A929E4527}" presName="Name37" presStyleLbl="parChTrans1D3" presStyleIdx="2" presStyleCnt="26"/>
      <dgm:spPr/>
      <dgm:t>
        <a:bodyPr/>
        <a:lstStyle/>
        <a:p>
          <a:endParaRPr lang="zh-CN" altLang="en-US"/>
        </a:p>
      </dgm:t>
    </dgm:pt>
    <dgm:pt modelId="{8849C6C2-E691-47E9-8A52-D201294AA09E}" type="pres">
      <dgm:prSet presAssocID="{4942636E-066D-4355-96B4-6A2DADD0D7BD}" presName="hierRoot2" presStyleCnt="0">
        <dgm:presLayoutVars>
          <dgm:hierBranch val="init"/>
        </dgm:presLayoutVars>
      </dgm:prSet>
      <dgm:spPr/>
    </dgm:pt>
    <dgm:pt modelId="{6E7F4B6A-018B-4BB3-BA14-83342E5DDA2A}" type="pres">
      <dgm:prSet presAssocID="{4942636E-066D-4355-96B4-6A2DADD0D7BD}" presName="rootComposite" presStyleCnt="0"/>
      <dgm:spPr/>
    </dgm:pt>
    <dgm:pt modelId="{953D7DDA-3E08-45D4-98BB-5B3084DBE12F}" type="pres">
      <dgm:prSet presAssocID="{4942636E-066D-4355-96B4-6A2DADD0D7BD}" presName="rootText" presStyleLbl="node3" presStyleIdx="2" presStyleCnt="26" custScaleX="146120">
        <dgm:presLayoutVars>
          <dgm:chPref val="3"/>
        </dgm:presLayoutVars>
      </dgm:prSet>
      <dgm:spPr/>
      <dgm:t>
        <a:bodyPr/>
        <a:lstStyle/>
        <a:p>
          <a:endParaRPr lang="zh-CN" altLang="en-US"/>
        </a:p>
      </dgm:t>
    </dgm:pt>
    <dgm:pt modelId="{A3A16F86-3AB9-4E75-969B-1B916AD5B1A8}" type="pres">
      <dgm:prSet presAssocID="{4942636E-066D-4355-96B4-6A2DADD0D7BD}" presName="rootConnector" presStyleLbl="node3" presStyleIdx="2" presStyleCnt="26"/>
      <dgm:spPr/>
      <dgm:t>
        <a:bodyPr/>
        <a:lstStyle/>
        <a:p>
          <a:endParaRPr lang="zh-CN" altLang="en-US"/>
        </a:p>
      </dgm:t>
    </dgm:pt>
    <dgm:pt modelId="{6CCC617A-7BAE-43A9-B037-60C3D5CA57BB}" type="pres">
      <dgm:prSet presAssocID="{4942636E-066D-4355-96B4-6A2DADD0D7BD}" presName="hierChild4" presStyleCnt="0"/>
      <dgm:spPr/>
    </dgm:pt>
    <dgm:pt modelId="{110EA619-D25A-4A5D-A9BA-3BED0D10ACFD}" type="pres">
      <dgm:prSet presAssocID="{4942636E-066D-4355-96B4-6A2DADD0D7BD}" presName="hierChild5" presStyleCnt="0"/>
      <dgm:spPr/>
    </dgm:pt>
    <dgm:pt modelId="{4B9A4A93-67BD-427E-B31B-C040B5166327}" type="pres">
      <dgm:prSet presAssocID="{C9D1E073-9B76-4FE0-A762-F6C8E534265C}" presName="Name37" presStyleLbl="parChTrans1D3" presStyleIdx="3" presStyleCnt="26"/>
      <dgm:spPr/>
      <dgm:t>
        <a:bodyPr/>
        <a:lstStyle/>
        <a:p>
          <a:endParaRPr lang="zh-CN" altLang="en-US"/>
        </a:p>
      </dgm:t>
    </dgm:pt>
    <dgm:pt modelId="{2B97D4E2-0E85-4227-BDC9-853E4F1BD5BE}" type="pres">
      <dgm:prSet presAssocID="{FE4E0B26-447B-4FCF-90ED-9770916402AB}" presName="hierRoot2" presStyleCnt="0">
        <dgm:presLayoutVars>
          <dgm:hierBranch val="init"/>
        </dgm:presLayoutVars>
      </dgm:prSet>
      <dgm:spPr/>
    </dgm:pt>
    <dgm:pt modelId="{82374D22-816A-4BE4-99C3-CED8F67A0CEF}" type="pres">
      <dgm:prSet presAssocID="{FE4E0B26-447B-4FCF-90ED-9770916402AB}" presName="rootComposite" presStyleCnt="0"/>
      <dgm:spPr/>
    </dgm:pt>
    <dgm:pt modelId="{94304B5D-4053-44BB-BD65-AB20A582C470}" type="pres">
      <dgm:prSet presAssocID="{FE4E0B26-447B-4FCF-90ED-9770916402AB}" presName="rootText" presStyleLbl="node3" presStyleIdx="3" presStyleCnt="26" custScaleX="146120">
        <dgm:presLayoutVars>
          <dgm:chPref val="3"/>
        </dgm:presLayoutVars>
      </dgm:prSet>
      <dgm:spPr/>
      <dgm:t>
        <a:bodyPr/>
        <a:lstStyle/>
        <a:p>
          <a:endParaRPr lang="zh-CN" altLang="en-US"/>
        </a:p>
      </dgm:t>
    </dgm:pt>
    <dgm:pt modelId="{11A9C110-03C2-4892-B7A7-897E0F501400}" type="pres">
      <dgm:prSet presAssocID="{FE4E0B26-447B-4FCF-90ED-9770916402AB}" presName="rootConnector" presStyleLbl="node3" presStyleIdx="3" presStyleCnt="26"/>
      <dgm:spPr/>
      <dgm:t>
        <a:bodyPr/>
        <a:lstStyle/>
        <a:p>
          <a:endParaRPr lang="zh-CN" altLang="en-US"/>
        </a:p>
      </dgm:t>
    </dgm:pt>
    <dgm:pt modelId="{C714B742-2850-4E91-BB36-1C0C20CE66AA}" type="pres">
      <dgm:prSet presAssocID="{FE4E0B26-447B-4FCF-90ED-9770916402AB}" presName="hierChild4" presStyleCnt="0"/>
      <dgm:spPr/>
    </dgm:pt>
    <dgm:pt modelId="{2A753340-0B55-4CC8-9603-3A23C782502A}" type="pres">
      <dgm:prSet presAssocID="{FE4E0B26-447B-4FCF-90ED-9770916402AB}" presName="hierChild5" presStyleCnt="0"/>
      <dgm:spPr/>
    </dgm:pt>
    <dgm:pt modelId="{075E0612-1004-4B22-806B-DE4A75E2C324}" type="pres">
      <dgm:prSet presAssocID="{99DDBEC1-649E-4851-88B7-A948E963CF22}" presName="Name37" presStyleLbl="parChTrans1D3" presStyleIdx="4" presStyleCnt="26"/>
      <dgm:spPr/>
      <dgm:t>
        <a:bodyPr/>
        <a:lstStyle/>
        <a:p>
          <a:endParaRPr lang="zh-CN" altLang="en-US"/>
        </a:p>
      </dgm:t>
    </dgm:pt>
    <dgm:pt modelId="{36E4BF88-A281-45A3-B1D5-D781852FC456}" type="pres">
      <dgm:prSet presAssocID="{D4B382F0-8F73-496C-955E-4A174619C9FA}" presName="hierRoot2" presStyleCnt="0">
        <dgm:presLayoutVars>
          <dgm:hierBranch val="init"/>
        </dgm:presLayoutVars>
      </dgm:prSet>
      <dgm:spPr/>
    </dgm:pt>
    <dgm:pt modelId="{AA6FCD68-C872-4584-A82F-81329DA39F9A}" type="pres">
      <dgm:prSet presAssocID="{D4B382F0-8F73-496C-955E-4A174619C9FA}" presName="rootComposite" presStyleCnt="0"/>
      <dgm:spPr/>
    </dgm:pt>
    <dgm:pt modelId="{8D92E938-3403-42D3-A905-549220D51C0B}" type="pres">
      <dgm:prSet presAssocID="{D4B382F0-8F73-496C-955E-4A174619C9FA}" presName="rootText" presStyleLbl="node3" presStyleIdx="4" presStyleCnt="26" custScaleX="146120">
        <dgm:presLayoutVars>
          <dgm:chPref val="3"/>
        </dgm:presLayoutVars>
      </dgm:prSet>
      <dgm:spPr/>
      <dgm:t>
        <a:bodyPr/>
        <a:lstStyle/>
        <a:p>
          <a:endParaRPr lang="zh-CN" altLang="en-US"/>
        </a:p>
      </dgm:t>
    </dgm:pt>
    <dgm:pt modelId="{AA3B3609-7804-425F-96CC-CFCAF7D03691}" type="pres">
      <dgm:prSet presAssocID="{D4B382F0-8F73-496C-955E-4A174619C9FA}" presName="rootConnector" presStyleLbl="node3" presStyleIdx="4" presStyleCnt="26"/>
      <dgm:spPr/>
      <dgm:t>
        <a:bodyPr/>
        <a:lstStyle/>
        <a:p>
          <a:endParaRPr lang="zh-CN" altLang="en-US"/>
        </a:p>
      </dgm:t>
    </dgm:pt>
    <dgm:pt modelId="{9F8C2568-8C47-42F7-977F-DBF2A28E7BF8}" type="pres">
      <dgm:prSet presAssocID="{D4B382F0-8F73-496C-955E-4A174619C9FA}" presName="hierChild4" presStyleCnt="0"/>
      <dgm:spPr/>
    </dgm:pt>
    <dgm:pt modelId="{69D6E04D-1CA1-41C1-B7D2-81238F5A9014}" type="pres">
      <dgm:prSet presAssocID="{D4B382F0-8F73-496C-955E-4A174619C9FA}" presName="hierChild5" presStyleCnt="0"/>
      <dgm:spPr/>
    </dgm:pt>
    <dgm:pt modelId="{9A5AADCB-529B-4DA2-B9A2-4ADF81902CC5}" type="pres">
      <dgm:prSet presAssocID="{FCC1FE4A-E3BC-4FFC-8221-0D5A1D6F11EF}" presName="Name37" presStyleLbl="parChTrans1D3" presStyleIdx="5" presStyleCnt="26"/>
      <dgm:spPr/>
      <dgm:t>
        <a:bodyPr/>
        <a:lstStyle/>
        <a:p>
          <a:endParaRPr lang="zh-CN" altLang="en-US"/>
        </a:p>
      </dgm:t>
    </dgm:pt>
    <dgm:pt modelId="{0237211D-0241-462C-9153-BBE4EEB340BC}" type="pres">
      <dgm:prSet presAssocID="{AC4B2BD2-60E6-4DAD-A58A-0F5D54600165}" presName="hierRoot2" presStyleCnt="0">
        <dgm:presLayoutVars>
          <dgm:hierBranch val="init"/>
        </dgm:presLayoutVars>
      </dgm:prSet>
      <dgm:spPr/>
    </dgm:pt>
    <dgm:pt modelId="{CCE361A7-DA91-4036-A5BC-F4FD7E788D7D}" type="pres">
      <dgm:prSet presAssocID="{AC4B2BD2-60E6-4DAD-A58A-0F5D54600165}" presName="rootComposite" presStyleCnt="0"/>
      <dgm:spPr/>
    </dgm:pt>
    <dgm:pt modelId="{CD333E00-29D5-4B20-B0E9-3C0F4F0F98ED}" type="pres">
      <dgm:prSet presAssocID="{AC4B2BD2-60E6-4DAD-A58A-0F5D54600165}" presName="rootText" presStyleLbl="node3" presStyleIdx="5" presStyleCnt="26" custScaleX="146120">
        <dgm:presLayoutVars>
          <dgm:chPref val="3"/>
        </dgm:presLayoutVars>
      </dgm:prSet>
      <dgm:spPr/>
      <dgm:t>
        <a:bodyPr/>
        <a:lstStyle/>
        <a:p>
          <a:endParaRPr lang="zh-CN" altLang="en-US"/>
        </a:p>
      </dgm:t>
    </dgm:pt>
    <dgm:pt modelId="{FE092A8D-5B2E-485B-A51A-D77215460DE1}" type="pres">
      <dgm:prSet presAssocID="{AC4B2BD2-60E6-4DAD-A58A-0F5D54600165}" presName="rootConnector" presStyleLbl="node3" presStyleIdx="5" presStyleCnt="26"/>
      <dgm:spPr/>
      <dgm:t>
        <a:bodyPr/>
        <a:lstStyle/>
        <a:p>
          <a:endParaRPr lang="zh-CN" altLang="en-US"/>
        </a:p>
      </dgm:t>
    </dgm:pt>
    <dgm:pt modelId="{D3451ED9-05CB-4E35-B747-94C91A7C4C81}" type="pres">
      <dgm:prSet presAssocID="{AC4B2BD2-60E6-4DAD-A58A-0F5D54600165}" presName="hierChild4" presStyleCnt="0"/>
      <dgm:spPr/>
    </dgm:pt>
    <dgm:pt modelId="{831F2E96-81A6-4202-9148-7643D5B50BFC}" type="pres">
      <dgm:prSet presAssocID="{AC4B2BD2-60E6-4DAD-A58A-0F5D54600165}" presName="hierChild5" presStyleCnt="0"/>
      <dgm:spPr/>
    </dgm:pt>
    <dgm:pt modelId="{94C1EA96-8855-4F41-80D6-3A3D4A357AD7}" type="pres">
      <dgm:prSet presAssocID="{D5086585-EFB9-4E74-8C33-01833E347146}" presName="Name37" presStyleLbl="parChTrans1D3" presStyleIdx="6" presStyleCnt="26"/>
      <dgm:spPr/>
      <dgm:t>
        <a:bodyPr/>
        <a:lstStyle/>
        <a:p>
          <a:endParaRPr lang="zh-CN" altLang="en-US"/>
        </a:p>
      </dgm:t>
    </dgm:pt>
    <dgm:pt modelId="{3B227D61-F5A4-4EB9-958F-A7B4EFF30FF9}" type="pres">
      <dgm:prSet presAssocID="{69C81AC6-B36C-4779-9B38-A8EEA9C7AACA}" presName="hierRoot2" presStyleCnt="0">
        <dgm:presLayoutVars>
          <dgm:hierBranch val="init"/>
        </dgm:presLayoutVars>
      </dgm:prSet>
      <dgm:spPr/>
    </dgm:pt>
    <dgm:pt modelId="{B8AE5B77-E87C-4151-8A03-BEC14A018ADC}" type="pres">
      <dgm:prSet presAssocID="{69C81AC6-B36C-4779-9B38-A8EEA9C7AACA}" presName="rootComposite" presStyleCnt="0"/>
      <dgm:spPr/>
    </dgm:pt>
    <dgm:pt modelId="{6874E179-C671-4F69-A8CE-58FC62F807E1}" type="pres">
      <dgm:prSet presAssocID="{69C81AC6-B36C-4779-9B38-A8EEA9C7AACA}" presName="rootText" presStyleLbl="node3" presStyleIdx="6" presStyleCnt="26" custScaleX="146120">
        <dgm:presLayoutVars>
          <dgm:chPref val="3"/>
        </dgm:presLayoutVars>
      </dgm:prSet>
      <dgm:spPr/>
      <dgm:t>
        <a:bodyPr/>
        <a:lstStyle/>
        <a:p>
          <a:endParaRPr lang="zh-CN" altLang="en-US"/>
        </a:p>
      </dgm:t>
    </dgm:pt>
    <dgm:pt modelId="{575DCFCA-59E0-4444-992D-236FB2B76528}" type="pres">
      <dgm:prSet presAssocID="{69C81AC6-B36C-4779-9B38-A8EEA9C7AACA}" presName="rootConnector" presStyleLbl="node3" presStyleIdx="6" presStyleCnt="26"/>
      <dgm:spPr/>
      <dgm:t>
        <a:bodyPr/>
        <a:lstStyle/>
        <a:p>
          <a:endParaRPr lang="zh-CN" altLang="en-US"/>
        </a:p>
      </dgm:t>
    </dgm:pt>
    <dgm:pt modelId="{FCED1B42-5A27-4580-9BC9-6333CF094E84}" type="pres">
      <dgm:prSet presAssocID="{69C81AC6-B36C-4779-9B38-A8EEA9C7AACA}" presName="hierChild4" presStyleCnt="0"/>
      <dgm:spPr/>
    </dgm:pt>
    <dgm:pt modelId="{4F0BFDAD-52AB-49E6-98FE-DF1592EBEEF5}" type="pres">
      <dgm:prSet presAssocID="{69C81AC6-B36C-4779-9B38-A8EEA9C7AACA}" presName="hierChild5" presStyleCnt="0"/>
      <dgm:spPr/>
    </dgm:pt>
    <dgm:pt modelId="{82157BB2-13DC-4521-ABF5-B193CEEDEBC7}" type="pres">
      <dgm:prSet presAssocID="{FF2B4FFB-6EEF-4710-9623-475D7FA43ECF}" presName="hierChild5" presStyleCnt="0"/>
      <dgm:spPr/>
    </dgm:pt>
    <dgm:pt modelId="{2E04D86C-3193-4307-9AAC-D665ED39B782}" type="pres">
      <dgm:prSet presAssocID="{B6631920-390E-4EB8-A303-E8127BB9489C}" presName="Name37" presStyleLbl="parChTrans1D2" presStyleIdx="1" presStyleCnt="6"/>
      <dgm:spPr/>
      <dgm:t>
        <a:bodyPr/>
        <a:lstStyle/>
        <a:p>
          <a:endParaRPr lang="zh-CN" altLang="en-US"/>
        </a:p>
      </dgm:t>
    </dgm:pt>
    <dgm:pt modelId="{24202CA9-26EF-4C54-990E-0B32A6315BA4}" type="pres">
      <dgm:prSet presAssocID="{A16B4F2F-09BA-4292-9B15-C28D9D63718C}" presName="hierRoot2" presStyleCnt="0">
        <dgm:presLayoutVars>
          <dgm:hierBranch val="init"/>
        </dgm:presLayoutVars>
      </dgm:prSet>
      <dgm:spPr/>
    </dgm:pt>
    <dgm:pt modelId="{DE8AF81B-A5B0-4CE6-BFD8-27DD2989C9C0}" type="pres">
      <dgm:prSet presAssocID="{A16B4F2F-09BA-4292-9B15-C28D9D63718C}" presName="rootComposite" presStyleCnt="0"/>
      <dgm:spPr/>
    </dgm:pt>
    <dgm:pt modelId="{A0404116-7E72-4DB1-8200-044BFE1514BA}" type="pres">
      <dgm:prSet presAssocID="{A16B4F2F-09BA-4292-9B15-C28D9D63718C}" presName="rootText" presStyleLbl="node2" presStyleIdx="1" presStyleCnt="6" custScaleX="104098" custLinFactNeighborX="3900" custLinFactNeighborY="587">
        <dgm:presLayoutVars>
          <dgm:chPref val="3"/>
        </dgm:presLayoutVars>
      </dgm:prSet>
      <dgm:spPr/>
      <dgm:t>
        <a:bodyPr/>
        <a:lstStyle/>
        <a:p>
          <a:endParaRPr lang="zh-CN" altLang="en-US"/>
        </a:p>
      </dgm:t>
    </dgm:pt>
    <dgm:pt modelId="{62E0BEB5-A068-439E-AEDC-7F9FF5D31676}" type="pres">
      <dgm:prSet presAssocID="{A16B4F2F-09BA-4292-9B15-C28D9D63718C}" presName="rootConnector" presStyleLbl="node2" presStyleIdx="1" presStyleCnt="6"/>
      <dgm:spPr/>
      <dgm:t>
        <a:bodyPr/>
        <a:lstStyle/>
        <a:p>
          <a:endParaRPr lang="zh-CN" altLang="en-US"/>
        </a:p>
      </dgm:t>
    </dgm:pt>
    <dgm:pt modelId="{E7B46EF6-5A04-40D1-B5E7-8F5270F9F2B8}" type="pres">
      <dgm:prSet presAssocID="{A16B4F2F-09BA-4292-9B15-C28D9D63718C}" presName="hierChild4" presStyleCnt="0"/>
      <dgm:spPr/>
    </dgm:pt>
    <dgm:pt modelId="{BEC02E23-9E4C-4028-941E-0BD6B74E2E96}" type="pres">
      <dgm:prSet presAssocID="{39FFCC09-4CA7-4AA7-80D4-86AF6E79097D}" presName="Name37" presStyleLbl="parChTrans1D3" presStyleIdx="7" presStyleCnt="26"/>
      <dgm:spPr/>
      <dgm:t>
        <a:bodyPr/>
        <a:lstStyle/>
        <a:p>
          <a:endParaRPr lang="zh-CN" altLang="en-US"/>
        </a:p>
      </dgm:t>
    </dgm:pt>
    <dgm:pt modelId="{3A9CA41C-F978-4489-9428-C1B1DCD691FD}" type="pres">
      <dgm:prSet presAssocID="{C0579C7E-0CEE-4AEF-80CB-BE24B7C00919}" presName="hierRoot2" presStyleCnt="0">
        <dgm:presLayoutVars>
          <dgm:hierBranch val="init"/>
        </dgm:presLayoutVars>
      </dgm:prSet>
      <dgm:spPr/>
    </dgm:pt>
    <dgm:pt modelId="{12D6A0B0-D219-48DD-911E-7588DEE980FB}" type="pres">
      <dgm:prSet presAssocID="{C0579C7E-0CEE-4AEF-80CB-BE24B7C00919}" presName="rootComposite" presStyleCnt="0"/>
      <dgm:spPr/>
    </dgm:pt>
    <dgm:pt modelId="{912756F9-94E1-4DEA-BE47-B34C6DDADC1E}" type="pres">
      <dgm:prSet presAssocID="{C0579C7E-0CEE-4AEF-80CB-BE24B7C00919}" presName="rootText" presStyleLbl="node3" presStyleIdx="7" presStyleCnt="26" custScaleX="160095">
        <dgm:presLayoutVars>
          <dgm:chPref val="3"/>
        </dgm:presLayoutVars>
      </dgm:prSet>
      <dgm:spPr/>
      <dgm:t>
        <a:bodyPr/>
        <a:lstStyle/>
        <a:p>
          <a:endParaRPr lang="zh-CN" altLang="en-US"/>
        </a:p>
      </dgm:t>
    </dgm:pt>
    <dgm:pt modelId="{5417427D-1C3F-4CFA-A35D-AB272F431B5E}" type="pres">
      <dgm:prSet presAssocID="{C0579C7E-0CEE-4AEF-80CB-BE24B7C00919}" presName="rootConnector" presStyleLbl="node3" presStyleIdx="7" presStyleCnt="26"/>
      <dgm:spPr/>
      <dgm:t>
        <a:bodyPr/>
        <a:lstStyle/>
        <a:p>
          <a:endParaRPr lang="zh-CN" altLang="en-US"/>
        </a:p>
      </dgm:t>
    </dgm:pt>
    <dgm:pt modelId="{BE2CFD87-A1A8-4F44-81AE-B2EA87EB4752}" type="pres">
      <dgm:prSet presAssocID="{C0579C7E-0CEE-4AEF-80CB-BE24B7C00919}" presName="hierChild4" presStyleCnt="0"/>
      <dgm:spPr/>
    </dgm:pt>
    <dgm:pt modelId="{8182A269-D217-48D7-B8F9-9DE7EA8CE100}" type="pres">
      <dgm:prSet presAssocID="{C0579C7E-0CEE-4AEF-80CB-BE24B7C00919}" presName="hierChild5" presStyleCnt="0"/>
      <dgm:spPr/>
    </dgm:pt>
    <dgm:pt modelId="{F2BDD71F-E77F-440A-965A-64C43748431A}" type="pres">
      <dgm:prSet presAssocID="{C39EB2F7-3094-4203-A4DE-F4E3EE8037AB}" presName="Name37" presStyleLbl="parChTrans1D3" presStyleIdx="8" presStyleCnt="26"/>
      <dgm:spPr/>
      <dgm:t>
        <a:bodyPr/>
        <a:lstStyle/>
        <a:p>
          <a:endParaRPr lang="zh-CN" altLang="en-US"/>
        </a:p>
      </dgm:t>
    </dgm:pt>
    <dgm:pt modelId="{AFC8A308-47AC-4A2C-9CB5-820239468969}" type="pres">
      <dgm:prSet presAssocID="{4C578D98-188D-45F5-AE6F-5E3ED3F07E12}" presName="hierRoot2" presStyleCnt="0">
        <dgm:presLayoutVars>
          <dgm:hierBranch val="init"/>
        </dgm:presLayoutVars>
      </dgm:prSet>
      <dgm:spPr/>
    </dgm:pt>
    <dgm:pt modelId="{43A142BD-E27C-44A9-A886-535A11DDE5D0}" type="pres">
      <dgm:prSet presAssocID="{4C578D98-188D-45F5-AE6F-5E3ED3F07E12}" presName="rootComposite" presStyleCnt="0"/>
      <dgm:spPr/>
    </dgm:pt>
    <dgm:pt modelId="{04CB27EA-6661-4C23-93C0-5063B3BF33ED}" type="pres">
      <dgm:prSet presAssocID="{4C578D98-188D-45F5-AE6F-5E3ED3F07E12}" presName="rootText" presStyleLbl="node3" presStyleIdx="8" presStyleCnt="26" custScaleX="160095">
        <dgm:presLayoutVars>
          <dgm:chPref val="3"/>
        </dgm:presLayoutVars>
      </dgm:prSet>
      <dgm:spPr/>
      <dgm:t>
        <a:bodyPr/>
        <a:lstStyle/>
        <a:p>
          <a:endParaRPr lang="zh-CN" altLang="en-US"/>
        </a:p>
      </dgm:t>
    </dgm:pt>
    <dgm:pt modelId="{43F5B08D-8DD8-4A40-AF05-DA2934CA5E9F}" type="pres">
      <dgm:prSet presAssocID="{4C578D98-188D-45F5-AE6F-5E3ED3F07E12}" presName="rootConnector" presStyleLbl="node3" presStyleIdx="8" presStyleCnt="26"/>
      <dgm:spPr/>
      <dgm:t>
        <a:bodyPr/>
        <a:lstStyle/>
        <a:p>
          <a:endParaRPr lang="zh-CN" altLang="en-US"/>
        </a:p>
      </dgm:t>
    </dgm:pt>
    <dgm:pt modelId="{4C851C43-C2A8-4578-9F0A-0CA5AB661553}" type="pres">
      <dgm:prSet presAssocID="{4C578D98-188D-45F5-AE6F-5E3ED3F07E12}" presName="hierChild4" presStyleCnt="0"/>
      <dgm:spPr/>
    </dgm:pt>
    <dgm:pt modelId="{F1DB3DA2-1412-45F3-A76E-3815484B1FF7}" type="pres">
      <dgm:prSet presAssocID="{4C578D98-188D-45F5-AE6F-5E3ED3F07E12}" presName="hierChild5" presStyleCnt="0"/>
      <dgm:spPr/>
    </dgm:pt>
    <dgm:pt modelId="{0128FBC6-427B-4313-9431-2273A1A2E96B}" type="pres">
      <dgm:prSet presAssocID="{F807A386-4444-49FD-9771-E0E061740E7A}" presName="Name37" presStyleLbl="parChTrans1D3" presStyleIdx="9" presStyleCnt="26"/>
      <dgm:spPr/>
      <dgm:t>
        <a:bodyPr/>
        <a:lstStyle/>
        <a:p>
          <a:endParaRPr lang="zh-CN" altLang="en-US"/>
        </a:p>
      </dgm:t>
    </dgm:pt>
    <dgm:pt modelId="{600D6BB6-F62B-4487-B723-02E09DF4B552}" type="pres">
      <dgm:prSet presAssocID="{44AC6701-A49C-4C50-9FCF-699CF00151BF}" presName="hierRoot2" presStyleCnt="0">
        <dgm:presLayoutVars>
          <dgm:hierBranch val="init"/>
        </dgm:presLayoutVars>
      </dgm:prSet>
      <dgm:spPr/>
    </dgm:pt>
    <dgm:pt modelId="{0F87B68A-41D3-482F-9A49-8E848B64350A}" type="pres">
      <dgm:prSet presAssocID="{44AC6701-A49C-4C50-9FCF-699CF00151BF}" presName="rootComposite" presStyleCnt="0"/>
      <dgm:spPr/>
    </dgm:pt>
    <dgm:pt modelId="{C74EDF66-0AF1-4B70-A856-452422F4E8BF}" type="pres">
      <dgm:prSet presAssocID="{44AC6701-A49C-4C50-9FCF-699CF00151BF}" presName="rootText" presStyleLbl="node3" presStyleIdx="9" presStyleCnt="26" custScaleX="160095">
        <dgm:presLayoutVars>
          <dgm:chPref val="3"/>
        </dgm:presLayoutVars>
      </dgm:prSet>
      <dgm:spPr/>
      <dgm:t>
        <a:bodyPr/>
        <a:lstStyle/>
        <a:p>
          <a:endParaRPr lang="zh-CN" altLang="en-US"/>
        </a:p>
      </dgm:t>
    </dgm:pt>
    <dgm:pt modelId="{70618977-051A-47ED-AA79-14D84E511E30}" type="pres">
      <dgm:prSet presAssocID="{44AC6701-A49C-4C50-9FCF-699CF00151BF}" presName="rootConnector" presStyleLbl="node3" presStyleIdx="9" presStyleCnt="26"/>
      <dgm:spPr/>
      <dgm:t>
        <a:bodyPr/>
        <a:lstStyle/>
        <a:p>
          <a:endParaRPr lang="zh-CN" altLang="en-US"/>
        </a:p>
      </dgm:t>
    </dgm:pt>
    <dgm:pt modelId="{7FBD18D7-1893-4E73-808C-9E1DB93A1F6E}" type="pres">
      <dgm:prSet presAssocID="{44AC6701-A49C-4C50-9FCF-699CF00151BF}" presName="hierChild4" presStyleCnt="0"/>
      <dgm:spPr/>
    </dgm:pt>
    <dgm:pt modelId="{40FFE780-969E-429D-86B7-600E698A6F19}" type="pres">
      <dgm:prSet presAssocID="{44AC6701-A49C-4C50-9FCF-699CF00151BF}" presName="hierChild5" presStyleCnt="0"/>
      <dgm:spPr/>
    </dgm:pt>
    <dgm:pt modelId="{09800175-24DF-4AC1-A71C-59618E53FBB0}" type="pres">
      <dgm:prSet presAssocID="{1BD8C558-6E38-43E8-A113-2D83B45DE6F8}" presName="Name37" presStyleLbl="parChTrans1D3" presStyleIdx="10" presStyleCnt="26"/>
      <dgm:spPr/>
      <dgm:t>
        <a:bodyPr/>
        <a:lstStyle/>
        <a:p>
          <a:endParaRPr lang="zh-CN" altLang="en-US"/>
        </a:p>
      </dgm:t>
    </dgm:pt>
    <dgm:pt modelId="{3B67DA24-9589-46F8-8A59-3C3A432DA0DF}" type="pres">
      <dgm:prSet presAssocID="{D07383D4-56CB-48C7-8366-1DCD5C3A12D0}" presName="hierRoot2" presStyleCnt="0">
        <dgm:presLayoutVars>
          <dgm:hierBranch val="init"/>
        </dgm:presLayoutVars>
      </dgm:prSet>
      <dgm:spPr/>
    </dgm:pt>
    <dgm:pt modelId="{54EEBB4C-B3C6-4610-89AD-51437FBBA9EA}" type="pres">
      <dgm:prSet presAssocID="{D07383D4-56CB-48C7-8366-1DCD5C3A12D0}" presName="rootComposite" presStyleCnt="0"/>
      <dgm:spPr/>
    </dgm:pt>
    <dgm:pt modelId="{32E855B3-AA6C-47DE-BA52-CE209BA37D60}" type="pres">
      <dgm:prSet presAssocID="{D07383D4-56CB-48C7-8366-1DCD5C3A12D0}" presName="rootText" presStyleLbl="node3" presStyleIdx="10" presStyleCnt="26" custScaleX="160095">
        <dgm:presLayoutVars>
          <dgm:chPref val="3"/>
        </dgm:presLayoutVars>
      </dgm:prSet>
      <dgm:spPr/>
      <dgm:t>
        <a:bodyPr/>
        <a:lstStyle/>
        <a:p>
          <a:endParaRPr lang="zh-CN" altLang="en-US"/>
        </a:p>
      </dgm:t>
    </dgm:pt>
    <dgm:pt modelId="{45ECB13A-B43C-4332-A4A5-32374C6C7305}" type="pres">
      <dgm:prSet presAssocID="{D07383D4-56CB-48C7-8366-1DCD5C3A12D0}" presName="rootConnector" presStyleLbl="node3" presStyleIdx="10" presStyleCnt="26"/>
      <dgm:spPr/>
      <dgm:t>
        <a:bodyPr/>
        <a:lstStyle/>
        <a:p>
          <a:endParaRPr lang="zh-CN" altLang="en-US"/>
        </a:p>
      </dgm:t>
    </dgm:pt>
    <dgm:pt modelId="{D8099ED0-0AB9-488D-868F-FD9608F81FFD}" type="pres">
      <dgm:prSet presAssocID="{D07383D4-56CB-48C7-8366-1DCD5C3A12D0}" presName="hierChild4" presStyleCnt="0"/>
      <dgm:spPr/>
    </dgm:pt>
    <dgm:pt modelId="{D69C660C-6075-4E88-B9FF-FFB919668654}" type="pres">
      <dgm:prSet presAssocID="{D07383D4-56CB-48C7-8366-1DCD5C3A12D0}" presName="hierChild5" presStyleCnt="0"/>
      <dgm:spPr/>
    </dgm:pt>
    <dgm:pt modelId="{E0F8DC35-0BCB-47A0-8573-5A98379483C9}" type="pres">
      <dgm:prSet presAssocID="{6459D947-FCE5-4126-9D0A-F26B979A300C}" presName="Name37" presStyleLbl="parChTrans1D3" presStyleIdx="11" presStyleCnt="26"/>
      <dgm:spPr/>
      <dgm:t>
        <a:bodyPr/>
        <a:lstStyle/>
        <a:p>
          <a:endParaRPr lang="zh-CN" altLang="en-US"/>
        </a:p>
      </dgm:t>
    </dgm:pt>
    <dgm:pt modelId="{28EA5EA4-8ECE-4835-BBDB-5B6D78A0290B}" type="pres">
      <dgm:prSet presAssocID="{E227BAF4-4F3D-47B2-8FEB-72F19F0E02F0}" presName="hierRoot2" presStyleCnt="0">
        <dgm:presLayoutVars>
          <dgm:hierBranch val="init"/>
        </dgm:presLayoutVars>
      </dgm:prSet>
      <dgm:spPr/>
    </dgm:pt>
    <dgm:pt modelId="{FD554ED0-59D5-4619-A5E0-DCA91C18034F}" type="pres">
      <dgm:prSet presAssocID="{E227BAF4-4F3D-47B2-8FEB-72F19F0E02F0}" presName="rootComposite" presStyleCnt="0"/>
      <dgm:spPr/>
    </dgm:pt>
    <dgm:pt modelId="{57551560-FA8E-466F-B86F-30EF0CFCC8CD}" type="pres">
      <dgm:prSet presAssocID="{E227BAF4-4F3D-47B2-8FEB-72F19F0E02F0}" presName="rootText" presStyleLbl="node3" presStyleIdx="11" presStyleCnt="26" custScaleX="160095">
        <dgm:presLayoutVars>
          <dgm:chPref val="3"/>
        </dgm:presLayoutVars>
      </dgm:prSet>
      <dgm:spPr/>
      <dgm:t>
        <a:bodyPr/>
        <a:lstStyle/>
        <a:p>
          <a:endParaRPr lang="zh-CN" altLang="en-US"/>
        </a:p>
      </dgm:t>
    </dgm:pt>
    <dgm:pt modelId="{7D4617C7-8AB4-47AA-864B-DF8FD66ECF38}" type="pres">
      <dgm:prSet presAssocID="{E227BAF4-4F3D-47B2-8FEB-72F19F0E02F0}" presName="rootConnector" presStyleLbl="node3" presStyleIdx="11" presStyleCnt="26"/>
      <dgm:spPr/>
      <dgm:t>
        <a:bodyPr/>
        <a:lstStyle/>
        <a:p>
          <a:endParaRPr lang="zh-CN" altLang="en-US"/>
        </a:p>
      </dgm:t>
    </dgm:pt>
    <dgm:pt modelId="{5D336A7E-4FF3-4516-8C7B-C3BBF9659841}" type="pres">
      <dgm:prSet presAssocID="{E227BAF4-4F3D-47B2-8FEB-72F19F0E02F0}" presName="hierChild4" presStyleCnt="0"/>
      <dgm:spPr/>
    </dgm:pt>
    <dgm:pt modelId="{8A3EA6EC-EAED-463D-AA75-CDEB4F02D4CF}" type="pres">
      <dgm:prSet presAssocID="{E227BAF4-4F3D-47B2-8FEB-72F19F0E02F0}" presName="hierChild5" presStyleCnt="0"/>
      <dgm:spPr/>
    </dgm:pt>
    <dgm:pt modelId="{67F7FB72-1115-493D-AC83-1523ADF9DD25}" type="pres">
      <dgm:prSet presAssocID="{A35E8758-971D-4188-8DE2-313494003D68}" presName="Name37" presStyleLbl="parChTrans1D3" presStyleIdx="12" presStyleCnt="26"/>
      <dgm:spPr/>
      <dgm:t>
        <a:bodyPr/>
        <a:lstStyle/>
        <a:p>
          <a:endParaRPr lang="zh-CN" altLang="en-US"/>
        </a:p>
      </dgm:t>
    </dgm:pt>
    <dgm:pt modelId="{C056CFD8-833C-4303-A668-CF86E17031ED}" type="pres">
      <dgm:prSet presAssocID="{4100699D-2E43-4196-870D-517FA9D2DB0D}" presName="hierRoot2" presStyleCnt="0">
        <dgm:presLayoutVars>
          <dgm:hierBranch val="init"/>
        </dgm:presLayoutVars>
      </dgm:prSet>
      <dgm:spPr/>
    </dgm:pt>
    <dgm:pt modelId="{DA45C090-2049-4745-ACC7-12F7DB7BEA5D}" type="pres">
      <dgm:prSet presAssocID="{4100699D-2E43-4196-870D-517FA9D2DB0D}" presName="rootComposite" presStyleCnt="0"/>
      <dgm:spPr/>
    </dgm:pt>
    <dgm:pt modelId="{3EB2578D-F709-40AB-9904-1BFDDBD151FA}" type="pres">
      <dgm:prSet presAssocID="{4100699D-2E43-4196-870D-517FA9D2DB0D}" presName="rootText" presStyleLbl="node3" presStyleIdx="12" presStyleCnt="26" custScaleX="160095">
        <dgm:presLayoutVars>
          <dgm:chPref val="3"/>
        </dgm:presLayoutVars>
      </dgm:prSet>
      <dgm:spPr/>
      <dgm:t>
        <a:bodyPr/>
        <a:lstStyle/>
        <a:p>
          <a:endParaRPr lang="zh-CN" altLang="en-US"/>
        </a:p>
      </dgm:t>
    </dgm:pt>
    <dgm:pt modelId="{4EDDEF98-1331-4B72-A815-314B6D147381}" type="pres">
      <dgm:prSet presAssocID="{4100699D-2E43-4196-870D-517FA9D2DB0D}" presName="rootConnector" presStyleLbl="node3" presStyleIdx="12" presStyleCnt="26"/>
      <dgm:spPr/>
      <dgm:t>
        <a:bodyPr/>
        <a:lstStyle/>
        <a:p>
          <a:endParaRPr lang="zh-CN" altLang="en-US"/>
        </a:p>
      </dgm:t>
    </dgm:pt>
    <dgm:pt modelId="{4C91852C-BFFD-4FE3-AAE6-AE45D9F6FDCB}" type="pres">
      <dgm:prSet presAssocID="{4100699D-2E43-4196-870D-517FA9D2DB0D}" presName="hierChild4" presStyleCnt="0"/>
      <dgm:spPr/>
    </dgm:pt>
    <dgm:pt modelId="{FF65579D-83F6-4D6F-8D51-6DED57FBFA6F}" type="pres">
      <dgm:prSet presAssocID="{4100699D-2E43-4196-870D-517FA9D2DB0D}" presName="hierChild5" presStyleCnt="0"/>
      <dgm:spPr/>
    </dgm:pt>
    <dgm:pt modelId="{DE7409E3-DB7C-4887-A849-3B61EC23ACE9}" type="pres">
      <dgm:prSet presAssocID="{9468AE4A-2071-40D5-9186-7BA1A91CC602}" presName="Name37" presStyleLbl="parChTrans1D3" presStyleIdx="13" presStyleCnt="26"/>
      <dgm:spPr/>
      <dgm:t>
        <a:bodyPr/>
        <a:lstStyle/>
        <a:p>
          <a:endParaRPr lang="zh-CN" altLang="en-US"/>
        </a:p>
      </dgm:t>
    </dgm:pt>
    <dgm:pt modelId="{9461F401-04F2-4D36-B427-54028A50B976}" type="pres">
      <dgm:prSet presAssocID="{3945415F-496F-47EE-9346-91E37C2AD53E}" presName="hierRoot2" presStyleCnt="0">
        <dgm:presLayoutVars>
          <dgm:hierBranch val="init"/>
        </dgm:presLayoutVars>
      </dgm:prSet>
      <dgm:spPr/>
    </dgm:pt>
    <dgm:pt modelId="{E7C41E48-F7BC-40D9-96F7-F33E8B47BC83}" type="pres">
      <dgm:prSet presAssocID="{3945415F-496F-47EE-9346-91E37C2AD53E}" presName="rootComposite" presStyleCnt="0"/>
      <dgm:spPr/>
    </dgm:pt>
    <dgm:pt modelId="{76FB682B-26BA-40CF-89E1-ECFAACA65A43}" type="pres">
      <dgm:prSet presAssocID="{3945415F-496F-47EE-9346-91E37C2AD53E}" presName="rootText" presStyleLbl="node3" presStyleIdx="13" presStyleCnt="26" custScaleX="160095">
        <dgm:presLayoutVars>
          <dgm:chPref val="3"/>
        </dgm:presLayoutVars>
      </dgm:prSet>
      <dgm:spPr/>
      <dgm:t>
        <a:bodyPr/>
        <a:lstStyle/>
        <a:p>
          <a:endParaRPr lang="zh-CN" altLang="en-US"/>
        </a:p>
      </dgm:t>
    </dgm:pt>
    <dgm:pt modelId="{8D387E3C-0643-4696-AA58-7C5D9BFD7E5B}" type="pres">
      <dgm:prSet presAssocID="{3945415F-496F-47EE-9346-91E37C2AD53E}" presName="rootConnector" presStyleLbl="node3" presStyleIdx="13" presStyleCnt="26"/>
      <dgm:spPr/>
      <dgm:t>
        <a:bodyPr/>
        <a:lstStyle/>
        <a:p>
          <a:endParaRPr lang="zh-CN" altLang="en-US"/>
        </a:p>
      </dgm:t>
    </dgm:pt>
    <dgm:pt modelId="{8CDA90D1-A14C-45AF-80C0-5DAEF60B0991}" type="pres">
      <dgm:prSet presAssocID="{3945415F-496F-47EE-9346-91E37C2AD53E}" presName="hierChild4" presStyleCnt="0"/>
      <dgm:spPr/>
    </dgm:pt>
    <dgm:pt modelId="{B5FD6187-1999-4909-9F23-92AD47CCD92C}" type="pres">
      <dgm:prSet presAssocID="{3945415F-496F-47EE-9346-91E37C2AD53E}" presName="hierChild5" presStyleCnt="0"/>
      <dgm:spPr/>
    </dgm:pt>
    <dgm:pt modelId="{0885E0CC-4C60-4F49-8271-237A57755BBF}" type="pres">
      <dgm:prSet presAssocID="{07E82E52-4836-45E2-B48D-F9C921391986}" presName="Name37" presStyleLbl="parChTrans1D3" presStyleIdx="14" presStyleCnt="26"/>
      <dgm:spPr/>
      <dgm:t>
        <a:bodyPr/>
        <a:lstStyle/>
        <a:p>
          <a:endParaRPr lang="zh-CN" altLang="en-US"/>
        </a:p>
      </dgm:t>
    </dgm:pt>
    <dgm:pt modelId="{6E55870B-F19E-438F-BEDC-EBA34784C61B}" type="pres">
      <dgm:prSet presAssocID="{3D67AA67-F328-4FBD-97A1-5DED82E62692}" presName="hierRoot2" presStyleCnt="0">
        <dgm:presLayoutVars>
          <dgm:hierBranch val="init"/>
        </dgm:presLayoutVars>
      </dgm:prSet>
      <dgm:spPr/>
    </dgm:pt>
    <dgm:pt modelId="{4E630C60-EACF-441C-B92B-104C8797BAD0}" type="pres">
      <dgm:prSet presAssocID="{3D67AA67-F328-4FBD-97A1-5DED82E62692}" presName="rootComposite" presStyleCnt="0"/>
      <dgm:spPr/>
    </dgm:pt>
    <dgm:pt modelId="{9B497C8F-1F6C-4B3F-9476-C35319057F96}" type="pres">
      <dgm:prSet presAssocID="{3D67AA67-F328-4FBD-97A1-5DED82E62692}" presName="rootText" presStyleLbl="node3" presStyleIdx="14" presStyleCnt="26" custScaleX="160286">
        <dgm:presLayoutVars>
          <dgm:chPref val="3"/>
        </dgm:presLayoutVars>
      </dgm:prSet>
      <dgm:spPr/>
      <dgm:t>
        <a:bodyPr/>
        <a:lstStyle/>
        <a:p>
          <a:endParaRPr lang="zh-CN" altLang="en-US"/>
        </a:p>
      </dgm:t>
    </dgm:pt>
    <dgm:pt modelId="{3EB2B096-A493-46CD-BFEB-DFF8B44E045B}" type="pres">
      <dgm:prSet presAssocID="{3D67AA67-F328-4FBD-97A1-5DED82E62692}" presName="rootConnector" presStyleLbl="node3" presStyleIdx="14" presStyleCnt="26"/>
      <dgm:spPr/>
      <dgm:t>
        <a:bodyPr/>
        <a:lstStyle/>
        <a:p>
          <a:endParaRPr lang="zh-CN" altLang="en-US"/>
        </a:p>
      </dgm:t>
    </dgm:pt>
    <dgm:pt modelId="{1F5200B2-0B41-4FC6-8357-FDD671F148AC}" type="pres">
      <dgm:prSet presAssocID="{3D67AA67-F328-4FBD-97A1-5DED82E62692}" presName="hierChild4" presStyleCnt="0"/>
      <dgm:spPr/>
    </dgm:pt>
    <dgm:pt modelId="{B4112B99-63AC-4104-B327-7AD386642670}" type="pres">
      <dgm:prSet presAssocID="{3D67AA67-F328-4FBD-97A1-5DED82E62692}" presName="hierChild5" presStyleCnt="0"/>
      <dgm:spPr/>
    </dgm:pt>
    <dgm:pt modelId="{5FB17D60-C392-4E46-9F44-19290A8C1029}" type="pres">
      <dgm:prSet presAssocID="{A16B4F2F-09BA-4292-9B15-C28D9D63718C}" presName="hierChild5" presStyleCnt="0"/>
      <dgm:spPr/>
    </dgm:pt>
    <dgm:pt modelId="{76C4A262-460A-422D-AC9F-FBFA4A7500A9}" type="pres">
      <dgm:prSet presAssocID="{892CC214-EDA4-4914-9888-B21BA4D2EEBF}" presName="Name37" presStyleLbl="parChTrans1D2" presStyleIdx="2" presStyleCnt="6"/>
      <dgm:spPr/>
      <dgm:t>
        <a:bodyPr/>
        <a:lstStyle/>
        <a:p>
          <a:endParaRPr lang="zh-CN" altLang="en-US"/>
        </a:p>
      </dgm:t>
    </dgm:pt>
    <dgm:pt modelId="{92E96D67-1CBE-4D63-97B7-358500BC1FD9}" type="pres">
      <dgm:prSet presAssocID="{2A301974-A254-4777-9BDD-C13A484FD226}" presName="hierRoot2" presStyleCnt="0">
        <dgm:presLayoutVars>
          <dgm:hierBranch val="init"/>
        </dgm:presLayoutVars>
      </dgm:prSet>
      <dgm:spPr/>
    </dgm:pt>
    <dgm:pt modelId="{846E5982-A98A-4C6B-A3A3-AA332957FA67}" type="pres">
      <dgm:prSet presAssocID="{2A301974-A254-4777-9BDD-C13A484FD226}" presName="rootComposite" presStyleCnt="0"/>
      <dgm:spPr/>
    </dgm:pt>
    <dgm:pt modelId="{67E80C81-FA1C-4EED-84FE-68D16CEDF0EB}" type="pres">
      <dgm:prSet presAssocID="{2A301974-A254-4777-9BDD-C13A484FD226}" presName="rootText" presStyleLbl="node2" presStyleIdx="2" presStyleCnt="6" custScaleX="164538">
        <dgm:presLayoutVars>
          <dgm:chPref val="3"/>
        </dgm:presLayoutVars>
      </dgm:prSet>
      <dgm:spPr/>
      <dgm:t>
        <a:bodyPr/>
        <a:lstStyle/>
        <a:p>
          <a:endParaRPr lang="zh-CN" altLang="en-US"/>
        </a:p>
      </dgm:t>
    </dgm:pt>
    <dgm:pt modelId="{0AD3903E-525A-42E7-9C1E-878543C185ED}" type="pres">
      <dgm:prSet presAssocID="{2A301974-A254-4777-9BDD-C13A484FD226}" presName="rootConnector" presStyleLbl="node2" presStyleIdx="2" presStyleCnt="6"/>
      <dgm:spPr/>
      <dgm:t>
        <a:bodyPr/>
        <a:lstStyle/>
        <a:p>
          <a:endParaRPr lang="zh-CN" altLang="en-US"/>
        </a:p>
      </dgm:t>
    </dgm:pt>
    <dgm:pt modelId="{40A87E51-7AB5-468B-81DC-488A1474359E}" type="pres">
      <dgm:prSet presAssocID="{2A301974-A254-4777-9BDD-C13A484FD226}" presName="hierChild4" presStyleCnt="0"/>
      <dgm:spPr/>
    </dgm:pt>
    <dgm:pt modelId="{AE57CCA4-B9C3-40AF-993C-B9C5F79BD5AC}" type="pres">
      <dgm:prSet presAssocID="{2A301974-A254-4777-9BDD-C13A484FD226}" presName="hierChild5" presStyleCnt="0"/>
      <dgm:spPr/>
    </dgm:pt>
    <dgm:pt modelId="{838EEBAA-D5F3-4F41-AD58-6B0150AC0A69}" type="pres">
      <dgm:prSet presAssocID="{5259AFEA-DC5F-4248-8273-6DDFD9B0ED2A}" presName="Name37" presStyleLbl="parChTrans1D2" presStyleIdx="3" presStyleCnt="6"/>
      <dgm:spPr/>
      <dgm:t>
        <a:bodyPr/>
        <a:lstStyle/>
        <a:p>
          <a:endParaRPr lang="zh-CN" altLang="en-US"/>
        </a:p>
      </dgm:t>
    </dgm:pt>
    <dgm:pt modelId="{A32C8C88-BEE5-43E7-A8D8-9735CB69DB64}" type="pres">
      <dgm:prSet presAssocID="{BD490DDA-325B-42D5-8067-223536048F07}" presName="hierRoot2" presStyleCnt="0">
        <dgm:presLayoutVars>
          <dgm:hierBranch val="init"/>
        </dgm:presLayoutVars>
      </dgm:prSet>
      <dgm:spPr/>
    </dgm:pt>
    <dgm:pt modelId="{B417251C-E84C-4E10-BCD5-F833FCD91EAA}" type="pres">
      <dgm:prSet presAssocID="{BD490DDA-325B-42D5-8067-223536048F07}" presName="rootComposite" presStyleCnt="0"/>
      <dgm:spPr/>
    </dgm:pt>
    <dgm:pt modelId="{AD85F024-EE01-4A3F-982A-A67F1F9E684B}" type="pres">
      <dgm:prSet presAssocID="{BD490DDA-325B-42D5-8067-223536048F07}" presName="rootText" presStyleLbl="node2" presStyleIdx="3" presStyleCnt="6" custScaleX="157459" custLinFactNeighborX="3900" custLinFactNeighborY="587">
        <dgm:presLayoutVars>
          <dgm:chPref val="3"/>
        </dgm:presLayoutVars>
      </dgm:prSet>
      <dgm:spPr/>
      <dgm:t>
        <a:bodyPr/>
        <a:lstStyle/>
        <a:p>
          <a:endParaRPr lang="zh-CN" altLang="en-US"/>
        </a:p>
      </dgm:t>
    </dgm:pt>
    <dgm:pt modelId="{29CAE59C-9B0C-4925-BBE1-2CCBF50D796A}" type="pres">
      <dgm:prSet presAssocID="{BD490DDA-325B-42D5-8067-223536048F07}" presName="rootConnector" presStyleLbl="node2" presStyleIdx="3" presStyleCnt="6"/>
      <dgm:spPr/>
      <dgm:t>
        <a:bodyPr/>
        <a:lstStyle/>
        <a:p>
          <a:endParaRPr lang="zh-CN" altLang="en-US"/>
        </a:p>
      </dgm:t>
    </dgm:pt>
    <dgm:pt modelId="{D51EE773-15DC-4A52-81E0-63573F63B14B}" type="pres">
      <dgm:prSet presAssocID="{BD490DDA-325B-42D5-8067-223536048F07}" presName="hierChild4" presStyleCnt="0"/>
      <dgm:spPr/>
    </dgm:pt>
    <dgm:pt modelId="{4000EDF1-E6F7-4155-8652-1B03BA24FB79}" type="pres">
      <dgm:prSet presAssocID="{C11CC381-C7F0-47D1-ADED-E6452855B27E}" presName="Name37" presStyleLbl="parChTrans1D3" presStyleIdx="15" presStyleCnt="26"/>
      <dgm:spPr/>
      <dgm:t>
        <a:bodyPr/>
        <a:lstStyle/>
        <a:p>
          <a:endParaRPr lang="zh-CN" altLang="en-US"/>
        </a:p>
      </dgm:t>
    </dgm:pt>
    <dgm:pt modelId="{015AE1F4-0980-4AEB-A62C-F0FD520A7F82}" type="pres">
      <dgm:prSet presAssocID="{72239547-D141-420D-BB37-D033796F375C}" presName="hierRoot2" presStyleCnt="0">
        <dgm:presLayoutVars>
          <dgm:hierBranch val="init"/>
        </dgm:presLayoutVars>
      </dgm:prSet>
      <dgm:spPr/>
    </dgm:pt>
    <dgm:pt modelId="{59804961-A72F-4AD6-9DC8-175EED648477}" type="pres">
      <dgm:prSet presAssocID="{72239547-D141-420D-BB37-D033796F375C}" presName="rootComposite" presStyleCnt="0"/>
      <dgm:spPr/>
    </dgm:pt>
    <dgm:pt modelId="{824F3D89-D53B-42DF-8671-5BFB96BB0A95}" type="pres">
      <dgm:prSet presAssocID="{72239547-D141-420D-BB37-D033796F375C}" presName="rootText" presStyleLbl="node3" presStyleIdx="15" presStyleCnt="26" custScaleX="161878">
        <dgm:presLayoutVars>
          <dgm:chPref val="3"/>
        </dgm:presLayoutVars>
      </dgm:prSet>
      <dgm:spPr/>
      <dgm:t>
        <a:bodyPr/>
        <a:lstStyle/>
        <a:p>
          <a:endParaRPr lang="zh-CN" altLang="en-US"/>
        </a:p>
      </dgm:t>
    </dgm:pt>
    <dgm:pt modelId="{2F12D922-2AA2-4D4F-AEFA-45DBFF0226E0}" type="pres">
      <dgm:prSet presAssocID="{72239547-D141-420D-BB37-D033796F375C}" presName="rootConnector" presStyleLbl="node3" presStyleIdx="15" presStyleCnt="26"/>
      <dgm:spPr/>
      <dgm:t>
        <a:bodyPr/>
        <a:lstStyle/>
        <a:p>
          <a:endParaRPr lang="zh-CN" altLang="en-US"/>
        </a:p>
      </dgm:t>
    </dgm:pt>
    <dgm:pt modelId="{7E054174-E5E3-4330-BB4E-44ABF6F53871}" type="pres">
      <dgm:prSet presAssocID="{72239547-D141-420D-BB37-D033796F375C}" presName="hierChild4" presStyleCnt="0"/>
      <dgm:spPr/>
    </dgm:pt>
    <dgm:pt modelId="{3F5F4E2A-5CDE-4C59-A54F-C21885229389}" type="pres">
      <dgm:prSet presAssocID="{72239547-D141-420D-BB37-D033796F375C}" presName="hierChild5" presStyleCnt="0"/>
      <dgm:spPr/>
    </dgm:pt>
    <dgm:pt modelId="{9A5CD595-16B8-4BAF-8F6A-0AC027D23DAF}" type="pres">
      <dgm:prSet presAssocID="{9BD95164-34FC-42FD-8CB7-D999FA5099B9}" presName="Name37" presStyleLbl="parChTrans1D3" presStyleIdx="16" presStyleCnt="26"/>
      <dgm:spPr/>
      <dgm:t>
        <a:bodyPr/>
        <a:lstStyle/>
        <a:p>
          <a:endParaRPr lang="zh-CN" altLang="en-US"/>
        </a:p>
      </dgm:t>
    </dgm:pt>
    <dgm:pt modelId="{82D36B09-68D8-4BC5-82E2-13EE1C9A368C}" type="pres">
      <dgm:prSet presAssocID="{C0E3AD1B-6FF6-4E00-9DA9-A6A3EC6B2432}" presName="hierRoot2" presStyleCnt="0">
        <dgm:presLayoutVars>
          <dgm:hierBranch val="init"/>
        </dgm:presLayoutVars>
      </dgm:prSet>
      <dgm:spPr/>
    </dgm:pt>
    <dgm:pt modelId="{5663D4D9-4232-4683-A8C2-1990AF18E568}" type="pres">
      <dgm:prSet presAssocID="{C0E3AD1B-6FF6-4E00-9DA9-A6A3EC6B2432}" presName="rootComposite" presStyleCnt="0"/>
      <dgm:spPr/>
    </dgm:pt>
    <dgm:pt modelId="{E4799B68-87B7-458C-BB87-A1EA2B1DB3D5}" type="pres">
      <dgm:prSet presAssocID="{C0E3AD1B-6FF6-4E00-9DA9-A6A3EC6B2432}" presName="rootText" presStyleLbl="node3" presStyleIdx="16" presStyleCnt="26" custScaleX="161878">
        <dgm:presLayoutVars>
          <dgm:chPref val="3"/>
        </dgm:presLayoutVars>
      </dgm:prSet>
      <dgm:spPr/>
      <dgm:t>
        <a:bodyPr/>
        <a:lstStyle/>
        <a:p>
          <a:endParaRPr lang="zh-CN" altLang="en-US"/>
        </a:p>
      </dgm:t>
    </dgm:pt>
    <dgm:pt modelId="{D70B61D0-F85A-4E1E-AB87-CC750E9C68EC}" type="pres">
      <dgm:prSet presAssocID="{C0E3AD1B-6FF6-4E00-9DA9-A6A3EC6B2432}" presName="rootConnector" presStyleLbl="node3" presStyleIdx="16" presStyleCnt="26"/>
      <dgm:spPr/>
      <dgm:t>
        <a:bodyPr/>
        <a:lstStyle/>
        <a:p>
          <a:endParaRPr lang="zh-CN" altLang="en-US"/>
        </a:p>
      </dgm:t>
    </dgm:pt>
    <dgm:pt modelId="{5FF3F8D0-9C9D-4985-808C-E1C5EA5B3A7F}" type="pres">
      <dgm:prSet presAssocID="{C0E3AD1B-6FF6-4E00-9DA9-A6A3EC6B2432}" presName="hierChild4" presStyleCnt="0"/>
      <dgm:spPr/>
    </dgm:pt>
    <dgm:pt modelId="{B960363C-E2A3-46D1-9C83-E7D255CD1464}" type="pres">
      <dgm:prSet presAssocID="{C0E3AD1B-6FF6-4E00-9DA9-A6A3EC6B2432}" presName="hierChild5" presStyleCnt="0"/>
      <dgm:spPr/>
    </dgm:pt>
    <dgm:pt modelId="{C19CCF49-0694-4F58-8C30-C537F73D5A96}" type="pres">
      <dgm:prSet presAssocID="{4079D8F2-0DA5-445B-8F48-C8FCD915052F}" presName="Name37" presStyleLbl="parChTrans1D3" presStyleIdx="17" presStyleCnt="26"/>
      <dgm:spPr/>
      <dgm:t>
        <a:bodyPr/>
        <a:lstStyle/>
        <a:p>
          <a:endParaRPr lang="zh-CN" altLang="en-US"/>
        </a:p>
      </dgm:t>
    </dgm:pt>
    <dgm:pt modelId="{7940070E-7094-44CF-A37B-3768B9BEB148}" type="pres">
      <dgm:prSet presAssocID="{1417B484-3CF7-4687-8190-6FC414D29742}" presName="hierRoot2" presStyleCnt="0">
        <dgm:presLayoutVars>
          <dgm:hierBranch val="init"/>
        </dgm:presLayoutVars>
      </dgm:prSet>
      <dgm:spPr/>
    </dgm:pt>
    <dgm:pt modelId="{4E00EC29-0037-4B2A-BB31-68F23C8D005B}" type="pres">
      <dgm:prSet presAssocID="{1417B484-3CF7-4687-8190-6FC414D29742}" presName="rootComposite" presStyleCnt="0"/>
      <dgm:spPr/>
    </dgm:pt>
    <dgm:pt modelId="{089AAA54-387B-4A78-A13F-3B84EEF320AB}" type="pres">
      <dgm:prSet presAssocID="{1417B484-3CF7-4687-8190-6FC414D29742}" presName="rootText" presStyleLbl="node3" presStyleIdx="17" presStyleCnt="26" custScaleX="161878">
        <dgm:presLayoutVars>
          <dgm:chPref val="3"/>
        </dgm:presLayoutVars>
      </dgm:prSet>
      <dgm:spPr/>
      <dgm:t>
        <a:bodyPr/>
        <a:lstStyle/>
        <a:p>
          <a:endParaRPr lang="zh-CN" altLang="en-US"/>
        </a:p>
      </dgm:t>
    </dgm:pt>
    <dgm:pt modelId="{AEF708B5-AD91-4E63-8877-1CB1806F995D}" type="pres">
      <dgm:prSet presAssocID="{1417B484-3CF7-4687-8190-6FC414D29742}" presName="rootConnector" presStyleLbl="node3" presStyleIdx="17" presStyleCnt="26"/>
      <dgm:spPr/>
      <dgm:t>
        <a:bodyPr/>
        <a:lstStyle/>
        <a:p>
          <a:endParaRPr lang="zh-CN" altLang="en-US"/>
        </a:p>
      </dgm:t>
    </dgm:pt>
    <dgm:pt modelId="{B471E49C-EBF7-4B40-A1E7-64D5EDECCD76}" type="pres">
      <dgm:prSet presAssocID="{1417B484-3CF7-4687-8190-6FC414D29742}" presName="hierChild4" presStyleCnt="0"/>
      <dgm:spPr/>
    </dgm:pt>
    <dgm:pt modelId="{DADEEAAB-FB34-4AFE-BF92-C1073AB06247}" type="pres">
      <dgm:prSet presAssocID="{1417B484-3CF7-4687-8190-6FC414D29742}" presName="hierChild5" presStyleCnt="0"/>
      <dgm:spPr/>
    </dgm:pt>
    <dgm:pt modelId="{1AAC90DF-5B6B-46AD-9D20-1E8CEC6C9002}" type="pres">
      <dgm:prSet presAssocID="{4BA7D637-99D5-4F6C-8742-CBA9F0D96792}" presName="Name37" presStyleLbl="parChTrans1D3" presStyleIdx="18" presStyleCnt="26"/>
      <dgm:spPr/>
      <dgm:t>
        <a:bodyPr/>
        <a:lstStyle/>
        <a:p>
          <a:endParaRPr lang="zh-CN" altLang="en-US"/>
        </a:p>
      </dgm:t>
    </dgm:pt>
    <dgm:pt modelId="{470C1C3F-5042-4148-A52B-89F8D23D1E05}" type="pres">
      <dgm:prSet presAssocID="{C6966E5A-01D3-42A1-8F8B-D1BB2CFC4427}" presName="hierRoot2" presStyleCnt="0">
        <dgm:presLayoutVars>
          <dgm:hierBranch val="init"/>
        </dgm:presLayoutVars>
      </dgm:prSet>
      <dgm:spPr/>
    </dgm:pt>
    <dgm:pt modelId="{E8756BE2-AE4A-4468-B1FF-92CD7D3009F0}" type="pres">
      <dgm:prSet presAssocID="{C6966E5A-01D3-42A1-8F8B-D1BB2CFC4427}" presName="rootComposite" presStyleCnt="0"/>
      <dgm:spPr/>
    </dgm:pt>
    <dgm:pt modelId="{49F1AE35-2BA6-4242-A3BC-0ADB49C92AA2}" type="pres">
      <dgm:prSet presAssocID="{C6966E5A-01D3-42A1-8F8B-D1BB2CFC4427}" presName="rootText" presStyleLbl="node3" presStyleIdx="18" presStyleCnt="26" custScaleX="161878">
        <dgm:presLayoutVars>
          <dgm:chPref val="3"/>
        </dgm:presLayoutVars>
      </dgm:prSet>
      <dgm:spPr/>
      <dgm:t>
        <a:bodyPr/>
        <a:lstStyle/>
        <a:p>
          <a:endParaRPr lang="zh-CN" altLang="en-US"/>
        </a:p>
      </dgm:t>
    </dgm:pt>
    <dgm:pt modelId="{3D24A77B-C0A6-410F-9A4A-1D640C95DD89}" type="pres">
      <dgm:prSet presAssocID="{C6966E5A-01D3-42A1-8F8B-D1BB2CFC4427}" presName="rootConnector" presStyleLbl="node3" presStyleIdx="18" presStyleCnt="26"/>
      <dgm:spPr/>
      <dgm:t>
        <a:bodyPr/>
        <a:lstStyle/>
        <a:p>
          <a:endParaRPr lang="zh-CN" altLang="en-US"/>
        </a:p>
      </dgm:t>
    </dgm:pt>
    <dgm:pt modelId="{AF1B32F9-0472-43C2-9BB3-3C7933171D5B}" type="pres">
      <dgm:prSet presAssocID="{C6966E5A-01D3-42A1-8F8B-D1BB2CFC4427}" presName="hierChild4" presStyleCnt="0"/>
      <dgm:spPr/>
    </dgm:pt>
    <dgm:pt modelId="{3A0742B1-9119-42B6-B9CF-0C71DB87A3CF}" type="pres">
      <dgm:prSet presAssocID="{C6966E5A-01D3-42A1-8F8B-D1BB2CFC4427}" presName="hierChild5" presStyleCnt="0"/>
      <dgm:spPr/>
    </dgm:pt>
    <dgm:pt modelId="{7E03BE4C-F7F1-4414-BAA2-3552DBE3ECE5}" type="pres">
      <dgm:prSet presAssocID="{92A1BEDB-3B6D-49FE-8F68-5087F30DE502}" presName="Name37" presStyleLbl="parChTrans1D3" presStyleIdx="19" presStyleCnt="26"/>
      <dgm:spPr/>
      <dgm:t>
        <a:bodyPr/>
        <a:lstStyle/>
        <a:p>
          <a:endParaRPr lang="zh-CN" altLang="en-US"/>
        </a:p>
      </dgm:t>
    </dgm:pt>
    <dgm:pt modelId="{C72856A2-F47C-4E1C-B3D0-EEEA1BC81461}" type="pres">
      <dgm:prSet presAssocID="{8D8783DC-6563-4A81-AC73-66854EB078CF}" presName="hierRoot2" presStyleCnt="0">
        <dgm:presLayoutVars>
          <dgm:hierBranch val="init"/>
        </dgm:presLayoutVars>
      </dgm:prSet>
      <dgm:spPr/>
    </dgm:pt>
    <dgm:pt modelId="{E3A57294-ECD4-4FA8-9AA5-49A11F5AE559}" type="pres">
      <dgm:prSet presAssocID="{8D8783DC-6563-4A81-AC73-66854EB078CF}" presName="rootComposite" presStyleCnt="0"/>
      <dgm:spPr/>
    </dgm:pt>
    <dgm:pt modelId="{14CA9BF2-FC8A-4A8C-B58F-924B846E2730}" type="pres">
      <dgm:prSet presAssocID="{8D8783DC-6563-4A81-AC73-66854EB078CF}" presName="rootText" presStyleLbl="node3" presStyleIdx="19" presStyleCnt="26" custScaleX="161878">
        <dgm:presLayoutVars>
          <dgm:chPref val="3"/>
        </dgm:presLayoutVars>
      </dgm:prSet>
      <dgm:spPr/>
      <dgm:t>
        <a:bodyPr/>
        <a:lstStyle/>
        <a:p>
          <a:endParaRPr lang="zh-CN" altLang="en-US"/>
        </a:p>
      </dgm:t>
    </dgm:pt>
    <dgm:pt modelId="{5C89F39E-B205-414C-BE0F-45CE63774621}" type="pres">
      <dgm:prSet presAssocID="{8D8783DC-6563-4A81-AC73-66854EB078CF}" presName="rootConnector" presStyleLbl="node3" presStyleIdx="19" presStyleCnt="26"/>
      <dgm:spPr/>
      <dgm:t>
        <a:bodyPr/>
        <a:lstStyle/>
        <a:p>
          <a:endParaRPr lang="zh-CN" altLang="en-US"/>
        </a:p>
      </dgm:t>
    </dgm:pt>
    <dgm:pt modelId="{DD6A0736-6044-4442-9B4F-55A93FA50FE3}" type="pres">
      <dgm:prSet presAssocID="{8D8783DC-6563-4A81-AC73-66854EB078CF}" presName="hierChild4" presStyleCnt="0"/>
      <dgm:spPr/>
    </dgm:pt>
    <dgm:pt modelId="{1C2BD2A7-2CFE-48E2-98C4-A30FC9411874}" type="pres">
      <dgm:prSet presAssocID="{8D8783DC-6563-4A81-AC73-66854EB078CF}" presName="hierChild5" presStyleCnt="0"/>
      <dgm:spPr/>
    </dgm:pt>
    <dgm:pt modelId="{67565BC2-DB57-4AA3-8555-DE3DAED8F8CA}" type="pres">
      <dgm:prSet presAssocID="{4B24D081-0248-435E-BA4D-BC239C9723E8}" presName="Name37" presStyleLbl="parChTrans1D3" presStyleIdx="20" presStyleCnt="26"/>
      <dgm:spPr/>
      <dgm:t>
        <a:bodyPr/>
        <a:lstStyle/>
        <a:p>
          <a:endParaRPr lang="zh-CN" altLang="en-US"/>
        </a:p>
      </dgm:t>
    </dgm:pt>
    <dgm:pt modelId="{3D329BC0-6358-46A7-A403-996E32C0BA14}" type="pres">
      <dgm:prSet presAssocID="{70127F80-F374-4C41-A786-6D3AB55C0110}" presName="hierRoot2" presStyleCnt="0">
        <dgm:presLayoutVars>
          <dgm:hierBranch val="init"/>
        </dgm:presLayoutVars>
      </dgm:prSet>
      <dgm:spPr/>
    </dgm:pt>
    <dgm:pt modelId="{B7C49A2D-64A4-46E6-846B-F1820ACD9B07}" type="pres">
      <dgm:prSet presAssocID="{70127F80-F374-4C41-A786-6D3AB55C0110}" presName="rootComposite" presStyleCnt="0"/>
      <dgm:spPr/>
    </dgm:pt>
    <dgm:pt modelId="{776D92EC-8C27-44C6-8C77-EE7BFACDE39B}" type="pres">
      <dgm:prSet presAssocID="{70127F80-F374-4C41-A786-6D3AB55C0110}" presName="rootText" presStyleLbl="node3" presStyleIdx="20" presStyleCnt="26" custScaleX="161878">
        <dgm:presLayoutVars>
          <dgm:chPref val="3"/>
        </dgm:presLayoutVars>
      </dgm:prSet>
      <dgm:spPr/>
      <dgm:t>
        <a:bodyPr/>
        <a:lstStyle/>
        <a:p>
          <a:endParaRPr lang="zh-CN" altLang="en-US"/>
        </a:p>
      </dgm:t>
    </dgm:pt>
    <dgm:pt modelId="{8743F13B-38AC-4F31-B339-1AD113E38A9B}" type="pres">
      <dgm:prSet presAssocID="{70127F80-F374-4C41-A786-6D3AB55C0110}" presName="rootConnector" presStyleLbl="node3" presStyleIdx="20" presStyleCnt="26"/>
      <dgm:spPr/>
      <dgm:t>
        <a:bodyPr/>
        <a:lstStyle/>
        <a:p>
          <a:endParaRPr lang="zh-CN" altLang="en-US"/>
        </a:p>
      </dgm:t>
    </dgm:pt>
    <dgm:pt modelId="{B2F2C9D8-A5D4-4556-B69A-A776DA8E9351}" type="pres">
      <dgm:prSet presAssocID="{70127F80-F374-4C41-A786-6D3AB55C0110}" presName="hierChild4" presStyleCnt="0"/>
      <dgm:spPr/>
    </dgm:pt>
    <dgm:pt modelId="{2843387E-1C2B-4CC8-B17A-1F9E4939FA9D}" type="pres">
      <dgm:prSet presAssocID="{70127F80-F374-4C41-A786-6D3AB55C0110}" presName="hierChild5" presStyleCnt="0"/>
      <dgm:spPr/>
    </dgm:pt>
    <dgm:pt modelId="{580F6C05-04CF-40CB-8340-6C6773960049}" type="pres">
      <dgm:prSet presAssocID="{BF77DD86-BE41-4D21-91FA-62E639466F24}" presName="Name37" presStyleLbl="parChTrans1D3" presStyleIdx="21" presStyleCnt="26"/>
      <dgm:spPr/>
      <dgm:t>
        <a:bodyPr/>
        <a:lstStyle/>
        <a:p>
          <a:endParaRPr lang="zh-CN" altLang="en-US"/>
        </a:p>
      </dgm:t>
    </dgm:pt>
    <dgm:pt modelId="{677ECFDA-6775-42B6-B382-6D397D98D28A}" type="pres">
      <dgm:prSet presAssocID="{9FD93869-767F-4838-B8D9-A3DA19CBA698}" presName="hierRoot2" presStyleCnt="0">
        <dgm:presLayoutVars>
          <dgm:hierBranch val="init"/>
        </dgm:presLayoutVars>
      </dgm:prSet>
      <dgm:spPr/>
    </dgm:pt>
    <dgm:pt modelId="{6D98B98C-A1E3-41CE-974C-1066C53E0F7D}" type="pres">
      <dgm:prSet presAssocID="{9FD93869-767F-4838-B8D9-A3DA19CBA698}" presName="rootComposite" presStyleCnt="0"/>
      <dgm:spPr/>
    </dgm:pt>
    <dgm:pt modelId="{303C3405-EA46-43F4-9752-035EE6275031}" type="pres">
      <dgm:prSet presAssocID="{9FD93869-767F-4838-B8D9-A3DA19CBA698}" presName="rootText" presStyleLbl="node3" presStyleIdx="21" presStyleCnt="26" custScaleX="161878">
        <dgm:presLayoutVars>
          <dgm:chPref val="3"/>
        </dgm:presLayoutVars>
      </dgm:prSet>
      <dgm:spPr/>
      <dgm:t>
        <a:bodyPr/>
        <a:lstStyle/>
        <a:p>
          <a:endParaRPr lang="zh-CN" altLang="en-US"/>
        </a:p>
      </dgm:t>
    </dgm:pt>
    <dgm:pt modelId="{F0605CF8-CB76-47E8-ACFB-8C6C7BF7D474}" type="pres">
      <dgm:prSet presAssocID="{9FD93869-767F-4838-B8D9-A3DA19CBA698}" presName="rootConnector" presStyleLbl="node3" presStyleIdx="21" presStyleCnt="26"/>
      <dgm:spPr/>
      <dgm:t>
        <a:bodyPr/>
        <a:lstStyle/>
        <a:p>
          <a:endParaRPr lang="zh-CN" altLang="en-US"/>
        </a:p>
      </dgm:t>
    </dgm:pt>
    <dgm:pt modelId="{27ADCAFF-8D95-481A-BFD7-6BA4CFA7B04F}" type="pres">
      <dgm:prSet presAssocID="{9FD93869-767F-4838-B8D9-A3DA19CBA698}" presName="hierChild4" presStyleCnt="0"/>
      <dgm:spPr/>
    </dgm:pt>
    <dgm:pt modelId="{44B2D6CD-F48E-4D71-BC8F-5219FF5D2B9D}" type="pres">
      <dgm:prSet presAssocID="{9FD93869-767F-4838-B8D9-A3DA19CBA698}" presName="hierChild5" presStyleCnt="0"/>
      <dgm:spPr/>
    </dgm:pt>
    <dgm:pt modelId="{0320A999-583C-4C2D-8BE6-59EB4AB5AB85}" type="pres">
      <dgm:prSet presAssocID="{F6BB007E-41CE-4A32-9C64-9427F7869542}" presName="Name37" presStyleLbl="parChTrans1D3" presStyleIdx="22" presStyleCnt="26"/>
      <dgm:spPr/>
      <dgm:t>
        <a:bodyPr/>
        <a:lstStyle/>
        <a:p>
          <a:endParaRPr lang="zh-CN" altLang="en-US"/>
        </a:p>
      </dgm:t>
    </dgm:pt>
    <dgm:pt modelId="{A7B20AF8-B9C1-4F52-9049-26172DBD66E9}" type="pres">
      <dgm:prSet presAssocID="{088D86A4-ECE7-496F-9CBC-D3895AF9BF0C}" presName="hierRoot2" presStyleCnt="0">
        <dgm:presLayoutVars>
          <dgm:hierBranch val="init"/>
        </dgm:presLayoutVars>
      </dgm:prSet>
      <dgm:spPr/>
    </dgm:pt>
    <dgm:pt modelId="{C31C1AA1-60ED-4BD4-8E19-4E564BAE61A9}" type="pres">
      <dgm:prSet presAssocID="{088D86A4-ECE7-496F-9CBC-D3895AF9BF0C}" presName="rootComposite" presStyleCnt="0"/>
      <dgm:spPr/>
    </dgm:pt>
    <dgm:pt modelId="{C1A476AC-7D9A-4588-B7E6-6338AF8A1A58}" type="pres">
      <dgm:prSet presAssocID="{088D86A4-ECE7-496F-9CBC-D3895AF9BF0C}" presName="rootText" presStyleLbl="node3" presStyleIdx="22" presStyleCnt="26" custScaleX="162077">
        <dgm:presLayoutVars>
          <dgm:chPref val="3"/>
        </dgm:presLayoutVars>
      </dgm:prSet>
      <dgm:spPr/>
      <dgm:t>
        <a:bodyPr/>
        <a:lstStyle/>
        <a:p>
          <a:endParaRPr lang="zh-CN" altLang="en-US"/>
        </a:p>
      </dgm:t>
    </dgm:pt>
    <dgm:pt modelId="{44F57799-A2D4-4D6D-8787-7ABE5365269D}" type="pres">
      <dgm:prSet presAssocID="{088D86A4-ECE7-496F-9CBC-D3895AF9BF0C}" presName="rootConnector" presStyleLbl="node3" presStyleIdx="22" presStyleCnt="26"/>
      <dgm:spPr/>
      <dgm:t>
        <a:bodyPr/>
        <a:lstStyle/>
        <a:p>
          <a:endParaRPr lang="zh-CN" altLang="en-US"/>
        </a:p>
      </dgm:t>
    </dgm:pt>
    <dgm:pt modelId="{891D0FE2-A97E-4332-A201-AD398F7017C5}" type="pres">
      <dgm:prSet presAssocID="{088D86A4-ECE7-496F-9CBC-D3895AF9BF0C}" presName="hierChild4" presStyleCnt="0"/>
      <dgm:spPr/>
    </dgm:pt>
    <dgm:pt modelId="{F4672901-EF16-4678-8F6A-7EA752656493}" type="pres">
      <dgm:prSet presAssocID="{088D86A4-ECE7-496F-9CBC-D3895AF9BF0C}" presName="hierChild5" presStyleCnt="0"/>
      <dgm:spPr/>
    </dgm:pt>
    <dgm:pt modelId="{921D72C0-E3FB-4D01-B95F-264F480CFC81}" type="pres">
      <dgm:prSet presAssocID="{BD490DDA-325B-42D5-8067-223536048F07}" presName="hierChild5" presStyleCnt="0"/>
      <dgm:spPr/>
    </dgm:pt>
    <dgm:pt modelId="{96084589-067A-45B9-B19A-A85D4253F6DA}" type="pres">
      <dgm:prSet presAssocID="{1A94161B-9A23-42A8-8A02-C943C4BF54C4}" presName="Name37" presStyleLbl="parChTrans1D2" presStyleIdx="4" presStyleCnt="6"/>
      <dgm:spPr/>
      <dgm:t>
        <a:bodyPr/>
        <a:lstStyle/>
        <a:p>
          <a:endParaRPr lang="zh-CN" altLang="en-US"/>
        </a:p>
      </dgm:t>
    </dgm:pt>
    <dgm:pt modelId="{5BD77635-0DA6-482D-A3EE-2255940BEA5E}" type="pres">
      <dgm:prSet presAssocID="{57AAF504-C713-4CA3-A759-2BAECF0CD50B}" presName="hierRoot2" presStyleCnt="0">
        <dgm:presLayoutVars>
          <dgm:hierBranch val="init"/>
        </dgm:presLayoutVars>
      </dgm:prSet>
      <dgm:spPr/>
    </dgm:pt>
    <dgm:pt modelId="{39BDF28A-43DE-4E8E-957A-2127366E39EB}" type="pres">
      <dgm:prSet presAssocID="{57AAF504-C713-4CA3-A759-2BAECF0CD50B}" presName="rootComposite" presStyleCnt="0"/>
      <dgm:spPr/>
    </dgm:pt>
    <dgm:pt modelId="{44AF42C1-EDEB-456F-92EC-518F7A723FF3}" type="pres">
      <dgm:prSet presAssocID="{57AAF504-C713-4CA3-A759-2BAECF0CD50B}" presName="rootText" presStyleLbl="node2" presStyleIdx="4" presStyleCnt="6" custScaleX="85026">
        <dgm:presLayoutVars>
          <dgm:chPref val="3"/>
        </dgm:presLayoutVars>
      </dgm:prSet>
      <dgm:spPr/>
      <dgm:t>
        <a:bodyPr/>
        <a:lstStyle/>
        <a:p>
          <a:endParaRPr lang="zh-CN" altLang="en-US"/>
        </a:p>
      </dgm:t>
    </dgm:pt>
    <dgm:pt modelId="{E2B32E6A-7487-4E65-82A8-33EE39B4A3B3}" type="pres">
      <dgm:prSet presAssocID="{57AAF504-C713-4CA3-A759-2BAECF0CD50B}" presName="rootConnector" presStyleLbl="node2" presStyleIdx="4" presStyleCnt="6"/>
      <dgm:spPr/>
      <dgm:t>
        <a:bodyPr/>
        <a:lstStyle/>
        <a:p>
          <a:endParaRPr lang="zh-CN" altLang="en-US"/>
        </a:p>
      </dgm:t>
    </dgm:pt>
    <dgm:pt modelId="{DCF3DF76-5A63-4DE8-AAE6-CE299C9D6938}" type="pres">
      <dgm:prSet presAssocID="{57AAF504-C713-4CA3-A759-2BAECF0CD50B}" presName="hierChild4" presStyleCnt="0"/>
      <dgm:spPr/>
    </dgm:pt>
    <dgm:pt modelId="{36356863-7B2B-4270-A049-561AFF1A0A06}" type="pres">
      <dgm:prSet presAssocID="{54EF2064-9EFE-43EF-BD42-4538821A3060}" presName="Name37" presStyleLbl="parChTrans1D3" presStyleIdx="23" presStyleCnt="26"/>
      <dgm:spPr/>
      <dgm:t>
        <a:bodyPr/>
        <a:lstStyle/>
        <a:p>
          <a:endParaRPr lang="zh-CN" altLang="en-US"/>
        </a:p>
      </dgm:t>
    </dgm:pt>
    <dgm:pt modelId="{C4C84CCA-6E55-442C-A24E-B693EB6CC0BE}" type="pres">
      <dgm:prSet presAssocID="{BCD73C8C-E433-4A86-8EF8-9FBCD81780B0}" presName="hierRoot2" presStyleCnt="0">
        <dgm:presLayoutVars>
          <dgm:hierBranch val="init"/>
        </dgm:presLayoutVars>
      </dgm:prSet>
      <dgm:spPr/>
    </dgm:pt>
    <dgm:pt modelId="{708D57EA-F05D-4DEE-94F9-F72E6ED684C3}" type="pres">
      <dgm:prSet presAssocID="{BCD73C8C-E433-4A86-8EF8-9FBCD81780B0}" presName="rootComposite" presStyleCnt="0"/>
      <dgm:spPr/>
    </dgm:pt>
    <dgm:pt modelId="{1CA171EB-6DCC-404C-A4B8-3AEB64E1D09A}" type="pres">
      <dgm:prSet presAssocID="{BCD73C8C-E433-4A86-8EF8-9FBCD81780B0}" presName="rootText" presStyleLbl="node3" presStyleIdx="23" presStyleCnt="26" custScaleX="133790">
        <dgm:presLayoutVars>
          <dgm:chPref val="3"/>
        </dgm:presLayoutVars>
      </dgm:prSet>
      <dgm:spPr/>
      <dgm:t>
        <a:bodyPr/>
        <a:lstStyle/>
        <a:p>
          <a:endParaRPr lang="zh-CN" altLang="en-US"/>
        </a:p>
      </dgm:t>
    </dgm:pt>
    <dgm:pt modelId="{7985B0F9-E961-4C10-9D75-E235EC1751E8}" type="pres">
      <dgm:prSet presAssocID="{BCD73C8C-E433-4A86-8EF8-9FBCD81780B0}" presName="rootConnector" presStyleLbl="node3" presStyleIdx="23" presStyleCnt="26"/>
      <dgm:spPr/>
      <dgm:t>
        <a:bodyPr/>
        <a:lstStyle/>
        <a:p>
          <a:endParaRPr lang="zh-CN" altLang="en-US"/>
        </a:p>
      </dgm:t>
    </dgm:pt>
    <dgm:pt modelId="{C7656B8C-1CA4-471E-B098-3D2D974FCABD}" type="pres">
      <dgm:prSet presAssocID="{BCD73C8C-E433-4A86-8EF8-9FBCD81780B0}" presName="hierChild4" presStyleCnt="0"/>
      <dgm:spPr/>
    </dgm:pt>
    <dgm:pt modelId="{4B674A0C-F5C1-42BF-BE39-3B45C19EC037}" type="pres">
      <dgm:prSet presAssocID="{BCD73C8C-E433-4A86-8EF8-9FBCD81780B0}" presName="hierChild5" presStyleCnt="0"/>
      <dgm:spPr/>
    </dgm:pt>
    <dgm:pt modelId="{582B9DDD-CA9F-4303-BA77-1F598D6367DD}" type="pres">
      <dgm:prSet presAssocID="{A5E2BAD2-8B54-4591-A8FB-D1AED6B1EC1D}" presName="Name37" presStyleLbl="parChTrans1D3" presStyleIdx="24" presStyleCnt="26"/>
      <dgm:spPr/>
      <dgm:t>
        <a:bodyPr/>
        <a:lstStyle/>
        <a:p>
          <a:endParaRPr lang="zh-CN" altLang="en-US"/>
        </a:p>
      </dgm:t>
    </dgm:pt>
    <dgm:pt modelId="{BCB742AD-1BBA-4A6F-9D85-1868A56CDD1B}" type="pres">
      <dgm:prSet presAssocID="{DDBBAAAB-055B-436B-B13F-6B95AD132EDF}" presName="hierRoot2" presStyleCnt="0">
        <dgm:presLayoutVars>
          <dgm:hierBranch val="init"/>
        </dgm:presLayoutVars>
      </dgm:prSet>
      <dgm:spPr/>
    </dgm:pt>
    <dgm:pt modelId="{0AEB9BAB-05A2-490A-BB24-8F3B22E1853A}" type="pres">
      <dgm:prSet presAssocID="{DDBBAAAB-055B-436B-B13F-6B95AD132EDF}" presName="rootComposite" presStyleCnt="0"/>
      <dgm:spPr/>
    </dgm:pt>
    <dgm:pt modelId="{9C47DF03-2819-4B5C-8CCE-7109D15D53F5}" type="pres">
      <dgm:prSet presAssocID="{DDBBAAAB-055B-436B-B13F-6B95AD132EDF}" presName="rootText" presStyleLbl="node3" presStyleIdx="24" presStyleCnt="26" custScaleX="133790">
        <dgm:presLayoutVars>
          <dgm:chPref val="3"/>
        </dgm:presLayoutVars>
      </dgm:prSet>
      <dgm:spPr/>
      <dgm:t>
        <a:bodyPr/>
        <a:lstStyle/>
        <a:p>
          <a:endParaRPr lang="zh-CN" altLang="en-US"/>
        </a:p>
      </dgm:t>
    </dgm:pt>
    <dgm:pt modelId="{5E1E8B54-B760-455F-B596-BD9D159FE31F}" type="pres">
      <dgm:prSet presAssocID="{DDBBAAAB-055B-436B-B13F-6B95AD132EDF}" presName="rootConnector" presStyleLbl="node3" presStyleIdx="24" presStyleCnt="26"/>
      <dgm:spPr/>
      <dgm:t>
        <a:bodyPr/>
        <a:lstStyle/>
        <a:p>
          <a:endParaRPr lang="zh-CN" altLang="en-US"/>
        </a:p>
      </dgm:t>
    </dgm:pt>
    <dgm:pt modelId="{C43892C1-39A2-4E59-975D-CBA1CD2CB82C}" type="pres">
      <dgm:prSet presAssocID="{DDBBAAAB-055B-436B-B13F-6B95AD132EDF}" presName="hierChild4" presStyleCnt="0"/>
      <dgm:spPr/>
    </dgm:pt>
    <dgm:pt modelId="{BAA22745-AD2A-4416-B8A8-66FFFCE67FBE}" type="pres">
      <dgm:prSet presAssocID="{DDBBAAAB-055B-436B-B13F-6B95AD132EDF}" presName="hierChild5" presStyleCnt="0"/>
      <dgm:spPr/>
    </dgm:pt>
    <dgm:pt modelId="{8768E5EA-51E3-40ED-A245-5A8E154C42F1}" type="pres">
      <dgm:prSet presAssocID="{2F6180C0-5A8B-4760-AACE-B9E3F5FE03B6}" presName="Name37" presStyleLbl="parChTrans1D3" presStyleIdx="25" presStyleCnt="26"/>
      <dgm:spPr/>
      <dgm:t>
        <a:bodyPr/>
        <a:lstStyle/>
        <a:p>
          <a:endParaRPr lang="zh-CN" altLang="en-US"/>
        </a:p>
      </dgm:t>
    </dgm:pt>
    <dgm:pt modelId="{D64D9749-334C-465F-82A1-A65D18E26F58}" type="pres">
      <dgm:prSet presAssocID="{D335ABF2-2D20-462B-AA21-DC65511D4577}" presName="hierRoot2" presStyleCnt="0">
        <dgm:presLayoutVars>
          <dgm:hierBranch val="init"/>
        </dgm:presLayoutVars>
      </dgm:prSet>
      <dgm:spPr/>
    </dgm:pt>
    <dgm:pt modelId="{51C035E3-11BD-411D-A992-9F2CF2C5C778}" type="pres">
      <dgm:prSet presAssocID="{D335ABF2-2D20-462B-AA21-DC65511D4577}" presName="rootComposite" presStyleCnt="0"/>
      <dgm:spPr/>
    </dgm:pt>
    <dgm:pt modelId="{3AB5C627-CA74-4BD7-B747-CDADE9C44163}" type="pres">
      <dgm:prSet presAssocID="{D335ABF2-2D20-462B-AA21-DC65511D4577}" presName="rootText" presStyleLbl="node3" presStyleIdx="25" presStyleCnt="26" custScaleX="133790">
        <dgm:presLayoutVars>
          <dgm:chPref val="3"/>
        </dgm:presLayoutVars>
      </dgm:prSet>
      <dgm:spPr/>
      <dgm:t>
        <a:bodyPr/>
        <a:lstStyle/>
        <a:p>
          <a:endParaRPr lang="zh-CN" altLang="en-US"/>
        </a:p>
      </dgm:t>
    </dgm:pt>
    <dgm:pt modelId="{052D0DBF-3A78-408A-9426-8BC0C7A6D1B7}" type="pres">
      <dgm:prSet presAssocID="{D335ABF2-2D20-462B-AA21-DC65511D4577}" presName="rootConnector" presStyleLbl="node3" presStyleIdx="25" presStyleCnt="26"/>
      <dgm:spPr/>
      <dgm:t>
        <a:bodyPr/>
        <a:lstStyle/>
        <a:p>
          <a:endParaRPr lang="zh-CN" altLang="en-US"/>
        </a:p>
      </dgm:t>
    </dgm:pt>
    <dgm:pt modelId="{59317E37-0F97-4D12-8346-9941140D520C}" type="pres">
      <dgm:prSet presAssocID="{D335ABF2-2D20-462B-AA21-DC65511D4577}" presName="hierChild4" presStyleCnt="0"/>
      <dgm:spPr/>
    </dgm:pt>
    <dgm:pt modelId="{83FD423A-C556-4BA4-AB0A-F0AAFDB2A1C1}" type="pres">
      <dgm:prSet presAssocID="{D335ABF2-2D20-462B-AA21-DC65511D4577}" presName="hierChild5" presStyleCnt="0"/>
      <dgm:spPr/>
    </dgm:pt>
    <dgm:pt modelId="{6DA7B23C-1935-4FAA-8694-75E18D4E33DC}" type="pres">
      <dgm:prSet presAssocID="{57AAF504-C713-4CA3-A759-2BAECF0CD50B}" presName="hierChild5" presStyleCnt="0"/>
      <dgm:spPr/>
    </dgm:pt>
    <dgm:pt modelId="{C0C9C55A-C73F-4361-ADA2-428A7D17B5FA}" type="pres">
      <dgm:prSet presAssocID="{62AEF94D-FE56-4A88-9ADC-E4D1B70C7457}" presName="Name37" presStyleLbl="parChTrans1D2" presStyleIdx="5" presStyleCnt="6"/>
      <dgm:spPr/>
      <dgm:t>
        <a:bodyPr/>
        <a:lstStyle/>
        <a:p>
          <a:endParaRPr lang="zh-CN" altLang="en-US"/>
        </a:p>
      </dgm:t>
    </dgm:pt>
    <dgm:pt modelId="{AC3435A7-5ED6-4DCC-8283-A73B23A20E9A}" type="pres">
      <dgm:prSet presAssocID="{968A8BBA-8967-4DE0-A890-96CFD102232B}" presName="hierRoot2" presStyleCnt="0">
        <dgm:presLayoutVars>
          <dgm:hierBranch val="init"/>
        </dgm:presLayoutVars>
      </dgm:prSet>
      <dgm:spPr/>
    </dgm:pt>
    <dgm:pt modelId="{7EA52129-6574-449E-AFC8-3A92CBA73E21}" type="pres">
      <dgm:prSet presAssocID="{968A8BBA-8967-4DE0-A890-96CFD102232B}" presName="rootComposite" presStyleCnt="0"/>
      <dgm:spPr/>
    </dgm:pt>
    <dgm:pt modelId="{7D250D46-B5E1-4DFE-B59E-0FFA67DEA223}" type="pres">
      <dgm:prSet presAssocID="{968A8BBA-8967-4DE0-A890-96CFD102232B}" presName="rootText" presStyleLbl="node2" presStyleIdx="5" presStyleCnt="6" custScaleX="117077">
        <dgm:presLayoutVars>
          <dgm:chPref val="3"/>
        </dgm:presLayoutVars>
      </dgm:prSet>
      <dgm:spPr/>
      <dgm:t>
        <a:bodyPr/>
        <a:lstStyle/>
        <a:p>
          <a:endParaRPr lang="zh-CN" altLang="en-US"/>
        </a:p>
      </dgm:t>
    </dgm:pt>
    <dgm:pt modelId="{9B79CCC6-41FB-4D47-915A-EBF9C1A59973}" type="pres">
      <dgm:prSet presAssocID="{968A8BBA-8967-4DE0-A890-96CFD102232B}" presName="rootConnector" presStyleLbl="node2" presStyleIdx="5" presStyleCnt="6"/>
      <dgm:spPr/>
      <dgm:t>
        <a:bodyPr/>
        <a:lstStyle/>
        <a:p>
          <a:endParaRPr lang="zh-CN" altLang="en-US"/>
        </a:p>
      </dgm:t>
    </dgm:pt>
    <dgm:pt modelId="{80A7E24B-9E93-412B-A3F5-915639DB2D7C}" type="pres">
      <dgm:prSet presAssocID="{968A8BBA-8967-4DE0-A890-96CFD102232B}" presName="hierChild4" presStyleCnt="0"/>
      <dgm:spPr/>
    </dgm:pt>
    <dgm:pt modelId="{0116ADA0-2A5D-450A-AB53-10BBF66046EC}" type="pres">
      <dgm:prSet presAssocID="{968A8BBA-8967-4DE0-A890-96CFD102232B}" presName="hierChild5" presStyleCnt="0"/>
      <dgm:spPr/>
    </dgm:pt>
    <dgm:pt modelId="{E5A8F83B-1825-46B3-A175-AE411108548D}" type="pres">
      <dgm:prSet presAssocID="{D18D351E-B9CB-4083-8A1F-97C70CC75265}" presName="hierChild3" presStyleCnt="0"/>
      <dgm:spPr/>
    </dgm:pt>
  </dgm:ptLst>
  <dgm:cxnLst>
    <dgm:cxn modelId="{4086A142-A4AD-460E-A2B0-E913A4986A40}" type="presOf" srcId="{A35E8758-971D-4188-8DE2-313494003D68}" destId="{67F7FB72-1115-493D-AC83-1523ADF9DD25}" srcOrd="0" destOrd="0" presId="urn:microsoft.com/office/officeart/2005/8/layout/orgChart1"/>
    <dgm:cxn modelId="{AE9C002D-AE05-4AE5-B515-816A29554C8C}" type="presOf" srcId="{600B3CD4-7E68-4A3C-8871-E90B6A5665C2}" destId="{C6F328F2-2715-441F-8C66-571BC9DF3547}" srcOrd="0" destOrd="0" presId="urn:microsoft.com/office/officeart/2005/8/layout/orgChart1"/>
    <dgm:cxn modelId="{CC8F4724-27BC-42EB-9E30-DC414E8CCA50}" type="presOf" srcId="{72239547-D141-420D-BB37-D033796F375C}" destId="{824F3D89-D53B-42DF-8671-5BFB96BB0A95}" srcOrd="0" destOrd="0" presId="urn:microsoft.com/office/officeart/2005/8/layout/orgChart1"/>
    <dgm:cxn modelId="{FA73F7BF-32AD-4C08-8F23-2CF2349FAE52}" type="presOf" srcId="{AA5FA28E-F227-4262-B8D7-B50B8DC56F39}" destId="{9E0478F6-300A-4DF8-9FE3-B66AC6ADF9B3}" srcOrd="0" destOrd="0" presId="urn:microsoft.com/office/officeart/2005/8/layout/orgChart1"/>
    <dgm:cxn modelId="{FA4F1407-FE34-43A2-B07F-753F7AB7D325}" type="presOf" srcId="{69C81AC6-B36C-4779-9B38-A8EEA9C7AACA}" destId="{575DCFCA-59E0-4444-992D-236FB2B76528}" srcOrd="1" destOrd="0" presId="urn:microsoft.com/office/officeart/2005/8/layout/orgChart1"/>
    <dgm:cxn modelId="{43C5C7A2-5637-41A7-9169-E0AEF7E15852}" type="presOf" srcId="{69C81AC6-B36C-4779-9B38-A8EEA9C7AACA}" destId="{6874E179-C671-4F69-A8CE-58FC62F807E1}" srcOrd="0" destOrd="0" presId="urn:microsoft.com/office/officeart/2005/8/layout/orgChart1"/>
    <dgm:cxn modelId="{64AA4887-49BA-48FF-BB30-E0B6349E9D2F}" type="presOf" srcId="{6459D947-FCE5-4126-9D0A-F26B979A300C}" destId="{E0F8DC35-0BCB-47A0-8573-5A98379483C9}" srcOrd="0" destOrd="0" presId="urn:microsoft.com/office/officeart/2005/8/layout/orgChart1"/>
    <dgm:cxn modelId="{4E24B432-962E-43B7-B617-E40457E14FF3}" type="presOf" srcId="{44AC6701-A49C-4C50-9FCF-699CF00151BF}" destId="{70618977-051A-47ED-AA79-14D84E511E30}" srcOrd="1" destOrd="0" presId="urn:microsoft.com/office/officeart/2005/8/layout/orgChart1"/>
    <dgm:cxn modelId="{07D3F795-0AEE-4A80-B05F-EC8E6C01E631}" type="presOf" srcId="{8D79572A-863D-4144-BD31-41A441F04EDF}" destId="{98213CBD-6D9D-4E83-92A7-05C549AE7E40}" srcOrd="0" destOrd="0" presId="urn:microsoft.com/office/officeart/2005/8/layout/orgChart1"/>
    <dgm:cxn modelId="{BB7BD0F0-E289-4379-8469-AD0369FE4E01}" type="presOf" srcId="{5CBAD3D2-01F9-4A7A-98EB-09F776D9387E}" destId="{3DAFCC73-5CF7-43BA-A3B6-BF5327F18F04}" srcOrd="1" destOrd="0" presId="urn:microsoft.com/office/officeart/2005/8/layout/orgChart1"/>
    <dgm:cxn modelId="{F4913287-9B97-4B92-B962-33EF8D752DE5}" type="presOf" srcId="{62AEF94D-FE56-4A88-9ADC-E4D1B70C7457}" destId="{C0C9C55A-C73F-4361-ADA2-428A7D17B5FA}" srcOrd="0" destOrd="0" presId="urn:microsoft.com/office/officeart/2005/8/layout/orgChart1"/>
    <dgm:cxn modelId="{C08FFA50-0714-4721-B39A-F22CC9E305BF}" srcId="{FF2B4FFB-6EEF-4710-9623-475D7FA43ECF}" destId="{D4B382F0-8F73-496C-955E-4A174619C9FA}" srcOrd="4" destOrd="0" parTransId="{99DDBEC1-649E-4851-88B7-A948E963CF22}" sibTransId="{1E8B39A7-1F41-42FB-8CFB-8302E62156B8}"/>
    <dgm:cxn modelId="{D5FCD349-323E-41DC-9E40-75BF9B3B2286}" type="presOf" srcId="{A16B4F2F-09BA-4292-9B15-C28D9D63718C}" destId="{62E0BEB5-A068-439E-AEDC-7F9FF5D31676}" srcOrd="1" destOrd="0" presId="urn:microsoft.com/office/officeart/2005/8/layout/orgChart1"/>
    <dgm:cxn modelId="{BAC35649-AF56-4F53-9553-249479454990}" type="presOf" srcId="{4942636E-066D-4355-96B4-6A2DADD0D7BD}" destId="{953D7DDA-3E08-45D4-98BB-5B3084DBE12F}" srcOrd="0" destOrd="0" presId="urn:microsoft.com/office/officeart/2005/8/layout/orgChart1"/>
    <dgm:cxn modelId="{155CEC02-7369-45F1-831C-58938A2B5BC9}" type="presOf" srcId="{92A1BEDB-3B6D-49FE-8F68-5087F30DE502}" destId="{7E03BE4C-F7F1-4414-BAA2-3552DBE3ECE5}" srcOrd="0" destOrd="0" presId="urn:microsoft.com/office/officeart/2005/8/layout/orgChart1"/>
    <dgm:cxn modelId="{138EDE55-4028-4A41-89F5-0ADDB2107682}" type="presOf" srcId="{9468AE4A-2071-40D5-9186-7BA1A91CC602}" destId="{DE7409E3-DB7C-4887-A849-3B61EC23ACE9}" srcOrd="0" destOrd="0" presId="urn:microsoft.com/office/officeart/2005/8/layout/orgChart1"/>
    <dgm:cxn modelId="{582062EB-B030-48A3-B25F-EC286EAF113F}" type="presOf" srcId="{FE4E0B26-447B-4FCF-90ED-9770916402AB}" destId="{11A9C110-03C2-4892-B7A7-897E0F501400}" srcOrd="1" destOrd="0" presId="urn:microsoft.com/office/officeart/2005/8/layout/orgChart1"/>
    <dgm:cxn modelId="{FF43F474-1662-4E1E-9EA1-BDF784E83CCD}" type="presOf" srcId="{57AAF504-C713-4CA3-A759-2BAECF0CD50B}" destId="{44AF42C1-EDEB-456F-92EC-518F7A723FF3}" srcOrd="0" destOrd="0" presId="urn:microsoft.com/office/officeart/2005/8/layout/orgChart1"/>
    <dgm:cxn modelId="{41DA51F6-F738-4C3A-9AB6-46F0620F0A9B}" type="presOf" srcId="{D4B382F0-8F73-496C-955E-4A174619C9FA}" destId="{AA3B3609-7804-425F-96CC-CFCAF7D03691}" srcOrd="1" destOrd="0" presId="urn:microsoft.com/office/officeart/2005/8/layout/orgChart1"/>
    <dgm:cxn modelId="{0E57A0A2-B025-4360-AA29-93C11BAFC76B}" srcId="{D18D351E-B9CB-4083-8A1F-97C70CC75265}" destId="{2A301974-A254-4777-9BDD-C13A484FD226}" srcOrd="2" destOrd="0" parTransId="{892CC214-EDA4-4914-9888-B21BA4D2EEBF}" sibTransId="{BE5CDF28-BD5D-41F8-96A6-5122A3A364AA}"/>
    <dgm:cxn modelId="{48342C35-CF48-47CC-A3A4-FE27E922EF97}" srcId="{FF2B4FFB-6EEF-4710-9623-475D7FA43ECF}" destId="{FE4E0B26-447B-4FCF-90ED-9770916402AB}" srcOrd="3" destOrd="0" parTransId="{C9D1E073-9B76-4FE0-A762-F6C8E534265C}" sibTransId="{8A551549-289A-476C-8E7B-1088F72E6FBC}"/>
    <dgm:cxn modelId="{D21391D1-3933-454F-9C07-B057E96B77FC}" type="presOf" srcId="{E227BAF4-4F3D-47B2-8FEB-72F19F0E02F0}" destId="{57551560-FA8E-466F-B86F-30EF0CFCC8CD}" srcOrd="0" destOrd="0" presId="urn:microsoft.com/office/officeart/2005/8/layout/orgChart1"/>
    <dgm:cxn modelId="{71264D48-03B7-4244-ABA0-8982CC1B6E3D}" type="presOf" srcId="{E227BAF4-4F3D-47B2-8FEB-72F19F0E02F0}" destId="{7D4617C7-8AB4-47AA-864B-DF8FD66ECF38}" srcOrd="1" destOrd="0" presId="urn:microsoft.com/office/officeart/2005/8/layout/orgChart1"/>
    <dgm:cxn modelId="{20A60D84-A01A-42A9-9D94-FA49B31D89A0}" type="presOf" srcId="{4079D8F2-0DA5-445B-8F48-C8FCD915052F}" destId="{C19CCF49-0694-4F58-8C30-C537F73D5A96}" srcOrd="0" destOrd="0" presId="urn:microsoft.com/office/officeart/2005/8/layout/orgChart1"/>
    <dgm:cxn modelId="{105889AE-DC5B-4B4F-896D-39E9198A3A60}" type="presOf" srcId="{1BD8C558-6E38-43E8-A113-2D83B45DE6F8}" destId="{09800175-24DF-4AC1-A71C-59618E53FBB0}" srcOrd="0" destOrd="0" presId="urn:microsoft.com/office/officeart/2005/8/layout/orgChart1"/>
    <dgm:cxn modelId="{B268B4D2-77B3-4447-977F-729F9056E841}" type="presOf" srcId="{F807A386-4444-49FD-9771-E0E061740E7A}" destId="{0128FBC6-427B-4313-9431-2273A1A2E96B}" srcOrd="0" destOrd="0" presId="urn:microsoft.com/office/officeart/2005/8/layout/orgChart1"/>
    <dgm:cxn modelId="{1E7227B8-C9C8-4F75-8F9D-B4358DC9F734}" type="presOf" srcId="{DDBBAAAB-055B-436B-B13F-6B95AD132EDF}" destId="{9C47DF03-2819-4B5C-8CCE-7109D15D53F5}" srcOrd="0" destOrd="0" presId="urn:microsoft.com/office/officeart/2005/8/layout/orgChart1"/>
    <dgm:cxn modelId="{7EF60714-58D0-4E78-9A83-469581F10630}" type="presOf" srcId="{2A301974-A254-4777-9BDD-C13A484FD226}" destId="{67E80C81-FA1C-4EED-84FE-68D16CEDF0EB}" srcOrd="0" destOrd="0" presId="urn:microsoft.com/office/officeart/2005/8/layout/orgChart1"/>
    <dgm:cxn modelId="{F041BF87-384E-4481-A845-8916123D140C}" srcId="{D18D351E-B9CB-4083-8A1F-97C70CC75265}" destId="{968A8BBA-8967-4DE0-A890-96CFD102232B}" srcOrd="5" destOrd="0" parTransId="{62AEF94D-FE56-4A88-9ADC-E4D1B70C7457}" sibTransId="{B0524362-FF59-4CAD-8594-748A51618BA1}"/>
    <dgm:cxn modelId="{DB6810E7-6B5C-46F9-BF27-8560D3061A02}" srcId="{BD490DDA-325B-42D5-8067-223536048F07}" destId="{C6966E5A-01D3-42A1-8F8B-D1BB2CFC4427}" srcOrd="3" destOrd="0" parTransId="{4BA7D637-99D5-4F6C-8742-CBA9F0D96792}" sibTransId="{862D267B-B278-4564-840D-2A1335483E00}"/>
    <dgm:cxn modelId="{C034AE6A-20AB-4506-83B6-F0D2FD576EC4}" srcId="{A16B4F2F-09BA-4292-9B15-C28D9D63718C}" destId="{4100699D-2E43-4196-870D-517FA9D2DB0D}" srcOrd="5" destOrd="0" parTransId="{A35E8758-971D-4188-8DE2-313494003D68}" sibTransId="{90B2FB37-E612-4C3E-A7BA-BA30F41BF72C}"/>
    <dgm:cxn modelId="{3881EE29-1C79-49EE-B817-ABEA177F17DE}" type="presOf" srcId="{C0E3AD1B-6FF6-4E00-9DA9-A6A3EC6B2432}" destId="{D70B61D0-F85A-4E1E-AB87-CC750E9C68EC}" srcOrd="1" destOrd="0" presId="urn:microsoft.com/office/officeart/2005/8/layout/orgChart1"/>
    <dgm:cxn modelId="{439D70B1-403E-44B6-A258-16415E567FAF}" srcId="{FF2B4FFB-6EEF-4710-9623-475D7FA43ECF}" destId="{B5FF5A2D-0590-48FF-AB33-26BB7F37FDD7}" srcOrd="1" destOrd="0" parTransId="{AA5FA28E-F227-4262-B8D7-B50B8DC56F39}" sibTransId="{627100D4-FA85-4767-9733-4D14194A50B7}"/>
    <dgm:cxn modelId="{F9BDB499-A9F8-45F6-A21D-175AC4539BE3}" srcId="{FF2B4FFB-6EEF-4710-9623-475D7FA43ECF}" destId="{69C81AC6-B36C-4779-9B38-A8EEA9C7AACA}" srcOrd="6" destOrd="0" parTransId="{D5086585-EFB9-4E74-8C33-01833E347146}" sibTransId="{B0CC4B91-20A3-4A3C-8124-C8B8D655E98B}"/>
    <dgm:cxn modelId="{A84DA3B2-816E-42FB-8518-C6868D62C31A}" type="presOf" srcId="{C0579C7E-0CEE-4AEF-80CB-BE24B7C00919}" destId="{912756F9-94E1-4DEA-BE47-B34C6DDADC1E}" srcOrd="0" destOrd="0" presId="urn:microsoft.com/office/officeart/2005/8/layout/orgChart1"/>
    <dgm:cxn modelId="{E03CA233-FE6A-4CB6-BC95-698F39142B9C}" srcId="{57AAF504-C713-4CA3-A759-2BAECF0CD50B}" destId="{DDBBAAAB-055B-436B-B13F-6B95AD132EDF}" srcOrd="1" destOrd="0" parTransId="{A5E2BAD2-8B54-4591-A8FB-D1AED6B1EC1D}" sibTransId="{AED7E5A8-CD5A-4D27-AC60-FC8E140AF74A}"/>
    <dgm:cxn modelId="{68C91329-87A7-4A67-9ACD-BC3808887F5E}" type="presOf" srcId="{C39EB2F7-3094-4203-A4DE-F4E3EE8037AB}" destId="{F2BDD71F-E77F-440A-965A-64C43748431A}" srcOrd="0" destOrd="0" presId="urn:microsoft.com/office/officeart/2005/8/layout/orgChart1"/>
    <dgm:cxn modelId="{ED84922B-F892-46EF-AE75-47EBDC2D8D7C}" type="presOf" srcId="{FF2B4FFB-6EEF-4710-9623-475D7FA43ECF}" destId="{BE052B90-4390-4BA0-AC4E-E4CE1FCB1975}" srcOrd="0" destOrd="0" presId="urn:microsoft.com/office/officeart/2005/8/layout/orgChart1"/>
    <dgm:cxn modelId="{A491ADF6-C36A-4B57-8785-83C43F36520A}" type="presOf" srcId="{07E82E52-4836-45E2-B48D-F9C921391986}" destId="{0885E0CC-4C60-4F49-8271-237A57755BBF}" srcOrd="0" destOrd="0" presId="urn:microsoft.com/office/officeart/2005/8/layout/orgChart1"/>
    <dgm:cxn modelId="{B153E02A-64EE-471F-8A3F-A633067FAE4C}" type="presOf" srcId="{4100699D-2E43-4196-870D-517FA9D2DB0D}" destId="{4EDDEF98-1331-4B72-A815-314B6D147381}" srcOrd="1" destOrd="0" presId="urn:microsoft.com/office/officeart/2005/8/layout/orgChart1"/>
    <dgm:cxn modelId="{23BD6C8B-A12D-4526-8845-E31A2F0FF89D}" type="presOf" srcId="{D335ABF2-2D20-462B-AA21-DC65511D4577}" destId="{052D0DBF-3A78-408A-9426-8BC0C7A6D1B7}" srcOrd="1" destOrd="0" presId="urn:microsoft.com/office/officeart/2005/8/layout/orgChart1"/>
    <dgm:cxn modelId="{650EA9B1-B7D3-4539-A63B-3078283D421F}" srcId="{A16B4F2F-09BA-4292-9B15-C28D9D63718C}" destId="{3D67AA67-F328-4FBD-97A1-5DED82E62692}" srcOrd="7" destOrd="0" parTransId="{07E82E52-4836-45E2-B48D-F9C921391986}" sibTransId="{AE0DF888-BC63-42C4-A7D9-0DE231AEC446}"/>
    <dgm:cxn modelId="{1E686D30-8DB5-435B-8C51-0A15EE516890}" type="presOf" srcId="{4F0C0DFA-1D07-4E45-8EED-035A929E4527}" destId="{2C644C84-217B-4506-935D-2B5917E25711}" srcOrd="0" destOrd="0" presId="urn:microsoft.com/office/officeart/2005/8/layout/orgChart1"/>
    <dgm:cxn modelId="{10981EDC-E630-478A-AEDF-4E9B01DCF3BF}" type="presOf" srcId="{C9D1E073-9B76-4FE0-A762-F6C8E534265C}" destId="{4B9A4A93-67BD-427E-B31B-C040B5166327}" srcOrd="0" destOrd="0" presId="urn:microsoft.com/office/officeart/2005/8/layout/orgChart1"/>
    <dgm:cxn modelId="{175048DE-F130-4DE9-91EA-EE76B041FBEA}" type="presOf" srcId="{70127F80-F374-4C41-A786-6D3AB55C0110}" destId="{776D92EC-8C27-44C6-8C77-EE7BFACDE39B}" srcOrd="0" destOrd="0" presId="urn:microsoft.com/office/officeart/2005/8/layout/orgChart1"/>
    <dgm:cxn modelId="{AE3105C0-B770-4812-97CE-A1AAB4E199B9}" type="presOf" srcId="{8D8783DC-6563-4A81-AC73-66854EB078CF}" destId="{14CA9BF2-FC8A-4A8C-B58F-924B846E2730}" srcOrd="0" destOrd="0" presId="urn:microsoft.com/office/officeart/2005/8/layout/orgChart1"/>
    <dgm:cxn modelId="{58F9A9B7-8203-4194-8ED9-941CB0B120F8}" srcId="{BD490DDA-325B-42D5-8067-223536048F07}" destId="{088D86A4-ECE7-496F-9CBC-D3895AF9BF0C}" srcOrd="7" destOrd="0" parTransId="{F6BB007E-41CE-4A32-9C64-9427F7869542}" sibTransId="{2BA09329-1EE5-4A3D-B376-FC36C3E82623}"/>
    <dgm:cxn modelId="{C55DE013-AE14-4CC0-93E6-3FDD66FB010D}" srcId="{57AAF504-C713-4CA3-A759-2BAECF0CD50B}" destId="{D335ABF2-2D20-462B-AA21-DC65511D4577}" srcOrd="2" destOrd="0" parTransId="{2F6180C0-5A8B-4760-AACE-B9E3F5FE03B6}" sibTransId="{AD6A516D-E844-4BFF-9172-A12005698886}"/>
    <dgm:cxn modelId="{056A54D7-880F-4867-AF0E-F4C84139EB1C}" srcId="{D18D351E-B9CB-4083-8A1F-97C70CC75265}" destId="{57AAF504-C713-4CA3-A759-2BAECF0CD50B}" srcOrd="4" destOrd="0" parTransId="{1A94161B-9A23-42A8-8A02-C943C4BF54C4}" sibTransId="{129C8677-7AB2-4B87-A0FE-1918B889B7CA}"/>
    <dgm:cxn modelId="{92C51BB9-7659-4AD0-9A07-A9A812620D76}" type="presOf" srcId="{4C578D98-188D-45F5-AE6F-5E3ED3F07E12}" destId="{43F5B08D-8DD8-4A40-AF05-DA2934CA5E9F}" srcOrd="1" destOrd="0" presId="urn:microsoft.com/office/officeart/2005/8/layout/orgChart1"/>
    <dgm:cxn modelId="{6283DC9A-36FB-4117-8C60-FA723154CB46}" srcId="{D18D351E-B9CB-4083-8A1F-97C70CC75265}" destId="{A16B4F2F-09BA-4292-9B15-C28D9D63718C}" srcOrd="1" destOrd="0" parTransId="{B6631920-390E-4EB8-A303-E8127BB9489C}" sibTransId="{FF882E19-B3D7-414B-ADAB-49DA28F3E46B}"/>
    <dgm:cxn modelId="{876F3D8A-A12C-48C4-A7B5-51FEA184A07C}" type="presOf" srcId="{C0E3AD1B-6FF6-4E00-9DA9-A6A3EC6B2432}" destId="{E4799B68-87B7-458C-BB87-A1EA2B1DB3D5}" srcOrd="0" destOrd="0" presId="urn:microsoft.com/office/officeart/2005/8/layout/orgChart1"/>
    <dgm:cxn modelId="{E1DED55B-B506-4970-A2A8-0122C3952144}" srcId="{FF2B4FFB-6EEF-4710-9623-475D7FA43ECF}" destId="{5CBAD3D2-01F9-4A7A-98EB-09F776D9387E}" srcOrd="0" destOrd="0" parTransId="{8D79572A-863D-4144-BD31-41A441F04EDF}" sibTransId="{FCE02741-6A19-438F-909F-1226FFB33135}"/>
    <dgm:cxn modelId="{DDF28024-AB5E-4BA4-8461-5C1B3CE68CDC}" type="presOf" srcId="{D18D351E-B9CB-4083-8A1F-97C70CC75265}" destId="{44197D32-ABFF-4CF2-9604-A6C5AA09EDC2}" srcOrd="1" destOrd="0" presId="urn:microsoft.com/office/officeart/2005/8/layout/orgChart1"/>
    <dgm:cxn modelId="{919FC386-B43B-48E6-B445-32D2C9C01C07}" type="presOf" srcId="{968A8BBA-8967-4DE0-A890-96CFD102232B}" destId="{7D250D46-B5E1-4DFE-B59E-0FFA67DEA223}" srcOrd="0" destOrd="0" presId="urn:microsoft.com/office/officeart/2005/8/layout/orgChart1"/>
    <dgm:cxn modelId="{BCE55825-F9CD-45A0-B9F0-1425EFF44DFC}" type="presOf" srcId="{99DDBEC1-649E-4851-88B7-A948E963CF22}" destId="{075E0612-1004-4B22-806B-DE4A75E2C324}" srcOrd="0" destOrd="0" presId="urn:microsoft.com/office/officeart/2005/8/layout/orgChart1"/>
    <dgm:cxn modelId="{5E4F329B-FE73-456D-B30D-75EFE1323572}" type="presOf" srcId="{D18D351E-B9CB-4083-8A1F-97C70CC75265}" destId="{CB8ED4E5-B402-45E1-90C0-375E899104CF}" srcOrd="0" destOrd="0" presId="urn:microsoft.com/office/officeart/2005/8/layout/orgChart1"/>
    <dgm:cxn modelId="{A459EFEE-BC84-498B-8393-D6ABE99E4BDE}" srcId="{D18D351E-B9CB-4083-8A1F-97C70CC75265}" destId="{FF2B4FFB-6EEF-4710-9623-475D7FA43ECF}" srcOrd="0" destOrd="0" parTransId="{600B3CD4-7E68-4A3C-8871-E90B6A5665C2}" sibTransId="{B8945839-B98F-418E-B22B-BA225324F023}"/>
    <dgm:cxn modelId="{F5A46093-BEDC-4BE6-8077-9BEF7DB026A1}" type="presOf" srcId="{3945415F-496F-47EE-9346-91E37C2AD53E}" destId="{8D387E3C-0643-4696-AA58-7C5D9BFD7E5B}" srcOrd="1" destOrd="0" presId="urn:microsoft.com/office/officeart/2005/8/layout/orgChart1"/>
    <dgm:cxn modelId="{E019A608-44C1-4044-8757-029C59ACAFDF}" srcId="{BD490DDA-325B-42D5-8067-223536048F07}" destId="{C0E3AD1B-6FF6-4E00-9DA9-A6A3EC6B2432}" srcOrd="1" destOrd="0" parTransId="{9BD95164-34FC-42FD-8CB7-D999FA5099B9}" sibTransId="{005199D5-9FB8-422C-BB07-7F14ADBB225A}"/>
    <dgm:cxn modelId="{32F8D5EE-B46F-490C-A8CA-A6A1B78C2E40}" srcId="{FF2B4FFB-6EEF-4710-9623-475D7FA43ECF}" destId="{4942636E-066D-4355-96B4-6A2DADD0D7BD}" srcOrd="2" destOrd="0" parTransId="{4F0C0DFA-1D07-4E45-8EED-035A929E4527}" sibTransId="{54318779-A946-403F-83FF-78B4C277200E}"/>
    <dgm:cxn modelId="{16724605-51AA-4A6C-AAA1-A95F4F076A75}" srcId="{A16B4F2F-09BA-4292-9B15-C28D9D63718C}" destId="{D07383D4-56CB-48C7-8366-1DCD5C3A12D0}" srcOrd="3" destOrd="0" parTransId="{1BD8C558-6E38-43E8-A113-2D83B45DE6F8}" sibTransId="{50223C7D-D773-4865-AFA4-8DD93C93B073}"/>
    <dgm:cxn modelId="{589C0043-BEB1-4045-B213-9D15A016D9CF}" type="presOf" srcId="{8D8783DC-6563-4A81-AC73-66854EB078CF}" destId="{5C89F39E-B205-414C-BE0F-45CE63774621}" srcOrd="1" destOrd="0" presId="urn:microsoft.com/office/officeart/2005/8/layout/orgChart1"/>
    <dgm:cxn modelId="{DE3930E6-7FC3-4B18-B136-2535A85FFE70}" type="presOf" srcId="{BD490DDA-325B-42D5-8067-223536048F07}" destId="{29CAE59C-9B0C-4925-BBE1-2CCBF50D796A}" srcOrd="1" destOrd="0" presId="urn:microsoft.com/office/officeart/2005/8/layout/orgChart1"/>
    <dgm:cxn modelId="{4135A6C7-9516-4A1D-BFE8-AD5EAD13DEE4}" type="presOf" srcId="{4942636E-066D-4355-96B4-6A2DADD0D7BD}" destId="{A3A16F86-3AB9-4E75-969B-1B916AD5B1A8}" srcOrd="1" destOrd="0" presId="urn:microsoft.com/office/officeart/2005/8/layout/orgChart1"/>
    <dgm:cxn modelId="{0354E22F-78B9-4F45-9652-AA7F9BF8D762}" type="presOf" srcId="{BCD73C8C-E433-4A86-8EF8-9FBCD81780B0}" destId="{1CA171EB-6DCC-404C-A4B8-3AEB64E1D09A}" srcOrd="0" destOrd="0" presId="urn:microsoft.com/office/officeart/2005/8/layout/orgChart1"/>
    <dgm:cxn modelId="{EC1B0F16-98FF-4569-B3A9-4FDE18E58CB7}" type="presOf" srcId="{1417B484-3CF7-4687-8190-6FC414D29742}" destId="{AEF708B5-AD91-4E63-8877-1CB1806F995D}" srcOrd="1" destOrd="0" presId="urn:microsoft.com/office/officeart/2005/8/layout/orgChart1"/>
    <dgm:cxn modelId="{B4E0F7DC-A8D9-4665-9873-F379BFBDBF4A}" type="presOf" srcId="{D4B382F0-8F73-496C-955E-4A174619C9FA}" destId="{8D92E938-3403-42D3-A905-549220D51C0B}" srcOrd="0" destOrd="0" presId="urn:microsoft.com/office/officeart/2005/8/layout/orgChart1"/>
    <dgm:cxn modelId="{6EBBE476-28FC-4527-8882-FD158E98B017}" type="presOf" srcId="{088D86A4-ECE7-496F-9CBC-D3895AF9BF0C}" destId="{C1A476AC-7D9A-4588-B7E6-6338AF8A1A58}" srcOrd="0" destOrd="0" presId="urn:microsoft.com/office/officeart/2005/8/layout/orgChart1"/>
    <dgm:cxn modelId="{1587E2EE-DA1F-4D13-82A0-CC806A143D42}" type="presOf" srcId="{892CC214-EDA4-4914-9888-B21BA4D2EEBF}" destId="{76C4A262-460A-422D-AC9F-FBFA4A7500A9}" srcOrd="0" destOrd="0" presId="urn:microsoft.com/office/officeart/2005/8/layout/orgChart1"/>
    <dgm:cxn modelId="{15F6D145-FE4C-4DCD-A08B-EDA2A610F5EC}" type="presOf" srcId="{B5FF5A2D-0590-48FF-AB33-26BB7F37FDD7}" destId="{9D973CFB-38B7-4192-8127-C9BC3AEE0A63}" srcOrd="1" destOrd="0" presId="urn:microsoft.com/office/officeart/2005/8/layout/orgChart1"/>
    <dgm:cxn modelId="{3B5802C8-EDFD-4F83-A69C-AF629A0F5726}" type="presOf" srcId="{968A8BBA-8967-4DE0-A890-96CFD102232B}" destId="{9B79CCC6-41FB-4D47-915A-EBF9C1A59973}" srcOrd="1" destOrd="0" presId="urn:microsoft.com/office/officeart/2005/8/layout/orgChart1"/>
    <dgm:cxn modelId="{6DD6BA8E-712D-445B-825B-2EF463899A0B}" type="presOf" srcId="{D335ABF2-2D20-462B-AA21-DC65511D4577}" destId="{3AB5C627-CA74-4BD7-B747-CDADE9C44163}" srcOrd="0" destOrd="0" presId="urn:microsoft.com/office/officeart/2005/8/layout/orgChart1"/>
    <dgm:cxn modelId="{369E8DCC-73D9-42DD-9AE9-D55F5A4413D0}" type="presOf" srcId="{F6BB007E-41CE-4A32-9C64-9427F7869542}" destId="{0320A999-583C-4C2D-8BE6-59EB4AB5AB85}" srcOrd="0" destOrd="0" presId="urn:microsoft.com/office/officeart/2005/8/layout/orgChart1"/>
    <dgm:cxn modelId="{F34BB8B3-0699-4222-B076-721B0AA3AD37}" srcId="{BD490DDA-325B-42D5-8067-223536048F07}" destId="{8D8783DC-6563-4A81-AC73-66854EB078CF}" srcOrd="4" destOrd="0" parTransId="{92A1BEDB-3B6D-49FE-8F68-5087F30DE502}" sibTransId="{0B708535-8718-45C9-AB68-E29147D1EAC7}"/>
    <dgm:cxn modelId="{81901BDF-D8AB-4E4A-B362-80B79F547957}" type="presOf" srcId="{4100699D-2E43-4196-870D-517FA9D2DB0D}" destId="{3EB2578D-F709-40AB-9904-1BFDDBD151FA}" srcOrd="0" destOrd="0" presId="urn:microsoft.com/office/officeart/2005/8/layout/orgChart1"/>
    <dgm:cxn modelId="{D78D6597-AE6C-4D91-BAEF-EA4AAD9E3BDB}" type="presOf" srcId="{D07383D4-56CB-48C7-8366-1DCD5C3A12D0}" destId="{45ECB13A-B43C-4332-A4A5-32374C6C7305}" srcOrd="1" destOrd="0" presId="urn:microsoft.com/office/officeart/2005/8/layout/orgChart1"/>
    <dgm:cxn modelId="{E07B0807-6EEC-4EDA-B4D4-AD9D388573A5}" type="presOf" srcId="{B6631920-390E-4EB8-A303-E8127BB9489C}" destId="{2E04D86C-3193-4307-9AAC-D665ED39B782}" srcOrd="0" destOrd="0" presId="urn:microsoft.com/office/officeart/2005/8/layout/orgChart1"/>
    <dgm:cxn modelId="{5C0EDCDF-E78D-44F4-AF52-B53E39DC34EF}" type="presOf" srcId="{A16B4F2F-09BA-4292-9B15-C28D9D63718C}" destId="{A0404116-7E72-4DB1-8200-044BFE1514BA}" srcOrd="0" destOrd="0" presId="urn:microsoft.com/office/officeart/2005/8/layout/orgChart1"/>
    <dgm:cxn modelId="{717046F1-006C-4140-B703-AE33D2B45CAD}" type="presOf" srcId="{FE4E0B26-447B-4FCF-90ED-9770916402AB}" destId="{94304B5D-4053-44BB-BD65-AB20A582C470}" srcOrd="0" destOrd="0" presId="urn:microsoft.com/office/officeart/2005/8/layout/orgChart1"/>
    <dgm:cxn modelId="{03495EAA-D04A-438C-BE42-27C5B1063F9E}" type="presOf" srcId="{088D86A4-ECE7-496F-9CBC-D3895AF9BF0C}" destId="{44F57799-A2D4-4D6D-8787-7ABE5365269D}" srcOrd="1" destOrd="0" presId="urn:microsoft.com/office/officeart/2005/8/layout/orgChart1"/>
    <dgm:cxn modelId="{7E5085DB-2426-4C79-9986-02D394D65B88}" type="presOf" srcId="{31F21938-2280-43F5-B0F7-284BF6A46E7A}" destId="{ACA28D55-1D91-40CB-8139-02AE6F617AC7}" srcOrd="0" destOrd="0" presId="urn:microsoft.com/office/officeart/2005/8/layout/orgChart1"/>
    <dgm:cxn modelId="{127233A2-F1B0-4C72-81DF-969D84305EEC}" type="presOf" srcId="{4B24D081-0248-435E-BA4D-BC239C9723E8}" destId="{67565BC2-DB57-4AA3-8555-DE3DAED8F8CA}" srcOrd="0" destOrd="0" presId="urn:microsoft.com/office/officeart/2005/8/layout/orgChart1"/>
    <dgm:cxn modelId="{C12C33B2-C3D8-4BB8-8CBB-B5BCCB4AE8A7}" srcId="{BD490DDA-325B-42D5-8067-223536048F07}" destId="{72239547-D141-420D-BB37-D033796F375C}" srcOrd="0" destOrd="0" parTransId="{C11CC381-C7F0-47D1-ADED-E6452855B27E}" sibTransId="{0DDA31EB-2F62-4E18-9281-A4758671B987}"/>
    <dgm:cxn modelId="{1978FE8F-B413-46E2-8DA4-BDCD851081A2}" type="presOf" srcId="{3945415F-496F-47EE-9346-91E37C2AD53E}" destId="{76FB682B-26BA-40CF-89E1-ECFAACA65A43}" srcOrd="0" destOrd="0" presId="urn:microsoft.com/office/officeart/2005/8/layout/orgChart1"/>
    <dgm:cxn modelId="{345B544D-DDDB-47C4-BC2D-926AB5DE1FA2}" srcId="{31F21938-2280-43F5-B0F7-284BF6A46E7A}" destId="{D18D351E-B9CB-4083-8A1F-97C70CC75265}" srcOrd="0" destOrd="0" parTransId="{2DB3D6A5-863B-435B-9159-61C44AE13E71}" sibTransId="{301CCA13-6925-4FF9-832D-F86670D0A772}"/>
    <dgm:cxn modelId="{973EEC3E-6906-40E6-9315-5B4B21F9C96D}" type="presOf" srcId="{44AC6701-A49C-4C50-9FCF-699CF00151BF}" destId="{C74EDF66-0AF1-4B70-A856-452422F4E8BF}" srcOrd="0" destOrd="0" presId="urn:microsoft.com/office/officeart/2005/8/layout/orgChart1"/>
    <dgm:cxn modelId="{346B8CA1-72D2-4959-A1DD-9096DAAC667E}" srcId="{FF2B4FFB-6EEF-4710-9623-475D7FA43ECF}" destId="{AC4B2BD2-60E6-4DAD-A58A-0F5D54600165}" srcOrd="5" destOrd="0" parTransId="{FCC1FE4A-E3BC-4FFC-8221-0D5A1D6F11EF}" sibTransId="{8B0D9087-D882-45FA-9954-5EFF8A35332F}"/>
    <dgm:cxn modelId="{B0A088E2-B559-478B-A1B6-DE8A16210EDF}" type="presOf" srcId="{BD490DDA-325B-42D5-8067-223536048F07}" destId="{AD85F024-EE01-4A3F-982A-A67F1F9E684B}" srcOrd="0" destOrd="0" presId="urn:microsoft.com/office/officeart/2005/8/layout/orgChart1"/>
    <dgm:cxn modelId="{9B2BC14C-2D75-42BA-BB8D-6863F3556745}" type="presOf" srcId="{5259AFEA-DC5F-4248-8273-6DDFD9B0ED2A}" destId="{838EEBAA-D5F3-4F41-AD58-6B0150AC0A69}" srcOrd="0" destOrd="0" presId="urn:microsoft.com/office/officeart/2005/8/layout/orgChart1"/>
    <dgm:cxn modelId="{336BE177-C40E-4632-80BF-8DCE51FE1EE5}" type="presOf" srcId="{72239547-D141-420D-BB37-D033796F375C}" destId="{2F12D922-2AA2-4D4F-AEFA-45DBFF0226E0}" srcOrd="1" destOrd="0" presId="urn:microsoft.com/office/officeart/2005/8/layout/orgChart1"/>
    <dgm:cxn modelId="{BADA668D-0E08-4D1B-809D-E9AF2815889C}" type="presOf" srcId="{3D67AA67-F328-4FBD-97A1-5DED82E62692}" destId="{3EB2B096-A493-46CD-BFEB-DFF8B44E045B}" srcOrd="1" destOrd="0" presId="urn:microsoft.com/office/officeart/2005/8/layout/orgChart1"/>
    <dgm:cxn modelId="{8B037DE1-0B95-41E3-97AF-3E79A2312C8A}" type="presOf" srcId="{4C578D98-188D-45F5-AE6F-5E3ED3F07E12}" destId="{04CB27EA-6661-4C23-93C0-5063B3BF33ED}" srcOrd="0" destOrd="0" presId="urn:microsoft.com/office/officeart/2005/8/layout/orgChart1"/>
    <dgm:cxn modelId="{6CDE8B33-BB58-430D-B8D5-E4D4A081D9E7}" type="presOf" srcId="{9BD95164-34FC-42FD-8CB7-D999FA5099B9}" destId="{9A5CD595-16B8-4BAF-8F6A-0AC027D23DAF}" srcOrd="0" destOrd="0" presId="urn:microsoft.com/office/officeart/2005/8/layout/orgChart1"/>
    <dgm:cxn modelId="{4629C473-1988-4DE3-9CA0-54920878D5A3}" srcId="{A16B4F2F-09BA-4292-9B15-C28D9D63718C}" destId="{44AC6701-A49C-4C50-9FCF-699CF00151BF}" srcOrd="2" destOrd="0" parTransId="{F807A386-4444-49FD-9771-E0E061740E7A}" sibTransId="{1E8DED52-BC0C-49D8-905F-DFFA38E54DDB}"/>
    <dgm:cxn modelId="{FE603618-E65C-41C5-A595-314FEF6A792B}" type="presOf" srcId="{FCC1FE4A-E3BC-4FFC-8221-0D5A1D6F11EF}" destId="{9A5AADCB-529B-4DA2-B9A2-4ADF81902CC5}" srcOrd="0" destOrd="0" presId="urn:microsoft.com/office/officeart/2005/8/layout/orgChart1"/>
    <dgm:cxn modelId="{D963D6BF-36F9-4327-A230-867C677E76AE}" type="presOf" srcId="{AC4B2BD2-60E6-4DAD-A58A-0F5D54600165}" destId="{CD333E00-29D5-4B20-B0E9-3C0F4F0F98ED}" srcOrd="0" destOrd="0" presId="urn:microsoft.com/office/officeart/2005/8/layout/orgChart1"/>
    <dgm:cxn modelId="{01538818-52F2-4A18-A34B-A84CB915FBC7}" type="presOf" srcId="{BCD73C8C-E433-4A86-8EF8-9FBCD81780B0}" destId="{7985B0F9-E961-4C10-9D75-E235EC1751E8}" srcOrd="1" destOrd="0" presId="urn:microsoft.com/office/officeart/2005/8/layout/orgChart1"/>
    <dgm:cxn modelId="{F7EEC4C0-CA59-4BCC-A26D-10A8D243E04E}" srcId="{BD490DDA-325B-42D5-8067-223536048F07}" destId="{1417B484-3CF7-4687-8190-6FC414D29742}" srcOrd="2" destOrd="0" parTransId="{4079D8F2-0DA5-445B-8F48-C8FCD915052F}" sibTransId="{38D29844-8F1A-4545-A77C-23A68800B291}"/>
    <dgm:cxn modelId="{A7621E71-3C8E-444B-BB31-4FD9274EFC7A}" type="presOf" srcId="{A5E2BAD2-8B54-4591-A8FB-D1AED6B1EC1D}" destId="{582B9DDD-CA9F-4303-BA77-1F598D6367DD}" srcOrd="0" destOrd="0" presId="urn:microsoft.com/office/officeart/2005/8/layout/orgChart1"/>
    <dgm:cxn modelId="{226C4A2D-8322-42CD-8BDE-FB6D01F93ACD}" type="presOf" srcId="{C11CC381-C7F0-47D1-ADED-E6452855B27E}" destId="{4000EDF1-E6F7-4155-8652-1B03BA24FB79}" srcOrd="0" destOrd="0" presId="urn:microsoft.com/office/officeart/2005/8/layout/orgChart1"/>
    <dgm:cxn modelId="{2EB80A72-5103-42BA-BC0C-FC11A525E72C}" type="presOf" srcId="{9FD93869-767F-4838-B8D9-A3DA19CBA698}" destId="{303C3405-EA46-43F4-9752-035EE6275031}" srcOrd="0" destOrd="0" presId="urn:microsoft.com/office/officeart/2005/8/layout/orgChart1"/>
    <dgm:cxn modelId="{9D852DEF-972F-4D32-BDB6-FC36B9EB4AAD}" type="presOf" srcId="{57AAF504-C713-4CA3-A759-2BAECF0CD50B}" destId="{E2B32E6A-7487-4E65-82A8-33EE39B4A3B3}" srcOrd="1" destOrd="0" presId="urn:microsoft.com/office/officeart/2005/8/layout/orgChart1"/>
    <dgm:cxn modelId="{349971EB-06B4-432D-AA55-823C1489D4F8}" type="presOf" srcId="{C6966E5A-01D3-42A1-8F8B-D1BB2CFC4427}" destId="{49F1AE35-2BA6-4242-A3BC-0ADB49C92AA2}" srcOrd="0" destOrd="0" presId="urn:microsoft.com/office/officeart/2005/8/layout/orgChart1"/>
    <dgm:cxn modelId="{6C444BA1-8D2D-4142-AC7E-01C2396BF935}" type="presOf" srcId="{C0579C7E-0CEE-4AEF-80CB-BE24B7C00919}" destId="{5417427D-1C3F-4CFA-A35D-AB272F431B5E}" srcOrd="1" destOrd="0" presId="urn:microsoft.com/office/officeart/2005/8/layout/orgChart1"/>
    <dgm:cxn modelId="{5653C755-6AD8-45D2-97F5-663B7706F411}" type="presOf" srcId="{BF77DD86-BE41-4D21-91FA-62E639466F24}" destId="{580F6C05-04CF-40CB-8340-6C6773960049}" srcOrd="0" destOrd="0" presId="urn:microsoft.com/office/officeart/2005/8/layout/orgChart1"/>
    <dgm:cxn modelId="{95810A45-52FE-4D7D-A836-C4A7CE174C4F}" type="presOf" srcId="{54EF2064-9EFE-43EF-BD42-4538821A3060}" destId="{36356863-7B2B-4270-A049-561AFF1A0A06}" srcOrd="0" destOrd="0" presId="urn:microsoft.com/office/officeart/2005/8/layout/orgChart1"/>
    <dgm:cxn modelId="{06338055-0920-4170-9BA4-FEC37D28132B}" srcId="{A16B4F2F-09BA-4292-9B15-C28D9D63718C}" destId="{E227BAF4-4F3D-47B2-8FEB-72F19F0E02F0}" srcOrd="4" destOrd="0" parTransId="{6459D947-FCE5-4126-9D0A-F26B979A300C}" sibTransId="{C31DFAD5-29FE-4398-B2A6-519255148015}"/>
    <dgm:cxn modelId="{771D6BEC-16FD-4F56-BA16-0DE8D90CCC49}" srcId="{A16B4F2F-09BA-4292-9B15-C28D9D63718C}" destId="{C0579C7E-0CEE-4AEF-80CB-BE24B7C00919}" srcOrd="0" destOrd="0" parTransId="{39FFCC09-4CA7-4AA7-80D4-86AF6E79097D}" sibTransId="{C412DE5C-CCAC-4FAD-B1E4-E00CEDD0D383}"/>
    <dgm:cxn modelId="{0AD9E150-5FAC-4E79-BA95-D1D5C538E898}" srcId="{D18D351E-B9CB-4083-8A1F-97C70CC75265}" destId="{BD490DDA-325B-42D5-8067-223536048F07}" srcOrd="3" destOrd="0" parTransId="{5259AFEA-DC5F-4248-8273-6DDFD9B0ED2A}" sibTransId="{2EC37B9A-EBAE-44B1-8116-C246DA12E69E}"/>
    <dgm:cxn modelId="{7F59B434-C3BA-40BA-80A9-0A0D1B83B595}" type="presOf" srcId="{FF2B4FFB-6EEF-4710-9623-475D7FA43ECF}" destId="{DE1A039F-0578-4F73-AD79-EE65B74679B9}" srcOrd="1" destOrd="0" presId="urn:microsoft.com/office/officeart/2005/8/layout/orgChart1"/>
    <dgm:cxn modelId="{A7D4DEB8-323C-4E17-9512-4B0267F2B95D}" type="presOf" srcId="{D5086585-EFB9-4E74-8C33-01833E347146}" destId="{94C1EA96-8855-4F41-80D6-3A3D4A357AD7}" srcOrd="0" destOrd="0" presId="urn:microsoft.com/office/officeart/2005/8/layout/orgChart1"/>
    <dgm:cxn modelId="{0A25DE8D-D5F1-4A9E-97A5-E63FA739C932}" srcId="{A16B4F2F-09BA-4292-9B15-C28D9D63718C}" destId="{3945415F-496F-47EE-9346-91E37C2AD53E}" srcOrd="6" destOrd="0" parTransId="{9468AE4A-2071-40D5-9186-7BA1A91CC602}" sibTransId="{9CEF5A14-63DC-4E8B-BBF1-C9D358C9CD37}"/>
    <dgm:cxn modelId="{CD62F759-ED1D-4DDB-BE4D-04872955BF24}" type="presOf" srcId="{AC4B2BD2-60E6-4DAD-A58A-0F5D54600165}" destId="{FE092A8D-5B2E-485B-A51A-D77215460DE1}" srcOrd="1" destOrd="0" presId="urn:microsoft.com/office/officeart/2005/8/layout/orgChart1"/>
    <dgm:cxn modelId="{A3732A65-146C-4D89-A79B-0EFF575CB573}" srcId="{57AAF504-C713-4CA3-A759-2BAECF0CD50B}" destId="{BCD73C8C-E433-4A86-8EF8-9FBCD81780B0}" srcOrd="0" destOrd="0" parTransId="{54EF2064-9EFE-43EF-BD42-4538821A3060}" sibTransId="{CF5A358B-C649-4661-930C-DE63B3A9A58F}"/>
    <dgm:cxn modelId="{970FAB0F-F0C9-4251-B20E-27002EEAE90D}" type="presOf" srcId="{B5FF5A2D-0590-48FF-AB33-26BB7F37FDD7}" destId="{50F65A96-79DB-4850-8171-B3DA2813B73D}" srcOrd="0" destOrd="0" presId="urn:microsoft.com/office/officeart/2005/8/layout/orgChart1"/>
    <dgm:cxn modelId="{6CF39853-E25E-4982-B242-05D151CCBA20}" type="presOf" srcId="{9FD93869-767F-4838-B8D9-A3DA19CBA698}" destId="{F0605CF8-CB76-47E8-ACFB-8C6C7BF7D474}" srcOrd="1" destOrd="0" presId="urn:microsoft.com/office/officeart/2005/8/layout/orgChart1"/>
    <dgm:cxn modelId="{219D780C-1EBC-4D88-9D40-C549CE3125F3}" type="presOf" srcId="{2A301974-A254-4777-9BDD-C13A484FD226}" destId="{0AD3903E-525A-42E7-9C1E-878543C185ED}" srcOrd="1" destOrd="0" presId="urn:microsoft.com/office/officeart/2005/8/layout/orgChart1"/>
    <dgm:cxn modelId="{1B8B2AF9-8D4C-4C24-8DC1-9EEEFA505A92}" type="presOf" srcId="{D07383D4-56CB-48C7-8366-1DCD5C3A12D0}" destId="{32E855B3-AA6C-47DE-BA52-CE209BA37D60}" srcOrd="0" destOrd="0" presId="urn:microsoft.com/office/officeart/2005/8/layout/orgChart1"/>
    <dgm:cxn modelId="{8D5A7A01-73B6-47FE-A4E0-014D8749FC96}" type="presOf" srcId="{4BA7D637-99D5-4F6C-8742-CBA9F0D96792}" destId="{1AAC90DF-5B6B-46AD-9D20-1E8CEC6C9002}" srcOrd="0" destOrd="0" presId="urn:microsoft.com/office/officeart/2005/8/layout/orgChart1"/>
    <dgm:cxn modelId="{45945008-A750-4DBA-A716-F3CD1490A97B}" type="presOf" srcId="{70127F80-F374-4C41-A786-6D3AB55C0110}" destId="{8743F13B-38AC-4F31-B339-1AD113E38A9B}" srcOrd="1" destOrd="0" presId="urn:microsoft.com/office/officeart/2005/8/layout/orgChart1"/>
    <dgm:cxn modelId="{FA7F1CEA-D639-43E9-94CE-06B7B86C4877}" type="presOf" srcId="{DDBBAAAB-055B-436B-B13F-6B95AD132EDF}" destId="{5E1E8B54-B760-455F-B596-BD9D159FE31F}" srcOrd="1" destOrd="0" presId="urn:microsoft.com/office/officeart/2005/8/layout/orgChart1"/>
    <dgm:cxn modelId="{DD596A61-B499-45AD-8A3E-865AEAF4765C}" srcId="{A16B4F2F-09BA-4292-9B15-C28D9D63718C}" destId="{4C578D98-188D-45F5-AE6F-5E3ED3F07E12}" srcOrd="1" destOrd="0" parTransId="{C39EB2F7-3094-4203-A4DE-F4E3EE8037AB}" sibTransId="{0C48C1B4-11ED-49A9-B098-44339E437D4A}"/>
    <dgm:cxn modelId="{D838A431-1972-413F-A89E-C875C9A38BE4}" type="presOf" srcId="{3D67AA67-F328-4FBD-97A1-5DED82E62692}" destId="{9B497C8F-1F6C-4B3F-9476-C35319057F96}" srcOrd="0" destOrd="0" presId="urn:microsoft.com/office/officeart/2005/8/layout/orgChart1"/>
    <dgm:cxn modelId="{8FF94157-3FBB-44B5-BE79-C02100DF2176}" type="presOf" srcId="{1417B484-3CF7-4687-8190-6FC414D29742}" destId="{089AAA54-387B-4A78-A13F-3B84EEF320AB}" srcOrd="0" destOrd="0" presId="urn:microsoft.com/office/officeart/2005/8/layout/orgChart1"/>
    <dgm:cxn modelId="{883711A8-CB41-4E79-A719-FE8FAC8985D7}" type="presOf" srcId="{2F6180C0-5A8B-4760-AACE-B9E3F5FE03B6}" destId="{8768E5EA-51E3-40ED-A245-5A8E154C42F1}" srcOrd="0" destOrd="0" presId="urn:microsoft.com/office/officeart/2005/8/layout/orgChart1"/>
    <dgm:cxn modelId="{B9325624-C378-4AF8-9146-77E45382B149}" type="presOf" srcId="{5CBAD3D2-01F9-4A7A-98EB-09F776D9387E}" destId="{8DDE912B-21D5-4EFF-8A9F-0E833BFFC3C4}" srcOrd="0" destOrd="0" presId="urn:microsoft.com/office/officeart/2005/8/layout/orgChart1"/>
    <dgm:cxn modelId="{6CB9AFC4-8B9E-402B-9AF4-B02C5D88BF29}" srcId="{BD490DDA-325B-42D5-8067-223536048F07}" destId="{70127F80-F374-4C41-A786-6D3AB55C0110}" srcOrd="5" destOrd="0" parTransId="{4B24D081-0248-435E-BA4D-BC239C9723E8}" sibTransId="{9924062A-04E2-4F5D-B4B7-A7949C394ACE}"/>
    <dgm:cxn modelId="{22B4FD8F-1CF1-470E-A4AD-68F3C0286653}" type="presOf" srcId="{C6966E5A-01D3-42A1-8F8B-D1BB2CFC4427}" destId="{3D24A77B-C0A6-410F-9A4A-1D640C95DD89}" srcOrd="1" destOrd="0" presId="urn:microsoft.com/office/officeart/2005/8/layout/orgChart1"/>
    <dgm:cxn modelId="{10AAA3FC-75D1-4BC0-8662-B9101E2F965C}" type="presOf" srcId="{1A94161B-9A23-42A8-8A02-C943C4BF54C4}" destId="{96084589-067A-45B9-B19A-A85D4253F6DA}" srcOrd="0" destOrd="0" presId="urn:microsoft.com/office/officeart/2005/8/layout/orgChart1"/>
    <dgm:cxn modelId="{1AAD4CD0-63F2-4B7A-95AB-4703E3803E3D}" type="presOf" srcId="{39FFCC09-4CA7-4AA7-80D4-86AF6E79097D}" destId="{BEC02E23-9E4C-4028-941E-0BD6B74E2E96}" srcOrd="0" destOrd="0" presId="urn:microsoft.com/office/officeart/2005/8/layout/orgChart1"/>
    <dgm:cxn modelId="{F9F36E4E-E202-4E9D-962B-3714BC8A7E5C}" srcId="{BD490DDA-325B-42D5-8067-223536048F07}" destId="{9FD93869-767F-4838-B8D9-A3DA19CBA698}" srcOrd="6" destOrd="0" parTransId="{BF77DD86-BE41-4D21-91FA-62E639466F24}" sibTransId="{6346F36D-056D-4EBA-AE83-6697318A02BB}"/>
    <dgm:cxn modelId="{253613BD-4023-47E5-A5F3-BB8556D507B2}" type="presParOf" srcId="{ACA28D55-1D91-40CB-8139-02AE6F617AC7}" destId="{3127BC70-7804-4A66-9EB5-20503F311F6C}" srcOrd="0" destOrd="0" presId="urn:microsoft.com/office/officeart/2005/8/layout/orgChart1"/>
    <dgm:cxn modelId="{ABF40851-FC94-45CA-83B0-DC74ECCC95AF}" type="presParOf" srcId="{3127BC70-7804-4A66-9EB5-20503F311F6C}" destId="{DC51F14D-8F97-4EF5-88A7-82B191492118}" srcOrd="0" destOrd="0" presId="urn:microsoft.com/office/officeart/2005/8/layout/orgChart1"/>
    <dgm:cxn modelId="{9DAB3171-E9A4-422A-B415-51685241FA17}" type="presParOf" srcId="{DC51F14D-8F97-4EF5-88A7-82B191492118}" destId="{CB8ED4E5-B402-45E1-90C0-375E899104CF}" srcOrd="0" destOrd="0" presId="urn:microsoft.com/office/officeart/2005/8/layout/orgChart1"/>
    <dgm:cxn modelId="{57E702BD-BF73-4936-840E-FE81EAEE9EE6}" type="presParOf" srcId="{DC51F14D-8F97-4EF5-88A7-82B191492118}" destId="{44197D32-ABFF-4CF2-9604-A6C5AA09EDC2}" srcOrd="1" destOrd="0" presId="urn:microsoft.com/office/officeart/2005/8/layout/orgChart1"/>
    <dgm:cxn modelId="{835B72A0-FA20-40E0-B134-7E8A832E2EFD}" type="presParOf" srcId="{3127BC70-7804-4A66-9EB5-20503F311F6C}" destId="{9A4AAAE7-F78A-4DC7-9048-034A17AB6688}" srcOrd="1" destOrd="0" presId="urn:microsoft.com/office/officeart/2005/8/layout/orgChart1"/>
    <dgm:cxn modelId="{F394BAD6-F040-4108-A322-A20616A52306}" type="presParOf" srcId="{9A4AAAE7-F78A-4DC7-9048-034A17AB6688}" destId="{C6F328F2-2715-441F-8C66-571BC9DF3547}" srcOrd="0" destOrd="0" presId="urn:microsoft.com/office/officeart/2005/8/layout/orgChart1"/>
    <dgm:cxn modelId="{7674DD11-3DAD-461A-896A-4122E851B7E9}" type="presParOf" srcId="{9A4AAAE7-F78A-4DC7-9048-034A17AB6688}" destId="{F04534B3-B69F-495F-B012-7E5BD56F83B7}" srcOrd="1" destOrd="0" presId="urn:microsoft.com/office/officeart/2005/8/layout/orgChart1"/>
    <dgm:cxn modelId="{1B8E646E-885C-4803-9B27-8415E8FEEB38}" type="presParOf" srcId="{F04534B3-B69F-495F-B012-7E5BD56F83B7}" destId="{E76B9BCF-F91A-48DD-9902-6D50001BBB68}" srcOrd="0" destOrd="0" presId="urn:microsoft.com/office/officeart/2005/8/layout/orgChart1"/>
    <dgm:cxn modelId="{3B715D87-6E63-4B08-8D03-CD44E9A7B4E2}" type="presParOf" srcId="{E76B9BCF-F91A-48DD-9902-6D50001BBB68}" destId="{BE052B90-4390-4BA0-AC4E-E4CE1FCB1975}" srcOrd="0" destOrd="0" presId="urn:microsoft.com/office/officeart/2005/8/layout/orgChart1"/>
    <dgm:cxn modelId="{49EB7DAE-B7C6-4349-B6C6-47F006FE6E92}" type="presParOf" srcId="{E76B9BCF-F91A-48DD-9902-6D50001BBB68}" destId="{DE1A039F-0578-4F73-AD79-EE65B74679B9}" srcOrd="1" destOrd="0" presId="urn:microsoft.com/office/officeart/2005/8/layout/orgChart1"/>
    <dgm:cxn modelId="{43E74128-9556-4CD3-96E8-AA300EBFA918}" type="presParOf" srcId="{F04534B3-B69F-495F-B012-7E5BD56F83B7}" destId="{D579D61E-2772-4C5C-91B3-DE7F02889FC4}" srcOrd="1" destOrd="0" presId="urn:microsoft.com/office/officeart/2005/8/layout/orgChart1"/>
    <dgm:cxn modelId="{3146D03D-1AF6-403F-B8C5-B20574CA653E}" type="presParOf" srcId="{D579D61E-2772-4C5C-91B3-DE7F02889FC4}" destId="{98213CBD-6D9D-4E83-92A7-05C549AE7E40}" srcOrd="0" destOrd="0" presId="urn:microsoft.com/office/officeart/2005/8/layout/orgChart1"/>
    <dgm:cxn modelId="{6A59DECF-99AC-4C21-9E43-CA569DFC725A}" type="presParOf" srcId="{D579D61E-2772-4C5C-91B3-DE7F02889FC4}" destId="{84F945EC-770D-4DEB-B9FF-072E32274D0C}" srcOrd="1" destOrd="0" presId="urn:microsoft.com/office/officeart/2005/8/layout/orgChart1"/>
    <dgm:cxn modelId="{BEC331FE-896A-4452-BFD0-60BDEA6C81CC}" type="presParOf" srcId="{84F945EC-770D-4DEB-B9FF-072E32274D0C}" destId="{A0411A20-3ACC-494C-9289-6540682D8E76}" srcOrd="0" destOrd="0" presId="urn:microsoft.com/office/officeart/2005/8/layout/orgChart1"/>
    <dgm:cxn modelId="{C92F8EFC-05A1-40DE-9D68-2FACE8AE27B7}" type="presParOf" srcId="{A0411A20-3ACC-494C-9289-6540682D8E76}" destId="{8DDE912B-21D5-4EFF-8A9F-0E833BFFC3C4}" srcOrd="0" destOrd="0" presId="urn:microsoft.com/office/officeart/2005/8/layout/orgChart1"/>
    <dgm:cxn modelId="{E64A529B-C911-4DE3-946B-53AE5A36EB31}" type="presParOf" srcId="{A0411A20-3ACC-494C-9289-6540682D8E76}" destId="{3DAFCC73-5CF7-43BA-A3B6-BF5327F18F04}" srcOrd="1" destOrd="0" presId="urn:microsoft.com/office/officeart/2005/8/layout/orgChart1"/>
    <dgm:cxn modelId="{F90C982D-8E7E-4F15-846D-2688768BD441}" type="presParOf" srcId="{84F945EC-770D-4DEB-B9FF-072E32274D0C}" destId="{3C3AFF8C-50BB-42DB-9B4B-FB10C616C44A}" srcOrd="1" destOrd="0" presId="urn:microsoft.com/office/officeart/2005/8/layout/orgChart1"/>
    <dgm:cxn modelId="{5250FF1D-5C99-45DE-ACF6-57347CCCCC89}" type="presParOf" srcId="{84F945EC-770D-4DEB-B9FF-072E32274D0C}" destId="{455214BF-D4EA-48B7-AE78-984DCABAA059}" srcOrd="2" destOrd="0" presId="urn:microsoft.com/office/officeart/2005/8/layout/orgChart1"/>
    <dgm:cxn modelId="{A04B0213-26A0-4187-A0B5-D19F96925456}" type="presParOf" srcId="{D579D61E-2772-4C5C-91B3-DE7F02889FC4}" destId="{9E0478F6-300A-4DF8-9FE3-B66AC6ADF9B3}" srcOrd="2" destOrd="0" presId="urn:microsoft.com/office/officeart/2005/8/layout/orgChart1"/>
    <dgm:cxn modelId="{5DCA5535-62A4-437D-8655-1C7B394C4D3F}" type="presParOf" srcId="{D579D61E-2772-4C5C-91B3-DE7F02889FC4}" destId="{260A2377-78FF-4A27-93FC-D1893D03F1E0}" srcOrd="3" destOrd="0" presId="urn:microsoft.com/office/officeart/2005/8/layout/orgChart1"/>
    <dgm:cxn modelId="{AEF75027-F5E8-4F08-BECE-900D6D5BE2BD}" type="presParOf" srcId="{260A2377-78FF-4A27-93FC-D1893D03F1E0}" destId="{7DB40555-7871-4B83-BDDC-D41B329B2FE9}" srcOrd="0" destOrd="0" presId="urn:microsoft.com/office/officeart/2005/8/layout/orgChart1"/>
    <dgm:cxn modelId="{65B0D189-6906-4260-971F-1D8F8E1F617E}" type="presParOf" srcId="{7DB40555-7871-4B83-BDDC-D41B329B2FE9}" destId="{50F65A96-79DB-4850-8171-B3DA2813B73D}" srcOrd="0" destOrd="0" presId="urn:microsoft.com/office/officeart/2005/8/layout/orgChart1"/>
    <dgm:cxn modelId="{FCE50E6B-8C24-4267-AC4C-38E9E9982686}" type="presParOf" srcId="{7DB40555-7871-4B83-BDDC-D41B329B2FE9}" destId="{9D973CFB-38B7-4192-8127-C9BC3AEE0A63}" srcOrd="1" destOrd="0" presId="urn:microsoft.com/office/officeart/2005/8/layout/orgChart1"/>
    <dgm:cxn modelId="{62C620A4-D51E-46E0-88FD-F318FB1748DA}" type="presParOf" srcId="{260A2377-78FF-4A27-93FC-D1893D03F1E0}" destId="{C1BC1D75-7290-4E83-80AD-4BC57C6567EA}" srcOrd="1" destOrd="0" presId="urn:microsoft.com/office/officeart/2005/8/layout/orgChart1"/>
    <dgm:cxn modelId="{57069530-4F81-4BC6-B3B0-74B886ABF87B}" type="presParOf" srcId="{260A2377-78FF-4A27-93FC-D1893D03F1E0}" destId="{EF56FF5F-AE6D-463E-BC6D-CD44D417E261}" srcOrd="2" destOrd="0" presId="urn:microsoft.com/office/officeart/2005/8/layout/orgChart1"/>
    <dgm:cxn modelId="{B95C8328-72AB-46BF-8767-79CF2A7DFCAD}" type="presParOf" srcId="{D579D61E-2772-4C5C-91B3-DE7F02889FC4}" destId="{2C644C84-217B-4506-935D-2B5917E25711}" srcOrd="4" destOrd="0" presId="urn:microsoft.com/office/officeart/2005/8/layout/orgChart1"/>
    <dgm:cxn modelId="{1BEFB8C1-66C1-4CB5-8880-1BFF1FC7BBC7}" type="presParOf" srcId="{D579D61E-2772-4C5C-91B3-DE7F02889FC4}" destId="{8849C6C2-E691-47E9-8A52-D201294AA09E}" srcOrd="5" destOrd="0" presId="urn:microsoft.com/office/officeart/2005/8/layout/orgChart1"/>
    <dgm:cxn modelId="{ED90E836-440F-4738-AE60-E49E4306E851}" type="presParOf" srcId="{8849C6C2-E691-47E9-8A52-D201294AA09E}" destId="{6E7F4B6A-018B-4BB3-BA14-83342E5DDA2A}" srcOrd="0" destOrd="0" presId="urn:microsoft.com/office/officeart/2005/8/layout/orgChart1"/>
    <dgm:cxn modelId="{D78F3A01-55A6-49E2-A31E-C6915C8D9B1D}" type="presParOf" srcId="{6E7F4B6A-018B-4BB3-BA14-83342E5DDA2A}" destId="{953D7DDA-3E08-45D4-98BB-5B3084DBE12F}" srcOrd="0" destOrd="0" presId="urn:microsoft.com/office/officeart/2005/8/layout/orgChart1"/>
    <dgm:cxn modelId="{77D6BC05-A75F-4E89-BB0D-1BDF3967AF26}" type="presParOf" srcId="{6E7F4B6A-018B-4BB3-BA14-83342E5DDA2A}" destId="{A3A16F86-3AB9-4E75-969B-1B916AD5B1A8}" srcOrd="1" destOrd="0" presId="urn:microsoft.com/office/officeart/2005/8/layout/orgChart1"/>
    <dgm:cxn modelId="{214D4AA4-4739-4D9A-A823-C1073F32D05E}" type="presParOf" srcId="{8849C6C2-E691-47E9-8A52-D201294AA09E}" destId="{6CCC617A-7BAE-43A9-B037-60C3D5CA57BB}" srcOrd="1" destOrd="0" presId="urn:microsoft.com/office/officeart/2005/8/layout/orgChart1"/>
    <dgm:cxn modelId="{E6C5F9DC-10CD-48B5-9EA0-D6B06A2FC3C5}" type="presParOf" srcId="{8849C6C2-E691-47E9-8A52-D201294AA09E}" destId="{110EA619-D25A-4A5D-A9BA-3BED0D10ACFD}" srcOrd="2" destOrd="0" presId="urn:microsoft.com/office/officeart/2005/8/layout/orgChart1"/>
    <dgm:cxn modelId="{3EA0436D-DFC8-460B-8082-DD8C33341F8A}" type="presParOf" srcId="{D579D61E-2772-4C5C-91B3-DE7F02889FC4}" destId="{4B9A4A93-67BD-427E-B31B-C040B5166327}" srcOrd="6" destOrd="0" presId="urn:microsoft.com/office/officeart/2005/8/layout/orgChart1"/>
    <dgm:cxn modelId="{E77FC406-A893-4638-B478-DA83FF7AF1D0}" type="presParOf" srcId="{D579D61E-2772-4C5C-91B3-DE7F02889FC4}" destId="{2B97D4E2-0E85-4227-BDC9-853E4F1BD5BE}" srcOrd="7" destOrd="0" presId="urn:microsoft.com/office/officeart/2005/8/layout/orgChart1"/>
    <dgm:cxn modelId="{23FAF349-3ED9-4A8D-87B8-293B3A0205FA}" type="presParOf" srcId="{2B97D4E2-0E85-4227-BDC9-853E4F1BD5BE}" destId="{82374D22-816A-4BE4-99C3-CED8F67A0CEF}" srcOrd="0" destOrd="0" presId="urn:microsoft.com/office/officeart/2005/8/layout/orgChart1"/>
    <dgm:cxn modelId="{3C0A86AB-DB50-43AB-9E64-8D3161CE2AC1}" type="presParOf" srcId="{82374D22-816A-4BE4-99C3-CED8F67A0CEF}" destId="{94304B5D-4053-44BB-BD65-AB20A582C470}" srcOrd="0" destOrd="0" presId="urn:microsoft.com/office/officeart/2005/8/layout/orgChart1"/>
    <dgm:cxn modelId="{A74C551F-13AB-42FB-8D06-5A7E8B6876D6}" type="presParOf" srcId="{82374D22-816A-4BE4-99C3-CED8F67A0CEF}" destId="{11A9C110-03C2-4892-B7A7-897E0F501400}" srcOrd="1" destOrd="0" presId="urn:microsoft.com/office/officeart/2005/8/layout/orgChart1"/>
    <dgm:cxn modelId="{B7EB2A88-E336-4AB0-B4CB-D1848A7DC5E2}" type="presParOf" srcId="{2B97D4E2-0E85-4227-BDC9-853E4F1BD5BE}" destId="{C714B742-2850-4E91-BB36-1C0C20CE66AA}" srcOrd="1" destOrd="0" presId="urn:microsoft.com/office/officeart/2005/8/layout/orgChart1"/>
    <dgm:cxn modelId="{CAD311B8-21F3-4CAB-8483-56A1C9D0E6A6}" type="presParOf" srcId="{2B97D4E2-0E85-4227-BDC9-853E4F1BD5BE}" destId="{2A753340-0B55-4CC8-9603-3A23C782502A}" srcOrd="2" destOrd="0" presId="urn:microsoft.com/office/officeart/2005/8/layout/orgChart1"/>
    <dgm:cxn modelId="{B204B561-F218-4071-AE72-F9CE05E55E60}" type="presParOf" srcId="{D579D61E-2772-4C5C-91B3-DE7F02889FC4}" destId="{075E0612-1004-4B22-806B-DE4A75E2C324}" srcOrd="8" destOrd="0" presId="urn:microsoft.com/office/officeart/2005/8/layout/orgChart1"/>
    <dgm:cxn modelId="{C6E572FE-23E7-40DF-81CE-7384C346066A}" type="presParOf" srcId="{D579D61E-2772-4C5C-91B3-DE7F02889FC4}" destId="{36E4BF88-A281-45A3-B1D5-D781852FC456}" srcOrd="9" destOrd="0" presId="urn:microsoft.com/office/officeart/2005/8/layout/orgChart1"/>
    <dgm:cxn modelId="{4B70B5C4-B0A6-44E2-A733-5AA454DD9CA1}" type="presParOf" srcId="{36E4BF88-A281-45A3-B1D5-D781852FC456}" destId="{AA6FCD68-C872-4584-A82F-81329DA39F9A}" srcOrd="0" destOrd="0" presId="urn:microsoft.com/office/officeart/2005/8/layout/orgChart1"/>
    <dgm:cxn modelId="{C303DB00-4882-46A0-8890-78325B3D5B98}" type="presParOf" srcId="{AA6FCD68-C872-4584-A82F-81329DA39F9A}" destId="{8D92E938-3403-42D3-A905-549220D51C0B}" srcOrd="0" destOrd="0" presId="urn:microsoft.com/office/officeart/2005/8/layout/orgChart1"/>
    <dgm:cxn modelId="{06F89F3A-8D45-4F7B-B213-72C171F3DF22}" type="presParOf" srcId="{AA6FCD68-C872-4584-A82F-81329DA39F9A}" destId="{AA3B3609-7804-425F-96CC-CFCAF7D03691}" srcOrd="1" destOrd="0" presId="urn:microsoft.com/office/officeart/2005/8/layout/orgChart1"/>
    <dgm:cxn modelId="{0F33E9CC-00F0-4DDA-B09B-FE9DE6E74516}" type="presParOf" srcId="{36E4BF88-A281-45A3-B1D5-D781852FC456}" destId="{9F8C2568-8C47-42F7-977F-DBF2A28E7BF8}" srcOrd="1" destOrd="0" presId="urn:microsoft.com/office/officeart/2005/8/layout/orgChart1"/>
    <dgm:cxn modelId="{0B89582F-11C1-40B1-B713-6A4C3E16ECD2}" type="presParOf" srcId="{36E4BF88-A281-45A3-B1D5-D781852FC456}" destId="{69D6E04D-1CA1-41C1-B7D2-81238F5A9014}" srcOrd="2" destOrd="0" presId="urn:microsoft.com/office/officeart/2005/8/layout/orgChart1"/>
    <dgm:cxn modelId="{9E959FFB-3144-4E31-9B47-E6D236ADC644}" type="presParOf" srcId="{D579D61E-2772-4C5C-91B3-DE7F02889FC4}" destId="{9A5AADCB-529B-4DA2-B9A2-4ADF81902CC5}" srcOrd="10" destOrd="0" presId="urn:microsoft.com/office/officeart/2005/8/layout/orgChart1"/>
    <dgm:cxn modelId="{59F120BA-5E17-4D27-9348-93220390D820}" type="presParOf" srcId="{D579D61E-2772-4C5C-91B3-DE7F02889FC4}" destId="{0237211D-0241-462C-9153-BBE4EEB340BC}" srcOrd="11" destOrd="0" presId="urn:microsoft.com/office/officeart/2005/8/layout/orgChart1"/>
    <dgm:cxn modelId="{167DB0FB-3D83-43DF-BFBC-3B5B1F843A16}" type="presParOf" srcId="{0237211D-0241-462C-9153-BBE4EEB340BC}" destId="{CCE361A7-DA91-4036-A5BC-F4FD7E788D7D}" srcOrd="0" destOrd="0" presId="urn:microsoft.com/office/officeart/2005/8/layout/orgChart1"/>
    <dgm:cxn modelId="{FB5A0462-509D-41D8-BA11-4A993FFB76AE}" type="presParOf" srcId="{CCE361A7-DA91-4036-A5BC-F4FD7E788D7D}" destId="{CD333E00-29D5-4B20-B0E9-3C0F4F0F98ED}" srcOrd="0" destOrd="0" presId="urn:microsoft.com/office/officeart/2005/8/layout/orgChart1"/>
    <dgm:cxn modelId="{8687A89F-056D-4B36-ACF2-19730E641802}" type="presParOf" srcId="{CCE361A7-DA91-4036-A5BC-F4FD7E788D7D}" destId="{FE092A8D-5B2E-485B-A51A-D77215460DE1}" srcOrd="1" destOrd="0" presId="urn:microsoft.com/office/officeart/2005/8/layout/orgChart1"/>
    <dgm:cxn modelId="{8811BC07-35B3-4ADF-AC17-1F83F41C624B}" type="presParOf" srcId="{0237211D-0241-462C-9153-BBE4EEB340BC}" destId="{D3451ED9-05CB-4E35-B747-94C91A7C4C81}" srcOrd="1" destOrd="0" presId="urn:microsoft.com/office/officeart/2005/8/layout/orgChart1"/>
    <dgm:cxn modelId="{4D93A7E0-1F6A-4021-A75C-2F84844A8768}" type="presParOf" srcId="{0237211D-0241-462C-9153-BBE4EEB340BC}" destId="{831F2E96-81A6-4202-9148-7643D5B50BFC}" srcOrd="2" destOrd="0" presId="urn:microsoft.com/office/officeart/2005/8/layout/orgChart1"/>
    <dgm:cxn modelId="{611C33D2-BBC7-458B-B0E7-B237DC590DDE}" type="presParOf" srcId="{D579D61E-2772-4C5C-91B3-DE7F02889FC4}" destId="{94C1EA96-8855-4F41-80D6-3A3D4A357AD7}" srcOrd="12" destOrd="0" presId="urn:microsoft.com/office/officeart/2005/8/layout/orgChart1"/>
    <dgm:cxn modelId="{CBF53322-2CC9-49D2-90A2-8C6129059E88}" type="presParOf" srcId="{D579D61E-2772-4C5C-91B3-DE7F02889FC4}" destId="{3B227D61-F5A4-4EB9-958F-A7B4EFF30FF9}" srcOrd="13" destOrd="0" presId="urn:microsoft.com/office/officeart/2005/8/layout/orgChart1"/>
    <dgm:cxn modelId="{A0B40035-53CB-4561-B3C9-4AB486BB525F}" type="presParOf" srcId="{3B227D61-F5A4-4EB9-958F-A7B4EFF30FF9}" destId="{B8AE5B77-E87C-4151-8A03-BEC14A018ADC}" srcOrd="0" destOrd="0" presId="urn:microsoft.com/office/officeart/2005/8/layout/orgChart1"/>
    <dgm:cxn modelId="{6006972D-9013-4AF6-8077-843192E50841}" type="presParOf" srcId="{B8AE5B77-E87C-4151-8A03-BEC14A018ADC}" destId="{6874E179-C671-4F69-A8CE-58FC62F807E1}" srcOrd="0" destOrd="0" presId="urn:microsoft.com/office/officeart/2005/8/layout/orgChart1"/>
    <dgm:cxn modelId="{EF3B4D14-7FBE-4811-B6D2-92124C23735A}" type="presParOf" srcId="{B8AE5B77-E87C-4151-8A03-BEC14A018ADC}" destId="{575DCFCA-59E0-4444-992D-236FB2B76528}" srcOrd="1" destOrd="0" presId="urn:microsoft.com/office/officeart/2005/8/layout/orgChart1"/>
    <dgm:cxn modelId="{FD879031-ACAA-452C-954A-366B3EFAAA97}" type="presParOf" srcId="{3B227D61-F5A4-4EB9-958F-A7B4EFF30FF9}" destId="{FCED1B42-5A27-4580-9BC9-6333CF094E84}" srcOrd="1" destOrd="0" presId="urn:microsoft.com/office/officeart/2005/8/layout/orgChart1"/>
    <dgm:cxn modelId="{7EB0E925-AD6F-4FB1-866F-23CBE1BB6B56}" type="presParOf" srcId="{3B227D61-F5A4-4EB9-958F-A7B4EFF30FF9}" destId="{4F0BFDAD-52AB-49E6-98FE-DF1592EBEEF5}" srcOrd="2" destOrd="0" presId="urn:microsoft.com/office/officeart/2005/8/layout/orgChart1"/>
    <dgm:cxn modelId="{D33E5195-FF79-49FE-BA42-06EECEB6DA93}" type="presParOf" srcId="{F04534B3-B69F-495F-B012-7E5BD56F83B7}" destId="{82157BB2-13DC-4521-ABF5-B193CEEDEBC7}" srcOrd="2" destOrd="0" presId="urn:microsoft.com/office/officeart/2005/8/layout/orgChart1"/>
    <dgm:cxn modelId="{E54110B1-9599-4BA3-8216-2601B5625E6A}" type="presParOf" srcId="{9A4AAAE7-F78A-4DC7-9048-034A17AB6688}" destId="{2E04D86C-3193-4307-9AAC-D665ED39B782}" srcOrd="2" destOrd="0" presId="urn:microsoft.com/office/officeart/2005/8/layout/orgChart1"/>
    <dgm:cxn modelId="{C9AF04ED-2197-4E3D-9A81-F9BCF5DAB930}" type="presParOf" srcId="{9A4AAAE7-F78A-4DC7-9048-034A17AB6688}" destId="{24202CA9-26EF-4C54-990E-0B32A6315BA4}" srcOrd="3" destOrd="0" presId="urn:microsoft.com/office/officeart/2005/8/layout/orgChart1"/>
    <dgm:cxn modelId="{D6FBB762-5FCB-4855-B401-02865CF87226}" type="presParOf" srcId="{24202CA9-26EF-4C54-990E-0B32A6315BA4}" destId="{DE8AF81B-A5B0-4CE6-BFD8-27DD2989C9C0}" srcOrd="0" destOrd="0" presId="urn:microsoft.com/office/officeart/2005/8/layout/orgChart1"/>
    <dgm:cxn modelId="{CB1EB454-0F72-4379-A32D-CD09F6F3A06F}" type="presParOf" srcId="{DE8AF81B-A5B0-4CE6-BFD8-27DD2989C9C0}" destId="{A0404116-7E72-4DB1-8200-044BFE1514BA}" srcOrd="0" destOrd="0" presId="urn:microsoft.com/office/officeart/2005/8/layout/orgChart1"/>
    <dgm:cxn modelId="{8E7DCA5D-9A9D-49E5-94AD-EC7B5A525029}" type="presParOf" srcId="{DE8AF81B-A5B0-4CE6-BFD8-27DD2989C9C0}" destId="{62E0BEB5-A068-439E-AEDC-7F9FF5D31676}" srcOrd="1" destOrd="0" presId="urn:microsoft.com/office/officeart/2005/8/layout/orgChart1"/>
    <dgm:cxn modelId="{111077B0-47DE-4BBB-B729-6D02CE2FA1F1}" type="presParOf" srcId="{24202CA9-26EF-4C54-990E-0B32A6315BA4}" destId="{E7B46EF6-5A04-40D1-B5E7-8F5270F9F2B8}" srcOrd="1" destOrd="0" presId="urn:microsoft.com/office/officeart/2005/8/layout/orgChart1"/>
    <dgm:cxn modelId="{910E21FF-07ED-4300-86E0-13F282FCE6CC}" type="presParOf" srcId="{E7B46EF6-5A04-40D1-B5E7-8F5270F9F2B8}" destId="{BEC02E23-9E4C-4028-941E-0BD6B74E2E96}" srcOrd="0" destOrd="0" presId="urn:microsoft.com/office/officeart/2005/8/layout/orgChart1"/>
    <dgm:cxn modelId="{65DA4E4A-309D-4948-93DD-D90ED52C41CB}" type="presParOf" srcId="{E7B46EF6-5A04-40D1-B5E7-8F5270F9F2B8}" destId="{3A9CA41C-F978-4489-9428-C1B1DCD691FD}" srcOrd="1" destOrd="0" presId="urn:microsoft.com/office/officeart/2005/8/layout/orgChart1"/>
    <dgm:cxn modelId="{D5BFDD8A-4C45-4569-ABF5-17CBBC9EB567}" type="presParOf" srcId="{3A9CA41C-F978-4489-9428-C1B1DCD691FD}" destId="{12D6A0B0-D219-48DD-911E-7588DEE980FB}" srcOrd="0" destOrd="0" presId="urn:microsoft.com/office/officeart/2005/8/layout/orgChart1"/>
    <dgm:cxn modelId="{876D07A0-3B86-4A46-B818-E23EC32F792E}" type="presParOf" srcId="{12D6A0B0-D219-48DD-911E-7588DEE980FB}" destId="{912756F9-94E1-4DEA-BE47-B34C6DDADC1E}" srcOrd="0" destOrd="0" presId="urn:microsoft.com/office/officeart/2005/8/layout/orgChart1"/>
    <dgm:cxn modelId="{E11E684B-0C2D-4DA5-91B9-6801A1D383B5}" type="presParOf" srcId="{12D6A0B0-D219-48DD-911E-7588DEE980FB}" destId="{5417427D-1C3F-4CFA-A35D-AB272F431B5E}" srcOrd="1" destOrd="0" presId="urn:microsoft.com/office/officeart/2005/8/layout/orgChart1"/>
    <dgm:cxn modelId="{EFEED341-F473-4F8A-ADBC-DEFA32A0AB93}" type="presParOf" srcId="{3A9CA41C-F978-4489-9428-C1B1DCD691FD}" destId="{BE2CFD87-A1A8-4F44-81AE-B2EA87EB4752}" srcOrd="1" destOrd="0" presId="urn:microsoft.com/office/officeart/2005/8/layout/orgChart1"/>
    <dgm:cxn modelId="{1AF44B9A-0C5E-4304-AE83-5B4D3E038AAB}" type="presParOf" srcId="{3A9CA41C-F978-4489-9428-C1B1DCD691FD}" destId="{8182A269-D217-48D7-B8F9-9DE7EA8CE100}" srcOrd="2" destOrd="0" presId="urn:microsoft.com/office/officeart/2005/8/layout/orgChart1"/>
    <dgm:cxn modelId="{A805A14B-F1E2-4A04-B066-10516D9717DB}" type="presParOf" srcId="{E7B46EF6-5A04-40D1-B5E7-8F5270F9F2B8}" destId="{F2BDD71F-E77F-440A-965A-64C43748431A}" srcOrd="2" destOrd="0" presId="urn:microsoft.com/office/officeart/2005/8/layout/orgChart1"/>
    <dgm:cxn modelId="{25836590-B6ED-47CD-9600-FCA417458F2A}" type="presParOf" srcId="{E7B46EF6-5A04-40D1-B5E7-8F5270F9F2B8}" destId="{AFC8A308-47AC-4A2C-9CB5-820239468969}" srcOrd="3" destOrd="0" presId="urn:microsoft.com/office/officeart/2005/8/layout/orgChart1"/>
    <dgm:cxn modelId="{A5BC7434-7270-48D7-B52C-4B4E511628D5}" type="presParOf" srcId="{AFC8A308-47AC-4A2C-9CB5-820239468969}" destId="{43A142BD-E27C-44A9-A886-535A11DDE5D0}" srcOrd="0" destOrd="0" presId="urn:microsoft.com/office/officeart/2005/8/layout/orgChart1"/>
    <dgm:cxn modelId="{E62D3E64-E035-4A25-8AA7-D2C7788F47E9}" type="presParOf" srcId="{43A142BD-E27C-44A9-A886-535A11DDE5D0}" destId="{04CB27EA-6661-4C23-93C0-5063B3BF33ED}" srcOrd="0" destOrd="0" presId="urn:microsoft.com/office/officeart/2005/8/layout/orgChart1"/>
    <dgm:cxn modelId="{783E12D6-5408-486B-86A2-DA807B0C745D}" type="presParOf" srcId="{43A142BD-E27C-44A9-A886-535A11DDE5D0}" destId="{43F5B08D-8DD8-4A40-AF05-DA2934CA5E9F}" srcOrd="1" destOrd="0" presId="urn:microsoft.com/office/officeart/2005/8/layout/orgChart1"/>
    <dgm:cxn modelId="{E9E53234-4CB0-4DDC-B017-A60DE280E729}" type="presParOf" srcId="{AFC8A308-47AC-4A2C-9CB5-820239468969}" destId="{4C851C43-C2A8-4578-9F0A-0CA5AB661553}" srcOrd="1" destOrd="0" presId="urn:microsoft.com/office/officeart/2005/8/layout/orgChart1"/>
    <dgm:cxn modelId="{8DDE2336-960B-45C9-8409-230AE2B64B68}" type="presParOf" srcId="{AFC8A308-47AC-4A2C-9CB5-820239468969}" destId="{F1DB3DA2-1412-45F3-A76E-3815484B1FF7}" srcOrd="2" destOrd="0" presId="urn:microsoft.com/office/officeart/2005/8/layout/orgChart1"/>
    <dgm:cxn modelId="{7F2B47D3-51A5-4BAF-A323-E629937A2E1D}" type="presParOf" srcId="{E7B46EF6-5A04-40D1-B5E7-8F5270F9F2B8}" destId="{0128FBC6-427B-4313-9431-2273A1A2E96B}" srcOrd="4" destOrd="0" presId="urn:microsoft.com/office/officeart/2005/8/layout/orgChart1"/>
    <dgm:cxn modelId="{B95CE377-9B7D-4C1C-9984-2C50408E7447}" type="presParOf" srcId="{E7B46EF6-5A04-40D1-B5E7-8F5270F9F2B8}" destId="{600D6BB6-F62B-4487-B723-02E09DF4B552}" srcOrd="5" destOrd="0" presId="urn:microsoft.com/office/officeart/2005/8/layout/orgChart1"/>
    <dgm:cxn modelId="{D4E651EB-A5A0-4D72-B77E-4EFFCF04A42A}" type="presParOf" srcId="{600D6BB6-F62B-4487-B723-02E09DF4B552}" destId="{0F87B68A-41D3-482F-9A49-8E848B64350A}" srcOrd="0" destOrd="0" presId="urn:microsoft.com/office/officeart/2005/8/layout/orgChart1"/>
    <dgm:cxn modelId="{9555D227-79F3-414B-8F1A-1B800F0979AC}" type="presParOf" srcId="{0F87B68A-41D3-482F-9A49-8E848B64350A}" destId="{C74EDF66-0AF1-4B70-A856-452422F4E8BF}" srcOrd="0" destOrd="0" presId="urn:microsoft.com/office/officeart/2005/8/layout/orgChart1"/>
    <dgm:cxn modelId="{6029CB4E-549C-402B-8007-BEC372C2A64C}" type="presParOf" srcId="{0F87B68A-41D3-482F-9A49-8E848B64350A}" destId="{70618977-051A-47ED-AA79-14D84E511E30}" srcOrd="1" destOrd="0" presId="urn:microsoft.com/office/officeart/2005/8/layout/orgChart1"/>
    <dgm:cxn modelId="{83A863E0-C7D8-41AA-AD66-BD87D43868D0}" type="presParOf" srcId="{600D6BB6-F62B-4487-B723-02E09DF4B552}" destId="{7FBD18D7-1893-4E73-808C-9E1DB93A1F6E}" srcOrd="1" destOrd="0" presId="urn:microsoft.com/office/officeart/2005/8/layout/orgChart1"/>
    <dgm:cxn modelId="{2B59A27B-CFDB-413D-833A-B7B9AD5FD2CA}" type="presParOf" srcId="{600D6BB6-F62B-4487-B723-02E09DF4B552}" destId="{40FFE780-969E-429D-86B7-600E698A6F19}" srcOrd="2" destOrd="0" presId="urn:microsoft.com/office/officeart/2005/8/layout/orgChart1"/>
    <dgm:cxn modelId="{F876C49B-FC96-4FE0-826B-491C51BD7DAE}" type="presParOf" srcId="{E7B46EF6-5A04-40D1-B5E7-8F5270F9F2B8}" destId="{09800175-24DF-4AC1-A71C-59618E53FBB0}" srcOrd="6" destOrd="0" presId="urn:microsoft.com/office/officeart/2005/8/layout/orgChart1"/>
    <dgm:cxn modelId="{37744DF4-8AAD-483D-8446-8A07113A79E6}" type="presParOf" srcId="{E7B46EF6-5A04-40D1-B5E7-8F5270F9F2B8}" destId="{3B67DA24-9589-46F8-8A59-3C3A432DA0DF}" srcOrd="7" destOrd="0" presId="urn:microsoft.com/office/officeart/2005/8/layout/orgChart1"/>
    <dgm:cxn modelId="{EE53F2C7-5F86-49AD-8448-104FD37FC9BC}" type="presParOf" srcId="{3B67DA24-9589-46F8-8A59-3C3A432DA0DF}" destId="{54EEBB4C-B3C6-4610-89AD-51437FBBA9EA}" srcOrd="0" destOrd="0" presId="urn:microsoft.com/office/officeart/2005/8/layout/orgChart1"/>
    <dgm:cxn modelId="{CCC5A570-4462-4679-8337-5761FAF328FE}" type="presParOf" srcId="{54EEBB4C-B3C6-4610-89AD-51437FBBA9EA}" destId="{32E855B3-AA6C-47DE-BA52-CE209BA37D60}" srcOrd="0" destOrd="0" presId="urn:microsoft.com/office/officeart/2005/8/layout/orgChart1"/>
    <dgm:cxn modelId="{9962FC43-2C06-4477-BD8B-4DC0359D4176}" type="presParOf" srcId="{54EEBB4C-B3C6-4610-89AD-51437FBBA9EA}" destId="{45ECB13A-B43C-4332-A4A5-32374C6C7305}" srcOrd="1" destOrd="0" presId="urn:microsoft.com/office/officeart/2005/8/layout/orgChart1"/>
    <dgm:cxn modelId="{1D0DC46C-EE46-47EA-9CFC-0874F6240E42}" type="presParOf" srcId="{3B67DA24-9589-46F8-8A59-3C3A432DA0DF}" destId="{D8099ED0-0AB9-488D-868F-FD9608F81FFD}" srcOrd="1" destOrd="0" presId="urn:microsoft.com/office/officeart/2005/8/layout/orgChart1"/>
    <dgm:cxn modelId="{08F54EB3-E41F-498C-B120-BEC2878DE768}" type="presParOf" srcId="{3B67DA24-9589-46F8-8A59-3C3A432DA0DF}" destId="{D69C660C-6075-4E88-B9FF-FFB919668654}" srcOrd="2" destOrd="0" presId="urn:microsoft.com/office/officeart/2005/8/layout/orgChart1"/>
    <dgm:cxn modelId="{716D8C0B-5F27-4195-8AEB-DAAEB5CC0DFA}" type="presParOf" srcId="{E7B46EF6-5A04-40D1-B5E7-8F5270F9F2B8}" destId="{E0F8DC35-0BCB-47A0-8573-5A98379483C9}" srcOrd="8" destOrd="0" presId="urn:microsoft.com/office/officeart/2005/8/layout/orgChart1"/>
    <dgm:cxn modelId="{F1D55902-A740-4823-A4AB-2EA9CBFCE4AA}" type="presParOf" srcId="{E7B46EF6-5A04-40D1-B5E7-8F5270F9F2B8}" destId="{28EA5EA4-8ECE-4835-BBDB-5B6D78A0290B}" srcOrd="9" destOrd="0" presId="urn:microsoft.com/office/officeart/2005/8/layout/orgChart1"/>
    <dgm:cxn modelId="{7B9DAB5D-6E55-4149-933D-F3FB1AB146E1}" type="presParOf" srcId="{28EA5EA4-8ECE-4835-BBDB-5B6D78A0290B}" destId="{FD554ED0-59D5-4619-A5E0-DCA91C18034F}" srcOrd="0" destOrd="0" presId="urn:microsoft.com/office/officeart/2005/8/layout/orgChart1"/>
    <dgm:cxn modelId="{45E70052-571F-438C-855D-AFD3E664597B}" type="presParOf" srcId="{FD554ED0-59D5-4619-A5E0-DCA91C18034F}" destId="{57551560-FA8E-466F-B86F-30EF0CFCC8CD}" srcOrd="0" destOrd="0" presId="urn:microsoft.com/office/officeart/2005/8/layout/orgChart1"/>
    <dgm:cxn modelId="{DC80BCE1-5B4F-4D05-ABE1-2CA45A01CC6D}" type="presParOf" srcId="{FD554ED0-59D5-4619-A5E0-DCA91C18034F}" destId="{7D4617C7-8AB4-47AA-864B-DF8FD66ECF38}" srcOrd="1" destOrd="0" presId="urn:microsoft.com/office/officeart/2005/8/layout/orgChart1"/>
    <dgm:cxn modelId="{48EE0120-D22A-466A-AB78-E5187D40C936}" type="presParOf" srcId="{28EA5EA4-8ECE-4835-BBDB-5B6D78A0290B}" destId="{5D336A7E-4FF3-4516-8C7B-C3BBF9659841}" srcOrd="1" destOrd="0" presId="urn:microsoft.com/office/officeart/2005/8/layout/orgChart1"/>
    <dgm:cxn modelId="{5A64D67A-8AE7-457E-A6A0-BF16E83A10C8}" type="presParOf" srcId="{28EA5EA4-8ECE-4835-BBDB-5B6D78A0290B}" destId="{8A3EA6EC-EAED-463D-AA75-CDEB4F02D4CF}" srcOrd="2" destOrd="0" presId="urn:microsoft.com/office/officeart/2005/8/layout/orgChart1"/>
    <dgm:cxn modelId="{E00019B8-DBA4-4F71-A106-6C788208972C}" type="presParOf" srcId="{E7B46EF6-5A04-40D1-B5E7-8F5270F9F2B8}" destId="{67F7FB72-1115-493D-AC83-1523ADF9DD25}" srcOrd="10" destOrd="0" presId="urn:microsoft.com/office/officeart/2005/8/layout/orgChart1"/>
    <dgm:cxn modelId="{90FAD4FD-475A-47C7-A9D9-96FBE542771E}" type="presParOf" srcId="{E7B46EF6-5A04-40D1-B5E7-8F5270F9F2B8}" destId="{C056CFD8-833C-4303-A668-CF86E17031ED}" srcOrd="11" destOrd="0" presId="urn:microsoft.com/office/officeart/2005/8/layout/orgChart1"/>
    <dgm:cxn modelId="{B88034D0-DE6B-4B23-9539-6C06C50B4E88}" type="presParOf" srcId="{C056CFD8-833C-4303-A668-CF86E17031ED}" destId="{DA45C090-2049-4745-ACC7-12F7DB7BEA5D}" srcOrd="0" destOrd="0" presId="urn:microsoft.com/office/officeart/2005/8/layout/orgChart1"/>
    <dgm:cxn modelId="{CCFD363C-D2F5-4D07-A2AF-68DDBD4732F6}" type="presParOf" srcId="{DA45C090-2049-4745-ACC7-12F7DB7BEA5D}" destId="{3EB2578D-F709-40AB-9904-1BFDDBD151FA}" srcOrd="0" destOrd="0" presId="urn:microsoft.com/office/officeart/2005/8/layout/orgChart1"/>
    <dgm:cxn modelId="{A7F27001-7BF0-4F6F-B34F-3D04059DAE83}" type="presParOf" srcId="{DA45C090-2049-4745-ACC7-12F7DB7BEA5D}" destId="{4EDDEF98-1331-4B72-A815-314B6D147381}" srcOrd="1" destOrd="0" presId="urn:microsoft.com/office/officeart/2005/8/layout/orgChart1"/>
    <dgm:cxn modelId="{ABBDFDC7-B93E-445D-BFF5-60CC29BDC1A2}" type="presParOf" srcId="{C056CFD8-833C-4303-A668-CF86E17031ED}" destId="{4C91852C-BFFD-4FE3-AAE6-AE45D9F6FDCB}" srcOrd="1" destOrd="0" presId="urn:microsoft.com/office/officeart/2005/8/layout/orgChart1"/>
    <dgm:cxn modelId="{077B8D0F-A246-4ECB-9F26-90B93B1E8226}" type="presParOf" srcId="{C056CFD8-833C-4303-A668-CF86E17031ED}" destId="{FF65579D-83F6-4D6F-8D51-6DED57FBFA6F}" srcOrd="2" destOrd="0" presId="urn:microsoft.com/office/officeart/2005/8/layout/orgChart1"/>
    <dgm:cxn modelId="{00D79B69-34C3-4F07-9306-267480387680}" type="presParOf" srcId="{E7B46EF6-5A04-40D1-B5E7-8F5270F9F2B8}" destId="{DE7409E3-DB7C-4887-A849-3B61EC23ACE9}" srcOrd="12" destOrd="0" presId="urn:microsoft.com/office/officeart/2005/8/layout/orgChart1"/>
    <dgm:cxn modelId="{8DA07BC5-C948-4594-ABE1-C5EA76A5BCAE}" type="presParOf" srcId="{E7B46EF6-5A04-40D1-B5E7-8F5270F9F2B8}" destId="{9461F401-04F2-4D36-B427-54028A50B976}" srcOrd="13" destOrd="0" presId="urn:microsoft.com/office/officeart/2005/8/layout/orgChart1"/>
    <dgm:cxn modelId="{9BCCBB06-5868-4EFD-93E2-3F6E8AD0B42C}" type="presParOf" srcId="{9461F401-04F2-4D36-B427-54028A50B976}" destId="{E7C41E48-F7BC-40D9-96F7-F33E8B47BC83}" srcOrd="0" destOrd="0" presId="urn:microsoft.com/office/officeart/2005/8/layout/orgChart1"/>
    <dgm:cxn modelId="{D31BC50B-A767-4D21-96BF-DAE8C52CEE6A}" type="presParOf" srcId="{E7C41E48-F7BC-40D9-96F7-F33E8B47BC83}" destId="{76FB682B-26BA-40CF-89E1-ECFAACA65A43}" srcOrd="0" destOrd="0" presId="urn:microsoft.com/office/officeart/2005/8/layout/orgChart1"/>
    <dgm:cxn modelId="{8BB9B7B4-082A-4F11-9E83-BEB3E4F92C59}" type="presParOf" srcId="{E7C41E48-F7BC-40D9-96F7-F33E8B47BC83}" destId="{8D387E3C-0643-4696-AA58-7C5D9BFD7E5B}" srcOrd="1" destOrd="0" presId="urn:microsoft.com/office/officeart/2005/8/layout/orgChart1"/>
    <dgm:cxn modelId="{F33CDEAC-3388-4EC0-AE89-2D0C04453DC1}" type="presParOf" srcId="{9461F401-04F2-4D36-B427-54028A50B976}" destId="{8CDA90D1-A14C-45AF-80C0-5DAEF60B0991}" srcOrd="1" destOrd="0" presId="urn:microsoft.com/office/officeart/2005/8/layout/orgChart1"/>
    <dgm:cxn modelId="{6C40603E-65FD-4973-9293-06136123EAC8}" type="presParOf" srcId="{9461F401-04F2-4D36-B427-54028A50B976}" destId="{B5FD6187-1999-4909-9F23-92AD47CCD92C}" srcOrd="2" destOrd="0" presId="urn:microsoft.com/office/officeart/2005/8/layout/orgChart1"/>
    <dgm:cxn modelId="{9FF0E055-BEE0-4079-A4A9-DD7F3DD28F8F}" type="presParOf" srcId="{E7B46EF6-5A04-40D1-B5E7-8F5270F9F2B8}" destId="{0885E0CC-4C60-4F49-8271-237A57755BBF}" srcOrd="14" destOrd="0" presId="urn:microsoft.com/office/officeart/2005/8/layout/orgChart1"/>
    <dgm:cxn modelId="{B3E5A98A-B04B-4786-874F-98C2BAAB9234}" type="presParOf" srcId="{E7B46EF6-5A04-40D1-B5E7-8F5270F9F2B8}" destId="{6E55870B-F19E-438F-BEDC-EBA34784C61B}" srcOrd="15" destOrd="0" presId="urn:microsoft.com/office/officeart/2005/8/layout/orgChart1"/>
    <dgm:cxn modelId="{594BB42F-3BB9-4DCA-BED1-499B23E1E10F}" type="presParOf" srcId="{6E55870B-F19E-438F-BEDC-EBA34784C61B}" destId="{4E630C60-EACF-441C-B92B-104C8797BAD0}" srcOrd="0" destOrd="0" presId="urn:microsoft.com/office/officeart/2005/8/layout/orgChart1"/>
    <dgm:cxn modelId="{21ABE987-429D-49AF-8E19-AA9416C19EBF}" type="presParOf" srcId="{4E630C60-EACF-441C-B92B-104C8797BAD0}" destId="{9B497C8F-1F6C-4B3F-9476-C35319057F96}" srcOrd="0" destOrd="0" presId="urn:microsoft.com/office/officeart/2005/8/layout/orgChart1"/>
    <dgm:cxn modelId="{DAA56687-6700-46A0-B910-E04F1E0E0DEC}" type="presParOf" srcId="{4E630C60-EACF-441C-B92B-104C8797BAD0}" destId="{3EB2B096-A493-46CD-BFEB-DFF8B44E045B}" srcOrd="1" destOrd="0" presId="urn:microsoft.com/office/officeart/2005/8/layout/orgChart1"/>
    <dgm:cxn modelId="{C89BC33C-2415-4202-8965-BEB0CA84BAEC}" type="presParOf" srcId="{6E55870B-F19E-438F-BEDC-EBA34784C61B}" destId="{1F5200B2-0B41-4FC6-8357-FDD671F148AC}" srcOrd="1" destOrd="0" presId="urn:microsoft.com/office/officeart/2005/8/layout/orgChart1"/>
    <dgm:cxn modelId="{850F12C6-A21E-4A0D-882A-D5E358A613DE}" type="presParOf" srcId="{6E55870B-F19E-438F-BEDC-EBA34784C61B}" destId="{B4112B99-63AC-4104-B327-7AD386642670}" srcOrd="2" destOrd="0" presId="urn:microsoft.com/office/officeart/2005/8/layout/orgChart1"/>
    <dgm:cxn modelId="{82BD98E1-A23E-4FA8-B0E0-3341EB6E787E}" type="presParOf" srcId="{24202CA9-26EF-4C54-990E-0B32A6315BA4}" destId="{5FB17D60-C392-4E46-9F44-19290A8C1029}" srcOrd="2" destOrd="0" presId="urn:microsoft.com/office/officeart/2005/8/layout/orgChart1"/>
    <dgm:cxn modelId="{B949B5A0-1E62-4050-ADDF-BF9CDF47C345}" type="presParOf" srcId="{9A4AAAE7-F78A-4DC7-9048-034A17AB6688}" destId="{76C4A262-460A-422D-AC9F-FBFA4A7500A9}" srcOrd="4" destOrd="0" presId="urn:microsoft.com/office/officeart/2005/8/layout/orgChart1"/>
    <dgm:cxn modelId="{B1FEBBA1-F220-479B-8555-57BA282D647E}" type="presParOf" srcId="{9A4AAAE7-F78A-4DC7-9048-034A17AB6688}" destId="{92E96D67-1CBE-4D63-97B7-358500BC1FD9}" srcOrd="5" destOrd="0" presId="urn:microsoft.com/office/officeart/2005/8/layout/orgChart1"/>
    <dgm:cxn modelId="{735C8E4A-CF45-479C-8A91-238C23EA8B27}" type="presParOf" srcId="{92E96D67-1CBE-4D63-97B7-358500BC1FD9}" destId="{846E5982-A98A-4C6B-A3A3-AA332957FA67}" srcOrd="0" destOrd="0" presId="urn:microsoft.com/office/officeart/2005/8/layout/orgChart1"/>
    <dgm:cxn modelId="{12EABF05-B6D2-42C0-BA57-8A63C38922D2}" type="presParOf" srcId="{846E5982-A98A-4C6B-A3A3-AA332957FA67}" destId="{67E80C81-FA1C-4EED-84FE-68D16CEDF0EB}" srcOrd="0" destOrd="0" presId="urn:microsoft.com/office/officeart/2005/8/layout/orgChart1"/>
    <dgm:cxn modelId="{3B9DC377-D09F-4E00-93A9-88CA2D90FA14}" type="presParOf" srcId="{846E5982-A98A-4C6B-A3A3-AA332957FA67}" destId="{0AD3903E-525A-42E7-9C1E-878543C185ED}" srcOrd="1" destOrd="0" presId="urn:microsoft.com/office/officeart/2005/8/layout/orgChart1"/>
    <dgm:cxn modelId="{9F2CA90D-9936-4AF9-8738-1BAA6DDD36CB}" type="presParOf" srcId="{92E96D67-1CBE-4D63-97B7-358500BC1FD9}" destId="{40A87E51-7AB5-468B-81DC-488A1474359E}" srcOrd="1" destOrd="0" presId="urn:microsoft.com/office/officeart/2005/8/layout/orgChart1"/>
    <dgm:cxn modelId="{CB1E0283-258D-4AD0-B22F-389A5496BBB0}" type="presParOf" srcId="{92E96D67-1CBE-4D63-97B7-358500BC1FD9}" destId="{AE57CCA4-B9C3-40AF-993C-B9C5F79BD5AC}" srcOrd="2" destOrd="0" presId="urn:microsoft.com/office/officeart/2005/8/layout/orgChart1"/>
    <dgm:cxn modelId="{2BC6B7CA-EEB8-4E00-8B5A-B46A2C65E50F}" type="presParOf" srcId="{9A4AAAE7-F78A-4DC7-9048-034A17AB6688}" destId="{838EEBAA-D5F3-4F41-AD58-6B0150AC0A69}" srcOrd="6" destOrd="0" presId="urn:microsoft.com/office/officeart/2005/8/layout/orgChart1"/>
    <dgm:cxn modelId="{592F06C0-BDD5-414A-912F-271A182A4200}" type="presParOf" srcId="{9A4AAAE7-F78A-4DC7-9048-034A17AB6688}" destId="{A32C8C88-BEE5-43E7-A8D8-9735CB69DB64}" srcOrd="7" destOrd="0" presId="urn:microsoft.com/office/officeart/2005/8/layout/orgChart1"/>
    <dgm:cxn modelId="{5CCC33BA-AEDB-4023-8FC7-9365B98AE779}" type="presParOf" srcId="{A32C8C88-BEE5-43E7-A8D8-9735CB69DB64}" destId="{B417251C-E84C-4E10-BCD5-F833FCD91EAA}" srcOrd="0" destOrd="0" presId="urn:microsoft.com/office/officeart/2005/8/layout/orgChart1"/>
    <dgm:cxn modelId="{AAFDDC09-86B3-4A9E-89F2-900DE1AEBB11}" type="presParOf" srcId="{B417251C-E84C-4E10-BCD5-F833FCD91EAA}" destId="{AD85F024-EE01-4A3F-982A-A67F1F9E684B}" srcOrd="0" destOrd="0" presId="urn:microsoft.com/office/officeart/2005/8/layout/orgChart1"/>
    <dgm:cxn modelId="{23191839-4D92-4D0A-9228-31A5F128CF5B}" type="presParOf" srcId="{B417251C-E84C-4E10-BCD5-F833FCD91EAA}" destId="{29CAE59C-9B0C-4925-BBE1-2CCBF50D796A}" srcOrd="1" destOrd="0" presId="urn:microsoft.com/office/officeart/2005/8/layout/orgChart1"/>
    <dgm:cxn modelId="{B3833D82-1A99-4B56-ABCA-2BD5E45DCCE4}" type="presParOf" srcId="{A32C8C88-BEE5-43E7-A8D8-9735CB69DB64}" destId="{D51EE773-15DC-4A52-81E0-63573F63B14B}" srcOrd="1" destOrd="0" presId="urn:microsoft.com/office/officeart/2005/8/layout/orgChart1"/>
    <dgm:cxn modelId="{BE49BD88-6C12-4087-A767-CAA11CFAB750}" type="presParOf" srcId="{D51EE773-15DC-4A52-81E0-63573F63B14B}" destId="{4000EDF1-E6F7-4155-8652-1B03BA24FB79}" srcOrd="0" destOrd="0" presId="urn:microsoft.com/office/officeart/2005/8/layout/orgChart1"/>
    <dgm:cxn modelId="{CAFCCFBC-318E-4D63-8EE8-7BD368775654}" type="presParOf" srcId="{D51EE773-15DC-4A52-81E0-63573F63B14B}" destId="{015AE1F4-0980-4AEB-A62C-F0FD520A7F82}" srcOrd="1" destOrd="0" presId="urn:microsoft.com/office/officeart/2005/8/layout/orgChart1"/>
    <dgm:cxn modelId="{8714C69C-EE11-426E-BE89-CC175A87CD4E}" type="presParOf" srcId="{015AE1F4-0980-4AEB-A62C-F0FD520A7F82}" destId="{59804961-A72F-4AD6-9DC8-175EED648477}" srcOrd="0" destOrd="0" presId="urn:microsoft.com/office/officeart/2005/8/layout/orgChart1"/>
    <dgm:cxn modelId="{7D12E67F-9776-48F5-ACBC-0252C42342BE}" type="presParOf" srcId="{59804961-A72F-4AD6-9DC8-175EED648477}" destId="{824F3D89-D53B-42DF-8671-5BFB96BB0A95}" srcOrd="0" destOrd="0" presId="urn:microsoft.com/office/officeart/2005/8/layout/orgChart1"/>
    <dgm:cxn modelId="{F413011D-B3C9-4D2B-9565-9249DCB0E1C2}" type="presParOf" srcId="{59804961-A72F-4AD6-9DC8-175EED648477}" destId="{2F12D922-2AA2-4D4F-AEFA-45DBFF0226E0}" srcOrd="1" destOrd="0" presId="urn:microsoft.com/office/officeart/2005/8/layout/orgChart1"/>
    <dgm:cxn modelId="{B87D0167-6768-4E12-B970-D309F62EC67E}" type="presParOf" srcId="{015AE1F4-0980-4AEB-A62C-F0FD520A7F82}" destId="{7E054174-E5E3-4330-BB4E-44ABF6F53871}" srcOrd="1" destOrd="0" presId="urn:microsoft.com/office/officeart/2005/8/layout/orgChart1"/>
    <dgm:cxn modelId="{B5D2EBB2-2F87-42EB-A344-23C4E48C78DC}" type="presParOf" srcId="{015AE1F4-0980-4AEB-A62C-F0FD520A7F82}" destId="{3F5F4E2A-5CDE-4C59-A54F-C21885229389}" srcOrd="2" destOrd="0" presId="urn:microsoft.com/office/officeart/2005/8/layout/orgChart1"/>
    <dgm:cxn modelId="{BEB9A144-343F-4139-BD1F-C53A75A4ABD0}" type="presParOf" srcId="{D51EE773-15DC-4A52-81E0-63573F63B14B}" destId="{9A5CD595-16B8-4BAF-8F6A-0AC027D23DAF}" srcOrd="2" destOrd="0" presId="urn:microsoft.com/office/officeart/2005/8/layout/orgChart1"/>
    <dgm:cxn modelId="{0D529EF4-24B6-407F-ACD2-9EC4F39238CD}" type="presParOf" srcId="{D51EE773-15DC-4A52-81E0-63573F63B14B}" destId="{82D36B09-68D8-4BC5-82E2-13EE1C9A368C}" srcOrd="3" destOrd="0" presId="urn:microsoft.com/office/officeart/2005/8/layout/orgChart1"/>
    <dgm:cxn modelId="{23DD1CFF-F5A9-4F6C-9D4C-3D82A1F336F1}" type="presParOf" srcId="{82D36B09-68D8-4BC5-82E2-13EE1C9A368C}" destId="{5663D4D9-4232-4683-A8C2-1990AF18E568}" srcOrd="0" destOrd="0" presId="urn:microsoft.com/office/officeart/2005/8/layout/orgChart1"/>
    <dgm:cxn modelId="{037A09CA-F64D-4A22-BB2D-A20FF5EC49DE}" type="presParOf" srcId="{5663D4D9-4232-4683-A8C2-1990AF18E568}" destId="{E4799B68-87B7-458C-BB87-A1EA2B1DB3D5}" srcOrd="0" destOrd="0" presId="urn:microsoft.com/office/officeart/2005/8/layout/orgChart1"/>
    <dgm:cxn modelId="{6AFEA964-3FAA-4DB4-80DF-BD562BB19389}" type="presParOf" srcId="{5663D4D9-4232-4683-A8C2-1990AF18E568}" destId="{D70B61D0-F85A-4E1E-AB87-CC750E9C68EC}" srcOrd="1" destOrd="0" presId="urn:microsoft.com/office/officeart/2005/8/layout/orgChart1"/>
    <dgm:cxn modelId="{9FD2D870-C217-4B06-A624-6B0AEBE4A6C1}" type="presParOf" srcId="{82D36B09-68D8-4BC5-82E2-13EE1C9A368C}" destId="{5FF3F8D0-9C9D-4985-808C-E1C5EA5B3A7F}" srcOrd="1" destOrd="0" presId="urn:microsoft.com/office/officeart/2005/8/layout/orgChart1"/>
    <dgm:cxn modelId="{87D8224B-17C5-485D-9383-BC51D8E459D9}" type="presParOf" srcId="{82D36B09-68D8-4BC5-82E2-13EE1C9A368C}" destId="{B960363C-E2A3-46D1-9C83-E7D255CD1464}" srcOrd="2" destOrd="0" presId="urn:microsoft.com/office/officeart/2005/8/layout/orgChart1"/>
    <dgm:cxn modelId="{C47DB36B-6F53-4C07-A400-222CC48B6FEE}" type="presParOf" srcId="{D51EE773-15DC-4A52-81E0-63573F63B14B}" destId="{C19CCF49-0694-4F58-8C30-C537F73D5A96}" srcOrd="4" destOrd="0" presId="urn:microsoft.com/office/officeart/2005/8/layout/orgChart1"/>
    <dgm:cxn modelId="{FD7986A8-0B5E-4D67-9766-22C245A00C80}" type="presParOf" srcId="{D51EE773-15DC-4A52-81E0-63573F63B14B}" destId="{7940070E-7094-44CF-A37B-3768B9BEB148}" srcOrd="5" destOrd="0" presId="urn:microsoft.com/office/officeart/2005/8/layout/orgChart1"/>
    <dgm:cxn modelId="{D83FB827-F244-4AEA-8337-88D82BCA83AB}" type="presParOf" srcId="{7940070E-7094-44CF-A37B-3768B9BEB148}" destId="{4E00EC29-0037-4B2A-BB31-68F23C8D005B}" srcOrd="0" destOrd="0" presId="urn:microsoft.com/office/officeart/2005/8/layout/orgChart1"/>
    <dgm:cxn modelId="{EFF2CFD1-CA36-491C-AB51-A268624F0F93}" type="presParOf" srcId="{4E00EC29-0037-4B2A-BB31-68F23C8D005B}" destId="{089AAA54-387B-4A78-A13F-3B84EEF320AB}" srcOrd="0" destOrd="0" presId="urn:microsoft.com/office/officeart/2005/8/layout/orgChart1"/>
    <dgm:cxn modelId="{3908C01E-2225-4707-B109-98ED2D9511A4}" type="presParOf" srcId="{4E00EC29-0037-4B2A-BB31-68F23C8D005B}" destId="{AEF708B5-AD91-4E63-8877-1CB1806F995D}" srcOrd="1" destOrd="0" presId="urn:microsoft.com/office/officeart/2005/8/layout/orgChart1"/>
    <dgm:cxn modelId="{8DA99D7D-E492-4DC2-974C-738E22582CE6}" type="presParOf" srcId="{7940070E-7094-44CF-A37B-3768B9BEB148}" destId="{B471E49C-EBF7-4B40-A1E7-64D5EDECCD76}" srcOrd="1" destOrd="0" presId="urn:microsoft.com/office/officeart/2005/8/layout/orgChart1"/>
    <dgm:cxn modelId="{D35C12A0-7096-4CCF-899B-20EC44706865}" type="presParOf" srcId="{7940070E-7094-44CF-A37B-3768B9BEB148}" destId="{DADEEAAB-FB34-4AFE-BF92-C1073AB06247}" srcOrd="2" destOrd="0" presId="urn:microsoft.com/office/officeart/2005/8/layout/orgChart1"/>
    <dgm:cxn modelId="{F3726F34-180B-4AB3-B7EA-26A1E7324C72}" type="presParOf" srcId="{D51EE773-15DC-4A52-81E0-63573F63B14B}" destId="{1AAC90DF-5B6B-46AD-9D20-1E8CEC6C9002}" srcOrd="6" destOrd="0" presId="urn:microsoft.com/office/officeart/2005/8/layout/orgChart1"/>
    <dgm:cxn modelId="{90ADC56B-8BF5-4765-9CAC-9DEFEBD9B2CB}" type="presParOf" srcId="{D51EE773-15DC-4A52-81E0-63573F63B14B}" destId="{470C1C3F-5042-4148-A52B-89F8D23D1E05}" srcOrd="7" destOrd="0" presId="urn:microsoft.com/office/officeart/2005/8/layout/orgChart1"/>
    <dgm:cxn modelId="{3D5B20F2-DD2A-4522-BD1B-5CD745C7E23D}" type="presParOf" srcId="{470C1C3F-5042-4148-A52B-89F8D23D1E05}" destId="{E8756BE2-AE4A-4468-B1FF-92CD7D3009F0}" srcOrd="0" destOrd="0" presId="urn:microsoft.com/office/officeart/2005/8/layout/orgChart1"/>
    <dgm:cxn modelId="{5AE6632C-F584-466D-A55B-61B6D7DBE5CD}" type="presParOf" srcId="{E8756BE2-AE4A-4468-B1FF-92CD7D3009F0}" destId="{49F1AE35-2BA6-4242-A3BC-0ADB49C92AA2}" srcOrd="0" destOrd="0" presId="urn:microsoft.com/office/officeart/2005/8/layout/orgChart1"/>
    <dgm:cxn modelId="{047ED83D-4C4D-4CD1-9A94-DC9BF009030D}" type="presParOf" srcId="{E8756BE2-AE4A-4468-B1FF-92CD7D3009F0}" destId="{3D24A77B-C0A6-410F-9A4A-1D640C95DD89}" srcOrd="1" destOrd="0" presId="urn:microsoft.com/office/officeart/2005/8/layout/orgChart1"/>
    <dgm:cxn modelId="{5E90ED4A-694F-4464-94EC-EB4CA88ED083}" type="presParOf" srcId="{470C1C3F-5042-4148-A52B-89F8D23D1E05}" destId="{AF1B32F9-0472-43C2-9BB3-3C7933171D5B}" srcOrd="1" destOrd="0" presId="urn:microsoft.com/office/officeart/2005/8/layout/orgChart1"/>
    <dgm:cxn modelId="{BE1110C6-74C8-4908-8AD6-4DAE48EEA840}" type="presParOf" srcId="{470C1C3F-5042-4148-A52B-89F8D23D1E05}" destId="{3A0742B1-9119-42B6-B9CF-0C71DB87A3CF}" srcOrd="2" destOrd="0" presId="urn:microsoft.com/office/officeart/2005/8/layout/orgChart1"/>
    <dgm:cxn modelId="{3C1D06A8-7AC3-49DB-9494-07EF1EBEE54E}" type="presParOf" srcId="{D51EE773-15DC-4A52-81E0-63573F63B14B}" destId="{7E03BE4C-F7F1-4414-BAA2-3552DBE3ECE5}" srcOrd="8" destOrd="0" presId="urn:microsoft.com/office/officeart/2005/8/layout/orgChart1"/>
    <dgm:cxn modelId="{9B5421D6-5001-490F-B350-D299C20000FD}" type="presParOf" srcId="{D51EE773-15DC-4A52-81E0-63573F63B14B}" destId="{C72856A2-F47C-4E1C-B3D0-EEEA1BC81461}" srcOrd="9" destOrd="0" presId="urn:microsoft.com/office/officeart/2005/8/layout/orgChart1"/>
    <dgm:cxn modelId="{A9C3CE80-0F20-49DA-918D-12E6E3361E57}" type="presParOf" srcId="{C72856A2-F47C-4E1C-B3D0-EEEA1BC81461}" destId="{E3A57294-ECD4-4FA8-9AA5-49A11F5AE559}" srcOrd="0" destOrd="0" presId="urn:microsoft.com/office/officeart/2005/8/layout/orgChart1"/>
    <dgm:cxn modelId="{34B3928E-85BE-40AF-AB68-EBF3F5D74FA9}" type="presParOf" srcId="{E3A57294-ECD4-4FA8-9AA5-49A11F5AE559}" destId="{14CA9BF2-FC8A-4A8C-B58F-924B846E2730}" srcOrd="0" destOrd="0" presId="urn:microsoft.com/office/officeart/2005/8/layout/orgChart1"/>
    <dgm:cxn modelId="{2CBA3444-691D-4AFB-AC0F-93E8548BD1B4}" type="presParOf" srcId="{E3A57294-ECD4-4FA8-9AA5-49A11F5AE559}" destId="{5C89F39E-B205-414C-BE0F-45CE63774621}" srcOrd="1" destOrd="0" presId="urn:microsoft.com/office/officeart/2005/8/layout/orgChart1"/>
    <dgm:cxn modelId="{1B2BC85E-729A-4BAB-9CAF-00855D16DA33}" type="presParOf" srcId="{C72856A2-F47C-4E1C-B3D0-EEEA1BC81461}" destId="{DD6A0736-6044-4442-9B4F-55A93FA50FE3}" srcOrd="1" destOrd="0" presId="urn:microsoft.com/office/officeart/2005/8/layout/orgChart1"/>
    <dgm:cxn modelId="{8E3A0EA7-27A3-4598-877A-FF86242A5CAE}" type="presParOf" srcId="{C72856A2-F47C-4E1C-B3D0-EEEA1BC81461}" destId="{1C2BD2A7-2CFE-48E2-98C4-A30FC9411874}" srcOrd="2" destOrd="0" presId="urn:microsoft.com/office/officeart/2005/8/layout/orgChart1"/>
    <dgm:cxn modelId="{E3688F65-CB98-401B-A66E-FEB801615588}" type="presParOf" srcId="{D51EE773-15DC-4A52-81E0-63573F63B14B}" destId="{67565BC2-DB57-4AA3-8555-DE3DAED8F8CA}" srcOrd="10" destOrd="0" presId="urn:microsoft.com/office/officeart/2005/8/layout/orgChart1"/>
    <dgm:cxn modelId="{02E78152-85BC-4246-AEB3-974F56B4D346}" type="presParOf" srcId="{D51EE773-15DC-4A52-81E0-63573F63B14B}" destId="{3D329BC0-6358-46A7-A403-996E32C0BA14}" srcOrd="11" destOrd="0" presId="urn:microsoft.com/office/officeart/2005/8/layout/orgChart1"/>
    <dgm:cxn modelId="{C02D9387-2AD5-47EB-8096-396F7E3E1D8F}" type="presParOf" srcId="{3D329BC0-6358-46A7-A403-996E32C0BA14}" destId="{B7C49A2D-64A4-46E6-846B-F1820ACD9B07}" srcOrd="0" destOrd="0" presId="urn:microsoft.com/office/officeart/2005/8/layout/orgChart1"/>
    <dgm:cxn modelId="{C9D5B718-3696-4743-B523-9DED53CC00A6}" type="presParOf" srcId="{B7C49A2D-64A4-46E6-846B-F1820ACD9B07}" destId="{776D92EC-8C27-44C6-8C77-EE7BFACDE39B}" srcOrd="0" destOrd="0" presId="urn:microsoft.com/office/officeart/2005/8/layout/orgChart1"/>
    <dgm:cxn modelId="{A26F4C38-01D9-4542-907F-C0192ACAA050}" type="presParOf" srcId="{B7C49A2D-64A4-46E6-846B-F1820ACD9B07}" destId="{8743F13B-38AC-4F31-B339-1AD113E38A9B}" srcOrd="1" destOrd="0" presId="urn:microsoft.com/office/officeart/2005/8/layout/orgChart1"/>
    <dgm:cxn modelId="{DC787DA7-0717-429E-A4E6-E0D9C826B03E}" type="presParOf" srcId="{3D329BC0-6358-46A7-A403-996E32C0BA14}" destId="{B2F2C9D8-A5D4-4556-B69A-A776DA8E9351}" srcOrd="1" destOrd="0" presId="urn:microsoft.com/office/officeart/2005/8/layout/orgChart1"/>
    <dgm:cxn modelId="{EB195DDC-210F-4C09-92D1-A69DBC2A5AD8}" type="presParOf" srcId="{3D329BC0-6358-46A7-A403-996E32C0BA14}" destId="{2843387E-1C2B-4CC8-B17A-1F9E4939FA9D}" srcOrd="2" destOrd="0" presId="urn:microsoft.com/office/officeart/2005/8/layout/orgChart1"/>
    <dgm:cxn modelId="{C2AE995F-5A40-4590-BD0C-ED524055F7A5}" type="presParOf" srcId="{D51EE773-15DC-4A52-81E0-63573F63B14B}" destId="{580F6C05-04CF-40CB-8340-6C6773960049}" srcOrd="12" destOrd="0" presId="urn:microsoft.com/office/officeart/2005/8/layout/orgChart1"/>
    <dgm:cxn modelId="{B2765F31-B22D-44BC-8EF5-A9A2F9E54685}" type="presParOf" srcId="{D51EE773-15DC-4A52-81E0-63573F63B14B}" destId="{677ECFDA-6775-42B6-B382-6D397D98D28A}" srcOrd="13" destOrd="0" presId="urn:microsoft.com/office/officeart/2005/8/layout/orgChart1"/>
    <dgm:cxn modelId="{93906661-8EAF-4098-9E5B-1CC8BC264B46}" type="presParOf" srcId="{677ECFDA-6775-42B6-B382-6D397D98D28A}" destId="{6D98B98C-A1E3-41CE-974C-1066C53E0F7D}" srcOrd="0" destOrd="0" presId="urn:microsoft.com/office/officeart/2005/8/layout/orgChart1"/>
    <dgm:cxn modelId="{F54DB9F6-D7BD-41D4-8640-0854FAADD718}" type="presParOf" srcId="{6D98B98C-A1E3-41CE-974C-1066C53E0F7D}" destId="{303C3405-EA46-43F4-9752-035EE6275031}" srcOrd="0" destOrd="0" presId="urn:microsoft.com/office/officeart/2005/8/layout/orgChart1"/>
    <dgm:cxn modelId="{46BBC3FA-58D8-46C1-9B81-AB2A7F0766CD}" type="presParOf" srcId="{6D98B98C-A1E3-41CE-974C-1066C53E0F7D}" destId="{F0605CF8-CB76-47E8-ACFB-8C6C7BF7D474}" srcOrd="1" destOrd="0" presId="urn:microsoft.com/office/officeart/2005/8/layout/orgChart1"/>
    <dgm:cxn modelId="{CC6B5DB7-0F62-4709-A416-CD9C1C9229C1}" type="presParOf" srcId="{677ECFDA-6775-42B6-B382-6D397D98D28A}" destId="{27ADCAFF-8D95-481A-BFD7-6BA4CFA7B04F}" srcOrd="1" destOrd="0" presId="urn:microsoft.com/office/officeart/2005/8/layout/orgChart1"/>
    <dgm:cxn modelId="{634D87D0-5451-4E93-9BDD-5391F2718DE6}" type="presParOf" srcId="{677ECFDA-6775-42B6-B382-6D397D98D28A}" destId="{44B2D6CD-F48E-4D71-BC8F-5219FF5D2B9D}" srcOrd="2" destOrd="0" presId="urn:microsoft.com/office/officeart/2005/8/layout/orgChart1"/>
    <dgm:cxn modelId="{4B5BE667-12F5-4D46-A2BB-7C6F5627622F}" type="presParOf" srcId="{D51EE773-15DC-4A52-81E0-63573F63B14B}" destId="{0320A999-583C-4C2D-8BE6-59EB4AB5AB85}" srcOrd="14" destOrd="0" presId="urn:microsoft.com/office/officeart/2005/8/layout/orgChart1"/>
    <dgm:cxn modelId="{9D199156-BC11-4C49-8380-AA292BA4A7AC}" type="presParOf" srcId="{D51EE773-15DC-4A52-81E0-63573F63B14B}" destId="{A7B20AF8-B9C1-4F52-9049-26172DBD66E9}" srcOrd="15" destOrd="0" presId="urn:microsoft.com/office/officeart/2005/8/layout/orgChart1"/>
    <dgm:cxn modelId="{47D3C51A-81D2-4054-9074-7E1848D83129}" type="presParOf" srcId="{A7B20AF8-B9C1-4F52-9049-26172DBD66E9}" destId="{C31C1AA1-60ED-4BD4-8E19-4E564BAE61A9}" srcOrd="0" destOrd="0" presId="urn:microsoft.com/office/officeart/2005/8/layout/orgChart1"/>
    <dgm:cxn modelId="{A470424B-A69C-41DB-A2AB-9EA0B12F36CF}" type="presParOf" srcId="{C31C1AA1-60ED-4BD4-8E19-4E564BAE61A9}" destId="{C1A476AC-7D9A-4588-B7E6-6338AF8A1A58}" srcOrd="0" destOrd="0" presId="urn:microsoft.com/office/officeart/2005/8/layout/orgChart1"/>
    <dgm:cxn modelId="{65DF7975-E2FB-40E9-97D4-3FEF7BF269F2}" type="presParOf" srcId="{C31C1AA1-60ED-4BD4-8E19-4E564BAE61A9}" destId="{44F57799-A2D4-4D6D-8787-7ABE5365269D}" srcOrd="1" destOrd="0" presId="urn:microsoft.com/office/officeart/2005/8/layout/orgChart1"/>
    <dgm:cxn modelId="{DC7DE0D8-6BD9-45E3-B796-386C214F77A2}" type="presParOf" srcId="{A7B20AF8-B9C1-4F52-9049-26172DBD66E9}" destId="{891D0FE2-A97E-4332-A201-AD398F7017C5}" srcOrd="1" destOrd="0" presId="urn:microsoft.com/office/officeart/2005/8/layout/orgChart1"/>
    <dgm:cxn modelId="{2682DD8E-8C9C-4A4F-8B27-249C3EFB2DB0}" type="presParOf" srcId="{A7B20AF8-B9C1-4F52-9049-26172DBD66E9}" destId="{F4672901-EF16-4678-8F6A-7EA752656493}" srcOrd="2" destOrd="0" presId="urn:microsoft.com/office/officeart/2005/8/layout/orgChart1"/>
    <dgm:cxn modelId="{12D1DBD9-65C6-459F-851E-5CF063BC947F}" type="presParOf" srcId="{A32C8C88-BEE5-43E7-A8D8-9735CB69DB64}" destId="{921D72C0-E3FB-4D01-B95F-264F480CFC81}" srcOrd="2" destOrd="0" presId="urn:microsoft.com/office/officeart/2005/8/layout/orgChart1"/>
    <dgm:cxn modelId="{E40EC816-C900-4D7F-894A-149FF2D5DA83}" type="presParOf" srcId="{9A4AAAE7-F78A-4DC7-9048-034A17AB6688}" destId="{96084589-067A-45B9-B19A-A85D4253F6DA}" srcOrd="8" destOrd="0" presId="urn:microsoft.com/office/officeart/2005/8/layout/orgChart1"/>
    <dgm:cxn modelId="{0204DF4A-2F16-4E05-9764-A01F829FB297}" type="presParOf" srcId="{9A4AAAE7-F78A-4DC7-9048-034A17AB6688}" destId="{5BD77635-0DA6-482D-A3EE-2255940BEA5E}" srcOrd="9" destOrd="0" presId="urn:microsoft.com/office/officeart/2005/8/layout/orgChart1"/>
    <dgm:cxn modelId="{1FF4A86E-C906-4FAE-A1B4-7231B5BD2FFE}" type="presParOf" srcId="{5BD77635-0DA6-482D-A3EE-2255940BEA5E}" destId="{39BDF28A-43DE-4E8E-957A-2127366E39EB}" srcOrd="0" destOrd="0" presId="urn:microsoft.com/office/officeart/2005/8/layout/orgChart1"/>
    <dgm:cxn modelId="{08F7D7E5-8DD6-4949-8FF7-FD60CCC236BD}" type="presParOf" srcId="{39BDF28A-43DE-4E8E-957A-2127366E39EB}" destId="{44AF42C1-EDEB-456F-92EC-518F7A723FF3}" srcOrd="0" destOrd="0" presId="urn:microsoft.com/office/officeart/2005/8/layout/orgChart1"/>
    <dgm:cxn modelId="{044B3CD9-E9B8-435C-8B13-DC19546895E8}" type="presParOf" srcId="{39BDF28A-43DE-4E8E-957A-2127366E39EB}" destId="{E2B32E6A-7487-4E65-82A8-33EE39B4A3B3}" srcOrd="1" destOrd="0" presId="urn:microsoft.com/office/officeart/2005/8/layout/orgChart1"/>
    <dgm:cxn modelId="{2727EEA6-9DEE-4DB8-9C0A-56C3396B0327}" type="presParOf" srcId="{5BD77635-0DA6-482D-A3EE-2255940BEA5E}" destId="{DCF3DF76-5A63-4DE8-AAE6-CE299C9D6938}" srcOrd="1" destOrd="0" presId="urn:microsoft.com/office/officeart/2005/8/layout/orgChart1"/>
    <dgm:cxn modelId="{E1974C0A-3B64-4536-88D0-7EF36E83FEBC}" type="presParOf" srcId="{DCF3DF76-5A63-4DE8-AAE6-CE299C9D6938}" destId="{36356863-7B2B-4270-A049-561AFF1A0A06}" srcOrd="0" destOrd="0" presId="urn:microsoft.com/office/officeart/2005/8/layout/orgChart1"/>
    <dgm:cxn modelId="{FE1F5127-B8A3-4001-9CE3-D3AFE2718A98}" type="presParOf" srcId="{DCF3DF76-5A63-4DE8-AAE6-CE299C9D6938}" destId="{C4C84CCA-6E55-442C-A24E-B693EB6CC0BE}" srcOrd="1" destOrd="0" presId="urn:microsoft.com/office/officeart/2005/8/layout/orgChart1"/>
    <dgm:cxn modelId="{EDA2F936-4F46-4407-A832-D55B07E76DBC}" type="presParOf" srcId="{C4C84CCA-6E55-442C-A24E-B693EB6CC0BE}" destId="{708D57EA-F05D-4DEE-94F9-F72E6ED684C3}" srcOrd="0" destOrd="0" presId="urn:microsoft.com/office/officeart/2005/8/layout/orgChart1"/>
    <dgm:cxn modelId="{71BC5A3C-76CF-4F41-AB26-6E558841AF0A}" type="presParOf" srcId="{708D57EA-F05D-4DEE-94F9-F72E6ED684C3}" destId="{1CA171EB-6DCC-404C-A4B8-3AEB64E1D09A}" srcOrd="0" destOrd="0" presId="urn:microsoft.com/office/officeart/2005/8/layout/orgChart1"/>
    <dgm:cxn modelId="{24D61CFB-1155-4511-9B0F-87D686F94B39}" type="presParOf" srcId="{708D57EA-F05D-4DEE-94F9-F72E6ED684C3}" destId="{7985B0F9-E961-4C10-9D75-E235EC1751E8}" srcOrd="1" destOrd="0" presId="urn:microsoft.com/office/officeart/2005/8/layout/orgChart1"/>
    <dgm:cxn modelId="{B8112F14-4BB3-4E35-876E-74BB43E12891}" type="presParOf" srcId="{C4C84CCA-6E55-442C-A24E-B693EB6CC0BE}" destId="{C7656B8C-1CA4-471E-B098-3D2D974FCABD}" srcOrd="1" destOrd="0" presId="urn:microsoft.com/office/officeart/2005/8/layout/orgChart1"/>
    <dgm:cxn modelId="{D475E005-1C11-4016-9DC4-6F17C5471A6E}" type="presParOf" srcId="{C4C84CCA-6E55-442C-A24E-B693EB6CC0BE}" destId="{4B674A0C-F5C1-42BF-BE39-3B45C19EC037}" srcOrd="2" destOrd="0" presId="urn:microsoft.com/office/officeart/2005/8/layout/orgChart1"/>
    <dgm:cxn modelId="{266B3E24-D822-4875-B38F-75E0AB80F0F6}" type="presParOf" srcId="{DCF3DF76-5A63-4DE8-AAE6-CE299C9D6938}" destId="{582B9DDD-CA9F-4303-BA77-1F598D6367DD}" srcOrd="2" destOrd="0" presId="urn:microsoft.com/office/officeart/2005/8/layout/orgChart1"/>
    <dgm:cxn modelId="{950CBB81-BC7D-46EC-8009-4F04040B22EF}" type="presParOf" srcId="{DCF3DF76-5A63-4DE8-AAE6-CE299C9D6938}" destId="{BCB742AD-1BBA-4A6F-9D85-1868A56CDD1B}" srcOrd="3" destOrd="0" presId="urn:microsoft.com/office/officeart/2005/8/layout/orgChart1"/>
    <dgm:cxn modelId="{EDD4AB9A-2055-4F35-9382-DD1D8CF77DDC}" type="presParOf" srcId="{BCB742AD-1BBA-4A6F-9D85-1868A56CDD1B}" destId="{0AEB9BAB-05A2-490A-BB24-8F3B22E1853A}" srcOrd="0" destOrd="0" presId="urn:microsoft.com/office/officeart/2005/8/layout/orgChart1"/>
    <dgm:cxn modelId="{4DAAC897-8487-46B4-8BD9-07CF22C85A75}" type="presParOf" srcId="{0AEB9BAB-05A2-490A-BB24-8F3B22E1853A}" destId="{9C47DF03-2819-4B5C-8CCE-7109D15D53F5}" srcOrd="0" destOrd="0" presId="urn:microsoft.com/office/officeart/2005/8/layout/orgChart1"/>
    <dgm:cxn modelId="{A78AA4CF-4058-46CB-8C33-6916F65F56CA}" type="presParOf" srcId="{0AEB9BAB-05A2-490A-BB24-8F3B22E1853A}" destId="{5E1E8B54-B760-455F-B596-BD9D159FE31F}" srcOrd="1" destOrd="0" presId="urn:microsoft.com/office/officeart/2005/8/layout/orgChart1"/>
    <dgm:cxn modelId="{93706B94-9566-42CC-B72F-70974798C2FD}" type="presParOf" srcId="{BCB742AD-1BBA-4A6F-9D85-1868A56CDD1B}" destId="{C43892C1-39A2-4E59-975D-CBA1CD2CB82C}" srcOrd="1" destOrd="0" presId="urn:microsoft.com/office/officeart/2005/8/layout/orgChart1"/>
    <dgm:cxn modelId="{94AB7B4E-147E-4579-A210-4EFC5C84C1F5}" type="presParOf" srcId="{BCB742AD-1BBA-4A6F-9D85-1868A56CDD1B}" destId="{BAA22745-AD2A-4416-B8A8-66FFFCE67FBE}" srcOrd="2" destOrd="0" presId="urn:microsoft.com/office/officeart/2005/8/layout/orgChart1"/>
    <dgm:cxn modelId="{AB2D7E94-6A5C-4CED-8FD6-4AEA7710BCD0}" type="presParOf" srcId="{DCF3DF76-5A63-4DE8-AAE6-CE299C9D6938}" destId="{8768E5EA-51E3-40ED-A245-5A8E154C42F1}" srcOrd="4" destOrd="0" presId="urn:microsoft.com/office/officeart/2005/8/layout/orgChart1"/>
    <dgm:cxn modelId="{09B962BB-E2E4-4615-B50F-C6169DAEC1D6}" type="presParOf" srcId="{DCF3DF76-5A63-4DE8-AAE6-CE299C9D6938}" destId="{D64D9749-334C-465F-82A1-A65D18E26F58}" srcOrd="5" destOrd="0" presId="urn:microsoft.com/office/officeart/2005/8/layout/orgChart1"/>
    <dgm:cxn modelId="{2AEA67B5-DBE5-44F0-B852-FDD9D1A5CC1A}" type="presParOf" srcId="{D64D9749-334C-465F-82A1-A65D18E26F58}" destId="{51C035E3-11BD-411D-A992-9F2CF2C5C778}" srcOrd="0" destOrd="0" presId="urn:microsoft.com/office/officeart/2005/8/layout/orgChart1"/>
    <dgm:cxn modelId="{91337C6E-B14B-4E55-96AB-024353AC2381}" type="presParOf" srcId="{51C035E3-11BD-411D-A992-9F2CF2C5C778}" destId="{3AB5C627-CA74-4BD7-B747-CDADE9C44163}" srcOrd="0" destOrd="0" presId="urn:microsoft.com/office/officeart/2005/8/layout/orgChart1"/>
    <dgm:cxn modelId="{E3496B6C-7AF1-4837-9E6E-16F98DA6CBB1}" type="presParOf" srcId="{51C035E3-11BD-411D-A992-9F2CF2C5C778}" destId="{052D0DBF-3A78-408A-9426-8BC0C7A6D1B7}" srcOrd="1" destOrd="0" presId="urn:microsoft.com/office/officeart/2005/8/layout/orgChart1"/>
    <dgm:cxn modelId="{C9CE5AB7-372B-4FE3-B25D-3B0ADD7634F6}" type="presParOf" srcId="{D64D9749-334C-465F-82A1-A65D18E26F58}" destId="{59317E37-0F97-4D12-8346-9941140D520C}" srcOrd="1" destOrd="0" presId="urn:microsoft.com/office/officeart/2005/8/layout/orgChart1"/>
    <dgm:cxn modelId="{9E855F44-1511-48D9-8DBD-1BD5F977CFAD}" type="presParOf" srcId="{D64D9749-334C-465F-82A1-A65D18E26F58}" destId="{83FD423A-C556-4BA4-AB0A-F0AAFDB2A1C1}" srcOrd="2" destOrd="0" presId="urn:microsoft.com/office/officeart/2005/8/layout/orgChart1"/>
    <dgm:cxn modelId="{3A12842B-C9BA-47BA-B798-1B62E6269046}" type="presParOf" srcId="{5BD77635-0DA6-482D-A3EE-2255940BEA5E}" destId="{6DA7B23C-1935-4FAA-8694-75E18D4E33DC}" srcOrd="2" destOrd="0" presId="urn:microsoft.com/office/officeart/2005/8/layout/orgChart1"/>
    <dgm:cxn modelId="{42EA681D-04C1-48AD-85ED-13E27A27FA79}" type="presParOf" srcId="{9A4AAAE7-F78A-4DC7-9048-034A17AB6688}" destId="{C0C9C55A-C73F-4361-ADA2-428A7D17B5FA}" srcOrd="10" destOrd="0" presId="urn:microsoft.com/office/officeart/2005/8/layout/orgChart1"/>
    <dgm:cxn modelId="{4D980ECC-E97B-44F2-8A07-5D90A9E2BFD8}" type="presParOf" srcId="{9A4AAAE7-F78A-4DC7-9048-034A17AB6688}" destId="{AC3435A7-5ED6-4DCC-8283-A73B23A20E9A}" srcOrd="11" destOrd="0" presId="urn:microsoft.com/office/officeart/2005/8/layout/orgChart1"/>
    <dgm:cxn modelId="{9E3256B7-B69E-4C21-8275-1E8146AA53C2}" type="presParOf" srcId="{AC3435A7-5ED6-4DCC-8283-A73B23A20E9A}" destId="{7EA52129-6574-449E-AFC8-3A92CBA73E21}" srcOrd="0" destOrd="0" presId="urn:microsoft.com/office/officeart/2005/8/layout/orgChart1"/>
    <dgm:cxn modelId="{7F340A53-F45B-4079-95ED-2DC7B2C79E2D}" type="presParOf" srcId="{7EA52129-6574-449E-AFC8-3A92CBA73E21}" destId="{7D250D46-B5E1-4DFE-B59E-0FFA67DEA223}" srcOrd="0" destOrd="0" presId="urn:microsoft.com/office/officeart/2005/8/layout/orgChart1"/>
    <dgm:cxn modelId="{8DC79B40-947F-4E9D-89D3-310555FEDAB2}" type="presParOf" srcId="{7EA52129-6574-449E-AFC8-3A92CBA73E21}" destId="{9B79CCC6-41FB-4D47-915A-EBF9C1A59973}" srcOrd="1" destOrd="0" presId="urn:microsoft.com/office/officeart/2005/8/layout/orgChart1"/>
    <dgm:cxn modelId="{D5A4FA3C-F955-40F5-991E-1DE5E04D09C6}" type="presParOf" srcId="{AC3435A7-5ED6-4DCC-8283-A73B23A20E9A}" destId="{80A7E24B-9E93-412B-A3F5-915639DB2D7C}" srcOrd="1" destOrd="0" presId="urn:microsoft.com/office/officeart/2005/8/layout/orgChart1"/>
    <dgm:cxn modelId="{53899BC2-756E-4274-A265-5B5638644373}" type="presParOf" srcId="{AC3435A7-5ED6-4DCC-8283-A73B23A20E9A}" destId="{0116ADA0-2A5D-450A-AB53-10BBF66046EC}" srcOrd="2" destOrd="0" presId="urn:microsoft.com/office/officeart/2005/8/layout/orgChart1"/>
    <dgm:cxn modelId="{6B63ECE3-7C3C-4BF9-87E0-0083558653C6}" type="presParOf" srcId="{3127BC70-7804-4A66-9EB5-20503F311F6C}" destId="{E5A8F83B-1825-46B3-A175-AE411108548D}" srcOrd="2" destOrd="0" presId="urn:microsoft.com/office/officeart/2005/8/layout/orgChart1"/>
  </dgm:cxnLst>
  <dgm:bg>
    <a:effect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9C55A-C73F-4361-ADA2-428A7D17B5FA}">
      <dsp:nvSpPr>
        <dsp:cNvPr id="0" name=""/>
        <dsp:cNvSpPr/>
      </dsp:nvSpPr>
      <dsp:spPr>
        <a:xfrm>
          <a:off x="3760440" y="417447"/>
          <a:ext cx="3273099" cy="173757"/>
        </a:xfrm>
        <a:custGeom>
          <a:avLst/>
          <a:gdLst/>
          <a:ahLst/>
          <a:cxnLst/>
          <a:rect l="0" t="0" r="0" b="0"/>
          <a:pathLst>
            <a:path>
              <a:moveTo>
                <a:pt x="0" y="0"/>
              </a:moveTo>
              <a:lnTo>
                <a:pt x="0" y="86878"/>
              </a:lnTo>
              <a:lnTo>
                <a:pt x="3273099" y="86878"/>
              </a:lnTo>
              <a:lnTo>
                <a:pt x="3273099" y="1737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68E5EA-51E3-40ED-A245-5A8E154C42F1}">
      <dsp:nvSpPr>
        <dsp:cNvPr id="0" name=""/>
        <dsp:cNvSpPr/>
      </dsp:nvSpPr>
      <dsp:spPr>
        <a:xfrm>
          <a:off x="5742257" y="1004913"/>
          <a:ext cx="105527" cy="1555542"/>
        </a:xfrm>
        <a:custGeom>
          <a:avLst/>
          <a:gdLst/>
          <a:ahLst/>
          <a:cxnLst/>
          <a:rect l="0" t="0" r="0" b="0"/>
          <a:pathLst>
            <a:path>
              <a:moveTo>
                <a:pt x="0" y="0"/>
              </a:moveTo>
              <a:lnTo>
                <a:pt x="0" y="1555542"/>
              </a:lnTo>
              <a:lnTo>
                <a:pt x="105527" y="15555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2B9DDD-CA9F-4303-BA77-1F598D6367DD}">
      <dsp:nvSpPr>
        <dsp:cNvPr id="0" name=""/>
        <dsp:cNvSpPr/>
      </dsp:nvSpPr>
      <dsp:spPr>
        <a:xfrm>
          <a:off x="5742257" y="1004913"/>
          <a:ext cx="105527" cy="968076"/>
        </a:xfrm>
        <a:custGeom>
          <a:avLst/>
          <a:gdLst/>
          <a:ahLst/>
          <a:cxnLst/>
          <a:rect l="0" t="0" r="0" b="0"/>
          <a:pathLst>
            <a:path>
              <a:moveTo>
                <a:pt x="0" y="0"/>
              </a:moveTo>
              <a:lnTo>
                <a:pt x="0" y="968076"/>
              </a:lnTo>
              <a:lnTo>
                <a:pt x="105527" y="96807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356863-7B2B-4270-A049-561AFF1A0A06}">
      <dsp:nvSpPr>
        <dsp:cNvPr id="0" name=""/>
        <dsp:cNvSpPr/>
      </dsp:nvSpPr>
      <dsp:spPr>
        <a:xfrm>
          <a:off x="5742257" y="1004913"/>
          <a:ext cx="105527" cy="380611"/>
        </a:xfrm>
        <a:custGeom>
          <a:avLst/>
          <a:gdLst/>
          <a:ahLst/>
          <a:cxnLst/>
          <a:rect l="0" t="0" r="0" b="0"/>
          <a:pathLst>
            <a:path>
              <a:moveTo>
                <a:pt x="0" y="0"/>
              </a:moveTo>
              <a:lnTo>
                <a:pt x="0" y="380611"/>
              </a:lnTo>
              <a:lnTo>
                <a:pt x="105527" y="3806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084589-067A-45B9-B19A-A85D4253F6DA}">
      <dsp:nvSpPr>
        <dsp:cNvPr id="0" name=""/>
        <dsp:cNvSpPr/>
      </dsp:nvSpPr>
      <dsp:spPr>
        <a:xfrm>
          <a:off x="3760440" y="417447"/>
          <a:ext cx="2263225" cy="173757"/>
        </a:xfrm>
        <a:custGeom>
          <a:avLst/>
          <a:gdLst/>
          <a:ahLst/>
          <a:cxnLst/>
          <a:rect l="0" t="0" r="0" b="0"/>
          <a:pathLst>
            <a:path>
              <a:moveTo>
                <a:pt x="0" y="0"/>
              </a:moveTo>
              <a:lnTo>
                <a:pt x="0" y="86878"/>
              </a:lnTo>
              <a:lnTo>
                <a:pt x="2263225" y="86878"/>
              </a:lnTo>
              <a:lnTo>
                <a:pt x="2263225" y="1737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20A999-583C-4C2D-8BE6-59EB4AB5AB85}">
      <dsp:nvSpPr>
        <dsp:cNvPr id="0" name=""/>
        <dsp:cNvSpPr/>
      </dsp:nvSpPr>
      <dsp:spPr>
        <a:xfrm>
          <a:off x="4171466" y="1007341"/>
          <a:ext cx="163156" cy="4490441"/>
        </a:xfrm>
        <a:custGeom>
          <a:avLst/>
          <a:gdLst/>
          <a:ahLst/>
          <a:cxnLst/>
          <a:rect l="0" t="0" r="0" b="0"/>
          <a:pathLst>
            <a:path>
              <a:moveTo>
                <a:pt x="0" y="0"/>
              </a:moveTo>
              <a:lnTo>
                <a:pt x="0" y="4490441"/>
              </a:lnTo>
              <a:lnTo>
                <a:pt x="163156" y="449044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0F6C05-04CF-40CB-8340-6C6773960049}">
      <dsp:nvSpPr>
        <dsp:cNvPr id="0" name=""/>
        <dsp:cNvSpPr/>
      </dsp:nvSpPr>
      <dsp:spPr>
        <a:xfrm>
          <a:off x="4171466" y="1007341"/>
          <a:ext cx="163156" cy="3902975"/>
        </a:xfrm>
        <a:custGeom>
          <a:avLst/>
          <a:gdLst/>
          <a:ahLst/>
          <a:cxnLst/>
          <a:rect l="0" t="0" r="0" b="0"/>
          <a:pathLst>
            <a:path>
              <a:moveTo>
                <a:pt x="0" y="0"/>
              </a:moveTo>
              <a:lnTo>
                <a:pt x="0" y="3902975"/>
              </a:lnTo>
              <a:lnTo>
                <a:pt x="163156" y="39029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565BC2-DB57-4AA3-8555-DE3DAED8F8CA}">
      <dsp:nvSpPr>
        <dsp:cNvPr id="0" name=""/>
        <dsp:cNvSpPr/>
      </dsp:nvSpPr>
      <dsp:spPr>
        <a:xfrm>
          <a:off x="4171466" y="1007341"/>
          <a:ext cx="163156" cy="3315510"/>
        </a:xfrm>
        <a:custGeom>
          <a:avLst/>
          <a:gdLst/>
          <a:ahLst/>
          <a:cxnLst/>
          <a:rect l="0" t="0" r="0" b="0"/>
          <a:pathLst>
            <a:path>
              <a:moveTo>
                <a:pt x="0" y="0"/>
              </a:moveTo>
              <a:lnTo>
                <a:pt x="0" y="3315510"/>
              </a:lnTo>
              <a:lnTo>
                <a:pt x="163156" y="33155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03BE4C-F7F1-4414-BAA2-3552DBE3ECE5}">
      <dsp:nvSpPr>
        <dsp:cNvPr id="0" name=""/>
        <dsp:cNvSpPr/>
      </dsp:nvSpPr>
      <dsp:spPr>
        <a:xfrm>
          <a:off x="4171466" y="1007341"/>
          <a:ext cx="163156" cy="2728044"/>
        </a:xfrm>
        <a:custGeom>
          <a:avLst/>
          <a:gdLst/>
          <a:ahLst/>
          <a:cxnLst/>
          <a:rect l="0" t="0" r="0" b="0"/>
          <a:pathLst>
            <a:path>
              <a:moveTo>
                <a:pt x="0" y="0"/>
              </a:moveTo>
              <a:lnTo>
                <a:pt x="0" y="2728044"/>
              </a:lnTo>
              <a:lnTo>
                <a:pt x="163156" y="272804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AC90DF-5B6B-46AD-9D20-1E8CEC6C9002}">
      <dsp:nvSpPr>
        <dsp:cNvPr id="0" name=""/>
        <dsp:cNvSpPr/>
      </dsp:nvSpPr>
      <dsp:spPr>
        <a:xfrm>
          <a:off x="4171466" y="1007341"/>
          <a:ext cx="163156" cy="2140579"/>
        </a:xfrm>
        <a:custGeom>
          <a:avLst/>
          <a:gdLst/>
          <a:ahLst/>
          <a:cxnLst/>
          <a:rect l="0" t="0" r="0" b="0"/>
          <a:pathLst>
            <a:path>
              <a:moveTo>
                <a:pt x="0" y="0"/>
              </a:moveTo>
              <a:lnTo>
                <a:pt x="0" y="2140579"/>
              </a:lnTo>
              <a:lnTo>
                <a:pt x="163156" y="21405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9CCF49-0694-4F58-8C30-C537F73D5A96}">
      <dsp:nvSpPr>
        <dsp:cNvPr id="0" name=""/>
        <dsp:cNvSpPr/>
      </dsp:nvSpPr>
      <dsp:spPr>
        <a:xfrm>
          <a:off x="4171466" y="1007341"/>
          <a:ext cx="163156" cy="1553113"/>
        </a:xfrm>
        <a:custGeom>
          <a:avLst/>
          <a:gdLst/>
          <a:ahLst/>
          <a:cxnLst/>
          <a:rect l="0" t="0" r="0" b="0"/>
          <a:pathLst>
            <a:path>
              <a:moveTo>
                <a:pt x="0" y="0"/>
              </a:moveTo>
              <a:lnTo>
                <a:pt x="0" y="1553113"/>
              </a:lnTo>
              <a:lnTo>
                <a:pt x="163156" y="155311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5CD595-16B8-4BAF-8F6A-0AC027D23DAF}">
      <dsp:nvSpPr>
        <dsp:cNvPr id="0" name=""/>
        <dsp:cNvSpPr/>
      </dsp:nvSpPr>
      <dsp:spPr>
        <a:xfrm>
          <a:off x="4171466" y="1007341"/>
          <a:ext cx="163156" cy="965648"/>
        </a:xfrm>
        <a:custGeom>
          <a:avLst/>
          <a:gdLst/>
          <a:ahLst/>
          <a:cxnLst/>
          <a:rect l="0" t="0" r="0" b="0"/>
          <a:pathLst>
            <a:path>
              <a:moveTo>
                <a:pt x="0" y="0"/>
              </a:moveTo>
              <a:lnTo>
                <a:pt x="0" y="965648"/>
              </a:lnTo>
              <a:lnTo>
                <a:pt x="163156" y="9656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00EDF1-E6F7-4155-8652-1B03BA24FB79}">
      <dsp:nvSpPr>
        <dsp:cNvPr id="0" name=""/>
        <dsp:cNvSpPr/>
      </dsp:nvSpPr>
      <dsp:spPr>
        <a:xfrm>
          <a:off x="4171466" y="1007341"/>
          <a:ext cx="163156" cy="378182"/>
        </a:xfrm>
        <a:custGeom>
          <a:avLst/>
          <a:gdLst/>
          <a:ahLst/>
          <a:cxnLst/>
          <a:rect l="0" t="0" r="0" b="0"/>
          <a:pathLst>
            <a:path>
              <a:moveTo>
                <a:pt x="0" y="0"/>
              </a:moveTo>
              <a:lnTo>
                <a:pt x="0" y="378182"/>
              </a:lnTo>
              <a:lnTo>
                <a:pt x="163156" y="37818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8EEBAA-D5F3-4F41-AD58-6B0150AC0A69}">
      <dsp:nvSpPr>
        <dsp:cNvPr id="0" name=""/>
        <dsp:cNvSpPr/>
      </dsp:nvSpPr>
      <dsp:spPr>
        <a:xfrm>
          <a:off x="3760440" y="417447"/>
          <a:ext cx="932162" cy="176185"/>
        </a:xfrm>
        <a:custGeom>
          <a:avLst/>
          <a:gdLst/>
          <a:ahLst/>
          <a:cxnLst/>
          <a:rect l="0" t="0" r="0" b="0"/>
          <a:pathLst>
            <a:path>
              <a:moveTo>
                <a:pt x="0" y="0"/>
              </a:moveTo>
              <a:lnTo>
                <a:pt x="0" y="89307"/>
              </a:lnTo>
              <a:lnTo>
                <a:pt x="932162" y="89307"/>
              </a:lnTo>
              <a:lnTo>
                <a:pt x="932162" y="1761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C4A262-460A-422D-AC9F-FBFA4A7500A9}">
      <dsp:nvSpPr>
        <dsp:cNvPr id="0" name=""/>
        <dsp:cNvSpPr/>
      </dsp:nvSpPr>
      <dsp:spPr>
        <a:xfrm>
          <a:off x="3154448" y="417447"/>
          <a:ext cx="605991" cy="173757"/>
        </a:xfrm>
        <a:custGeom>
          <a:avLst/>
          <a:gdLst/>
          <a:ahLst/>
          <a:cxnLst/>
          <a:rect l="0" t="0" r="0" b="0"/>
          <a:pathLst>
            <a:path>
              <a:moveTo>
                <a:pt x="605991" y="0"/>
              </a:moveTo>
              <a:lnTo>
                <a:pt x="605991" y="86878"/>
              </a:lnTo>
              <a:lnTo>
                <a:pt x="0" y="86878"/>
              </a:lnTo>
              <a:lnTo>
                <a:pt x="0" y="1737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85E0CC-4C60-4F49-8271-237A57755BBF}">
      <dsp:nvSpPr>
        <dsp:cNvPr id="0" name=""/>
        <dsp:cNvSpPr/>
      </dsp:nvSpPr>
      <dsp:spPr>
        <a:xfrm>
          <a:off x="1557062" y="1007341"/>
          <a:ext cx="96929" cy="4490441"/>
        </a:xfrm>
        <a:custGeom>
          <a:avLst/>
          <a:gdLst/>
          <a:ahLst/>
          <a:cxnLst/>
          <a:rect l="0" t="0" r="0" b="0"/>
          <a:pathLst>
            <a:path>
              <a:moveTo>
                <a:pt x="0" y="0"/>
              </a:moveTo>
              <a:lnTo>
                <a:pt x="0" y="4490441"/>
              </a:lnTo>
              <a:lnTo>
                <a:pt x="96929" y="449044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7409E3-DB7C-4887-A849-3B61EC23ACE9}">
      <dsp:nvSpPr>
        <dsp:cNvPr id="0" name=""/>
        <dsp:cNvSpPr/>
      </dsp:nvSpPr>
      <dsp:spPr>
        <a:xfrm>
          <a:off x="1557062" y="1007341"/>
          <a:ext cx="96929" cy="3902975"/>
        </a:xfrm>
        <a:custGeom>
          <a:avLst/>
          <a:gdLst/>
          <a:ahLst/>
          <a:cxnLst/>
          <a:rect l="0" t="0" r="0" b="0"/>
          <a:pathLst>
            <a:path>
              <a:moveTo>
                <a:pt x="0" y="0"/>
              </a:moveTo>
              <a:lnTo>
                <a:pt x="0" y="3902975"/>
              </a:lnTo>
              <a:lnTo>
                <a:pt x="96929" y="39029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F7FB72-1115-493D-AC83-1523ADF9DD25}">
      <dsp:nvSpPr>
        <dsp:cNvPr id="0" name=""/>
        <dsp:cNvSpPr/>
      </dsp:nvSpPr>
      <dsp:spPr>
        <a:xfrm>
          <a:off x="1557062" y="1007341"/>
          <a:ext cx="96929" cy="3315510"/>
        </a:xfrm>
        <a:custGeom>
          <a:avLst/>
          <a:gdLst/>
          <a:ahLst/>
          <a:cxnLst/>
          <a:rect l="0" t="0" r="0" b="0"/>
          <a:pathLst>
            <a:path>
              <a:moveTo>
                <a:pt x="0" y="0"/>
              </a:moveTo>
              <a:lnTo>
                <a:pt x="0" y="3315510"/>
              </a:lnTo>
              <a:lnTo>
                <a:pt x="96929" y="33155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F8DC35-0BCB-47A0-8573-5A98379483C9}">
      <dsp:nvSpPr>
        <dsp:cNvPr id="0" name=""/>
        <dsp:cNvSpPr/>
      </dsp:nvSpPr>
      <dsp:spPr>
        <a:xfrm>
          <a:off x="1557062" y="1007341"/>
          <a:ext cx="96929" cy="2728044"/>
        </a:xfrm>
        <a:custGeom>
          <a:avLst/>
          <a:gdLst/>
          <a:ahLst/>
          <a:cxnLst/>
          <a:rect l="0" t="0" r="0" b="0"/>
          <a:pathLst>
            <a:path>
              <a:moveTo>
                <a:pt x="0" y="0"/>
              </a:moveTo>
              <a:lnTo>
                <a:pt x="0" y="2728044"/>
              </a:lnTo>
              <a:lnTo>
                <a:pt x="96929" y="272804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800175-24DF-4AC1-A71C-59618E53FBB0}">
      <dsp:nvSpPr>
        <dsp:cNvPr id="0" name=""/>
        <dsp:cNvSpPr/>
      </dsp:nvSpPr>
      <dsp:spPr>
        <a:xfrm>
          <a:off x="1557062" y="1007341"/>
          <a:ext cx="96929" cy="2140579"/>
        </a:xfrm>
        <a:custGeom>
          <a:avLst/>
          <a:gdLst/>
          <a:ahLst/>
          <a:cxnLst/>
          <a:rect l="0" t="0" r="0" b="0"/>
          <a:pathLst>
            <a:path>
              <a:moveTo>
                <a:pt x="0" y="0"/>
              </a:moveTo>
              <a:lnTo>
                <a:pt x="0" y="2140579"/>
              </a:lnTo>
              <a:lnTo>
                <a:pt x="96929" y="21405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28FBC6-427B-4313-9431-2273A1A2E96B}">
      <dsp:nvSpPr>
        <dsp:cNvPr id="0" name=""/>
        <dsp:cNvSpPr/>
      </dsp:nvSpPr>
      <dsp:spPr>
        <a:xfrm>
          <a:off x="1557062" y="1007341"/>
          <a:ext cx="96929" cy="1553113"/>
        </a:xfrm>
        <a:custGeom>
          <a:avLst/>
          <a:gdLst/>
          <a:ahLst/>
          <a:cxnLst/>
          <a:rect l="0" t="0" r="0" b="0"/>
          <a:pathLst>
            <a:path>
              <a:moveTo>
                <a:pt x="0" y="0"/>
              </a:moveTo>
              <a:lnTo>
                <a:pt x="0" y="1553113"/>
              </a:lnTo>
              <a:lnTo>
                <a:pt x="96929" y="155311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BDD71F-E77F-440A-965A-64C43748431A}">
      <dsp:nvSpPr>
        <dsp:cNvPr id="0" name=""/>
        <dsp:cNvSpPr/>
      </dsp:nvSpPr>
      <dsp:spPr>
        <a:xfrm>
          <a:off x="1557062" y="1007341"/>
          <a:ext cx="96929" cy="965648"/>
        </a:xfrm>
        <a:custGeom>
          <a:avLst/>
          <a:gdLst/>
          <a:ahLst/>
          <a:cxnLst/>
          <a:rect l="0" t="0" r="0" b="0"/>
          <a:pathLst>
            <a:path>
              <a:moveTo>
                <a:pt x="0" y="0"/>
              </a:moveTo>
              <a:lnTo>
                <a:pt x="0" y="965648"/>
              </a:lnTo>
              <a:lnTo>
                <a:pt x="96929" y="9656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C02E23-9E4C-4028-941E-0BD6B74E2E96}">
      <dsp:nvSpPr>
        <dsp:cNvPr id="0" name=""/>
        <dsp:cNvSpPr/>
      </dsp:nvSpPr>
      <dsp:spPr>
        <a:xfrm>
          <a:off x="1557062" y="1007341"/>
          <a:ext cx="96929" cy="378182"/>
        </a:xfrm>
        <a:custGeom>
          <a:avLst/>
          <a:gdLst/>
          <a:ahLst/>
          <a:cxnLst/>
          <a:rect l="0" t="0" r="0" b="0"/>
          <a:pathLst>
            <a:path>
              <a:moveTo>
                <a:pt x="0" y="0"/>
              </a:moveTo>
              <a:lnTo>
                <a:pt x="0" y="378182"/>
              </a:lnTo>
              <a:lnTo>
                <a:pt x="96929" y="37818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04D86C-3193-4307-9AAC-D665ED39B782}">
      <dsp:nvSpPr>
        <dsp:cNvPr id="0" name=""/>
        <dsp:cNvSpPr/>
      </dsp:nvSpPr>
      <dsp:spPr>
        <a:xfrm>
          <a:off x="1901591" y="417447"/>
          <a:ext cx="1858848" cy="176185"/>
        </a:xfrm>
        <a:custGeom>
          <a:avLst/>
          <a:gdLst/>
          <a:ahLst/>
          <a:cxnLst/>
          <a:rect l="0" t="0" r="0" b="0"/>
          <a:pathLst>
            <a:path>
              <a:moveTo>
                <a:pt x="1858848" y="0"/>
              </a:moveTo>
              <a:lnTo>
                <a:pt x="1858848" y="89307"/>
              </a:lnTo>
              <a:lnTo>
                <a:pt x="0" y="89307"/>
              </a:lnTo>
              <a:lnTo>
                <a:pt x="0" y="1761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C1EA96-8855-4F41-80D6-3A3D4A357AD7}">
      <dsp:nvSpPr>
        <dsp:cNvPr id="0" name=""/>
        <dsp:cNvSpPr/>
      </dsp:nvSpPr>
      <dsp:spPr>
        <a:xfrm>
          <a:off x="142545" y="1007341"/>
          <a:ext cx="128668" cy="3902975"/>
        </a:xfrm>
        <a:custGeom>
          <a:avLst/>
          <a:gdLst/>
          <a:ahLst/>
          <a:cxnLst/>
          <a:rect l="0" t="0" r="0" b="0"/>
          <a:pathLst>
            <a:path>
              <a:moveTo>
                <a:pt x="0" y="0"/>
              </a:moveTo>
              <a:lnTo>
                <a:pt x="0" y="3902975"/>
              </a:lnTo>
              <a:lnTo>
                <a:pt x="128668" y="39029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5AADCB-529B-4DA2-B9A2-4ADF81902CC5}">
      <dsp:nvSpPr>
        <dsp:cNvPr id="0" name=""/>
        <dsp:cNvSpPr/>
      </dsp:nvSpPr>
      <dsp:spPr>
        <a:xfrm>
          <a:off x="142545" y="1007341"/>
          <a:ext cx="128668" cy="3315510"/>
        </a:xfrm>
        <a:custGeom>
          <a:avLst/>
          <a:gdLst/>
          <a:ahLst/>
          <a:cxnLst/>
          <a:rect l="0" t="0" r="0" b="0"/>
          <a:pathLst>
            <a:path>
              <a:moveTo>
                <a:pt x="0" y="0"/>
              </a:moveTo>
              <a:lnTo>
                <a:pt x="0" y="3315510"/>
              </a:lnTo>
              <a:lnTo>
                <a:pt x="128668" y="33155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5E0612-1004-4B22-806B-DE4A75E2C324}">
      <dsp:nvSpPr>
        <dsp:cNvPr id="0" name=""/>
        <dsp:cNvSpPr/>
      </dsp:nvSpPr>
      <dsp:spPr>
        <a:xfrm>
          <a:off x="142545" y="1007341"/>
          <a:ext cx="128668" cy="2728044"/>
        </a:xfrm>
        <a:custGeom>
          <a:avLst/>
          <a:gdLst/>
          <a:ahLst/>
          <a:cxnLst/>
          <a:rect l="0" t="0" r="0" b="0"/>
          <a:pathLst>
            <a:path>
              <a:moveTo>
                <a:pt x="0" y="0"/>
              </a:moveTo>
              <a:lnTo>
                <a:pt x="0" y="2728044"/>
              </a:lnTo>
              <a:lnTo>
                <a:pt x="128668" y="272804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9A4A93-67BD-427E-B31B-C040B5166327}">
      <dsp:nvSpPr>
        <dsp:cNvPr id="0" name=""/>
        <dsp:cNvSpPr/>
      </dsp:nvSpPr>
      <dsp:spPr>
        <a:xfrm>
          <a:off x="142545" y="1007341"/>
          <a:ext cx="128668" cy="2140579"/>
        </a:xfrm>
        <a:custGeom>
          <a:avLst/>
          <a:gdLst/>
          <a:ahLst/>
          <a:cxnLst/>
          <a:rect l="0" t="0" r="0" b="0"/>
          <a:pathLst>
            <a:path>
              <a:moveTo>
                <a:pt x="0" y="0"/>
              </a:moveTo>
              <a:lnTo>
                <a:pt x="0" y="2140579"/>
              </a:lnTo>
              <a:lnTo>
                <a:pt x="128668" y="21405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644C84-217B-4506-935D-2B5917E25711}">
      <dsp:nvSpPr>
        <dsp:cNvPr id="0" name=""/>
        <dsp:cNvSpPr/>
      </dsp:nvSpPr>
      <dsp:spPr>
        <a:xfrm>
          <a:off x="142545" y="1007341"/>
          <a:ext cx="128668" cy="1553113"/>
        </a:xfrm>
        <a:custGeom>
          <a:avLst/>
          <a:gdLst/>
          <a:ahLst/>
          <a:cxnLst/>
          <a:rect l="0" t="0" r="0" b="0"/>
          <a:pathLst>
            <a:path>
              <a:moveTo>
                <a:pt x="0" y="0"/>
              </a:moveTo>
              <a:lnTo>
                <a:pt x="0" y="1553113"/>
              </a:lnTo>
              <a:lnTo>
                <a:pt x="128668" y="155311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478F6-300A-4DF8-9FE3-B66AC6ADF9B3}">
      <dsp:nvSpPr>
        <dsp:cNvPr id="0" name=""/>
        <dsp:cNvSpPr/>
      </dsp:nvSpPr>
      <dsp:spPr>
        <a:xfrm>
          <a:off x="142545" y="1007341"/>
          <a:ext cx="128668" cy="965648"/>
        </a:xfrm>
        <a:custGeom>
          <a:avLst/>
          <a:gdLst/>
          <a:ahLst/>
          <a:cxnLst/>
          <a:rect l="0" t="0" r="0" b="0"/>
          <a:pathLst>
            <a:path>
              <a:moveTo>
                <a:pt x="0" y="0"/>
              </a:moveTo>
              <a:lnTo>
                <a:pt x="0" y="965648"/>
              </a:lnTo>
              <a:lnTo>
                <a:pt x="128668" y="9656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213CBD-6D9D-4E83-92A7-05C549AE7E40}">
      <dsp:nvSpPr>
        <dsp:cNvPr id="0" name=""/>
        <dsp:cNvSpPr/>
      </dsp:nvSpPr>
      <dsp:spPr>
        <a:xfrm>
          <a:off x="142545" y="1007341"/>
          <a:ext cx="128668" cy="378182"/>
        </a:xfrm>
        <a:custGeom>
          <a:avLst/>
          <a:gdLst/>
          <a:ahLst/>
          <a:cxnLst/>
          <a:rect l="0" t="0" r="0" b="0"/>
          <a:pathLst>
            <a:path>
              <a:moveTo>
                <a:pt x="0" y="0"/>
              </a:moveTo>
              <a:lnTo>
                <a:pt x="0" y="378182"/>
              </a:lnTo>
              <a:lnTo>
                <a:pt x="128668" y="37818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F328F2-2715-441F-8C66-571BC9DF3547}">
      <dsp:nvSpPr>
        <dsp:cNvPr id="0" name=""/>
        <dsp:cNvSpPr/>
      </dsp:nvSpPr>
      <dsp:spPr>
        <a:xfrm>
          <a:off x="571712" y="417447"/>
          <a:ext cx="3188727" cy="176185"/>
        </a:xfrm>
        <a:custGeom>
          <a:avLst/>
          <a:gdLst/>
          <a:ahLst/>
          <a:cxnLst/>
          <a:rect l="0" t="0" r="0" b="0"/>
          <a:pathLst>
            <a:path>
              <a:moveTo>
                <a:pt x="3188727" y="0"/>
              </a:moveTo>
              <a:lnTo>
                <a:pt x="3188727" y="89307"/>
              </a:lnTo>
              <a:lnTo>
                <a:pt x="0" y="89307"/>
              </a:lnTo>
              <a:lnTo>
                <a:pt x="0" y="1761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ED4E5-B402-45E1-90C0-375E899104CF}">
      <dsp:nvSpPr>
        <dsp:cNvPr id="0" name=""/>
        <dsp:cNvSpPr/>
      </dsp:nvSpPr>
      <dsp:spPr>
        <a:xfrm>
          <a:off x="3189489" y="3739"/>
          <a:ext cx="1141900"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altLang="zh-CN" sz="2000" b="1" kern="1200" dirty="0" smtClean="0">
              <a:latin typeface="Times New Roman" panose="02020603050405020304" pitchFamily="18" charset="0"/>
              <a:ea typeface="黑体" panose="02010609060101010101" pitchFamily="49" charset="-122"/>
              <a:cs typeface="Times New Roman" panose="02020603050405020304" pitchFamily="18" charset="0"/>
            </a:rPr>
            <a:t>CEPC</a:t>
          </a:r>
          <a:endParaRPr lang="zh-CN" altLang="en-US" sz="2000" b="1" kern="1200" dirty="0">
            <a:latin typeface="Times New Roman" panose="02020603050405020304" pitchFamily="18" charset="0"/>
            <a:ea typeface="黑体" panose="02010609060101010101" pitchFamily="49" charset="-122"/>
            <a:cs typeface="Times New Roman" panose="02020603050405020304" pitchFamily="18" charset="0"/>
          </a:endParaRPr>
        </a:p>
      </dsp:txBody>
      <dsp:txXfrm>
        <a:off x="3189489" y="3739"/>
        <a:ext cx="1141900" cy="413708"/>
      </dsp:txXfrm>
    </dsp:sp>
    <dsp:sp modelId="{BE052B90-4390-4BA0-AC4E-E4CE1FCB1975}">
      <dsp:nvSpPr>
        <dsp:cNvPr id="0" name=""/>
        <dsp:cNvSpPr/>
      </dsp:nvSpPr>
      <dsp:spPr>
        <a:xfrm>
          <a:off x="35253" y="593633"/>
          <a:ext cx="1072918" cy="413708"/>
        </a:xfrm>
        <a:prstGeom prst="rect">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endParaRPr lang="zh-CN" altLang="en-US" sz="2700" kern="1200" dirty="0"/>
        </a:p>
      </dsp:txBody>
      <dsp:txXfrm>
        <a:off x="35253" y="593633"/>
        <a:ext cx="1072918" cy="413708"/>
      </dsp:txXfrm>
    </dsp:sp>
    <dsp:sp modelId="{8DDE912B-21D5-4EFF-8A9F-0E833BFFC3C4}">
      <dsp:nvSpPr>
        <dsp:cNvPr id="0" name=""/>
        <dsp:cNvSpPr/>
      </dsp:nvSpPr>
      <dsp:spPr>
        <a:xfrm>
          <a:off x="271213" y="1178670"/>
          <a:ext cx="1209020"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加速器物理</a:t>
          </a:r>
          <a:endParaRPr lang="zh-CN" altLang="en-US" sz="1600" b="1" kern="1200" dirty="0">
            <a:latin typeface="黑体" panose="02010609060101010101" pitchFamily="49" charset="-122"/>
            <a:ea typeface="黑体" panose="02010609060101010101" pitchFamily="49" charset="-122"/>
          </a:endParaRPr>
        </a:p>
      </dsp:txBody>
      <dsp:txXfrm>
        <a:off x="271213" y="1178670"/>
        <a:ext cx="1209020" cy="413708"/>
      </dsp:txXfrm>
    </dsp:sp>
    <dsp:sp modelId="{50F65A96-79DB-4850-8171-B3DA2813B73D}">
      <dsp:nvSpPr>
        <dsp:cNvPr id="0" name=""/>
        <dsp:cNvSpPr/>
      </dsp:nvSpPr>
      <dsp:spPr>
        <a:xfrm>
          <a:off x="271213" y="1766136"/>
          <a:ext cx="1209020"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高频系统</a:t>
          </a:r>
          <a:endParaRPr lang="zh-CN" altLang="en-US" sz="1600" b="1" kern="1200" dirty="0">
            <a:latin typeface="黑体" panose="02010609060101010101" pitchFamily="49" charset="-122"/>
            <a:ea typeface="黑体" panose="02010609060101010101" pitchFamily="49" charset="-122"/>
          </a:endParaRPr>
        </a:p>
      </dsp:txBody>
      <dsp:txXfrm>
        <a:off x="271213" y="1766136"/>
        <a:ext cx="1209020" cy="413708"/>
      </dsp:txXfrm>
    </dsp:sp>
    <dsp:sp modelId="{953D7DDA-3E08-45D4-98BB-5B3084DBE12F}">
      <dsp:nvSpPr>
        <dsp:cNvPr id="0" name=""/>
        <dsp:cNvSpPr/>
      </dsp:nvSpPr>
      <dsp:spPr>
        <a:xfrm>
          <a:off x="271213" y="2353601"/>
          <a:ext cx="1209020"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低温系统</a:t>
          </a:r>
          <a:endParaRPr lang="zh-CN" altLang="en-US" sz="1600" b="1" kern="1200" dirty="0">
            <a:latin typeface="黑体" panose="02010609060101010101" pitchFamily="49" charset="-122"/>
            <a:ea typeface="黑体" panose="02010609060101010101" pitchFamily="49" charset="-122"/>
          </a:endParaRPr>
        </a:p>
      </dsp:txBody>
      <dsp:txXfrm>
        <a:off x="271213" y="2353601"/>
        <a:ext cx="1209020" cy="413708"/>
      </dsp:txXfrm>
    </dsp:sp>
    <dsp:sp modelId="{94304B5D-4053-44BB-BD65-AB20A582C470}">
      <dsp:nvSpPr>
        <dsp:cNvPr id="0" name=""/>
        <dsp:cNvSpPr/>
      </dsp:nvSpPr>
      <dsp:spPr>
        <a:xfrm>
          <a:off x="271213" y="2941067"/>
          <a:ext cx="1209020"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磁铁系统</a:t>
          </a:r>
          <a:endParaRPr lang="zh-CN" altLang="en-US" sz="1600" b="1" kern="1200" dirty="0">
            <a:latin typeface="黑体" panose="02010609060101010101" pitchFamily="49" charset="-122"/>
            <a:ea typeface="黑体" panose="02010609060101010101" pitchFamily="49" charset="-122"/>
          </a:endParaRPr>
        </a:p>
      </dsp:txBody>
      <dsp:txXfrm>
        <a:off x="271213" y="2941067"/>
        <a:ext cx="1209020" cy="413708"/>
      </dsp:txXfrm>
    </dsp:sp>
    <dsp:sp modelId="{8D92E938-3403-42D3-A905-549220D51C0B}">
      <dsp:nvSpPr>
        <dsp:cNvPr id="0" name=""/>
        <dsp:cNvSpPr/>
      </dsp:nvSpPr>
      <dsp:spPr>
        <a:xfrm>
          <a:off x="271213" y="3528532"/>
          <a:ext cx="1209020"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电源系统</a:t>
          </a:r>
          <a:endParaRPr lang="zh-CN" altLang="en-US" sz="1600" b="1" kern="1200" dirty="0">
            <a:latin typeface="黑体" panose="02010609060101010101" pitchFamily="49" charset="-122"/>
            <a:ea typeface="黑体" panose="02010609060101010101" pitchFamily="49" charset="-122"/>
          </a:endParaRPr>
        </a:p>
      </dsp:txBody>
      <dsp:txXfrm>
        <a:off x="271213" y="3528532"/>
        <a:ext cx="1209020" cy="413708"/>
      </dsp:txXfrm>
    </dsp:sp>
    <dsp:sp modelId="{CD333E00-29D5-4B20-B0E9-3C0F4F0F98ED}">
      <dsp:nvSpPr>
        <dsp:cNvPr id="0" name=""/>
        <dsp:cNvSpPr/>
      </dsp:nvSpPr>
      <dsp:spPr>
        <a:xfrm>
          <a:off x="271213" y="4115998"/>
          <a:ext cx="1209020"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机械系统</a:t>
          </a:r>
          <a:endParaRPr lang="zh-CN" altLang="en-US" sz="1600" b="1" kern="1200" dirty="0">
            <a:latin typeface="黑体" panose="02010609060101010101" pitchFamily="49" charset="-122"/>
            <a:ea typeface="黑体" panose="02010609060101010101" pitchFamily="49" charset="-122"/>
          </a:endParaRPr>
        </a:p>
      </dsp:txBody>
      <dsp:txXfrm>
        <a:off x="271213" y="4115998"/>
        <a:ext cx="1209020" cy="413708"/>
      </dsp:txXfrm>
    </dsp:sp>
    <dsp:sp modelId="{6874E179-C671-4F69-A8CE-58FC62F807E1}">
      <dsp:nvSpPr>
        <dsp:cNvPr id="0" name=""/>
        <dsp:cNvSpPr/>
      </dsp:nvSpPr>
      <dsp:spPr>
        <a:xfrm>
          <a:off x="271213" y="4703463"/>
          <a:ext cx="1209020"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真空系统</a:t>
          </a:r>
          <a:endParaRPr lang="zh-CN" altLang="en-US" sz="1600" b="1" kern="1200" dirty="0">
            <a:latin typeface="黑体" panose="02010609060101010101" pitchFamily="49" charset="-122"/>
            <a:ea typeface="黑体" panose="02010609060101010101" pitchFamily="49" charset="-122"/>
          </a:endParaRPr>
        </a:p>
      </dsp:txBody>
      <dsp:txXfrm>
        <a:off x="271213" y="4703463"/>
        <a:ext cx="1209020" cy="413708"/>
      </dsp:txXfrm>
    </dsp:sp>
    <dsp:sp modelId="{A0404116-7E72-4DB1-8200-044BFE1514BA}">
      <dsp:nvSpPr>
        <dsp:cNvPr id="0" name=""/>
        <dsp:cNvSpPr/>
      </dsp:nvSpPr>
      <dsp:spPr>
        <a:xfrm>
          <a:off x="1470929" y="593633"/>
          <a:ext cx="861323" cy="413708"/>
        </a:xfrm>
        <a:prstGeom prst="rect">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zh-CN" altLang="en-US" sz="1800" b="1" kern="1200" dirty="0">
            <a:solidFill>
              <a:schemeClr val="bg1"/>
            </a:solidFill>
            <a:latin typeface="黑体" panose="02010609060101010101" pitchFamily="49" charset="-122"/>
            <a:ea typeface="黑体" panose="02010609060101010101" pitchFamily="49" charset="-122"/>
          </a:endParaRPr>
        </a:p>
      </dsp:txBody>
      <dsp:txXfrm>
        <a:off x="1470929" y="593633"/>
        <a:ext cx="861323" cy="413708"/>
      </dsp:txXfrm>
    </dsp:sp>
    <dsp:sp modelId="{912756F9-94E1-4DEA-BE47-B34C6DDADC1E}">
      <dsp:nvSpPr>
        <dsp:cNvPr id="0" name=""/>
        <dsp:cNvSpPr/>
      </dsp:nvSpPr>
      <dsp:spPr>
        <a:xfrm>
          <a:off x="1653991" y="1178670"/>
          <a:ext cx="1324651"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束测系统</a:t>
          </a:r>
          <a:endParaRPr lang="zh-CN" altLang="en-US" sz="1600" b="1" kern="1200" dirty="0">
            <a:latin typeface="黑体" panose="02010609060101010101" pitchFamily="49" charset="-122"/>
            <a:ea typeface="黑体" panose="02010609060101010101" pitchFamily="49" charset="-122"/>
          </a:endParaRPr>
        </a:p>
      </dsp:txBody>
      <dsp:txXfrm>
        <a:off x="1653991" y="1178670"/>
        <a:ext cx="1324651" cy="413708"/>
      </dsp:txXfrm>
    </dsp:sp>
    <dsp:sp modelId="{04CB27EA-6661-4C23-93C0-5063B3BF33ED}">
      <dsp:nvSpPr>
        <dsp:cNvPr id="0" name=""/>
        <dsp:cNvSpPr/>
      </dsp:nvSpPr>
      <dsp:spPr>
        <a:xfrm>
          <a:off x="1653991" y="1766136"/>
          <a:ext cx="1324651"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准直</a:t>
          </a:r>
          <a:endParaRPr lang="zh-CN" altLang="en-US" sz="1600" b="1" kern="1200" dirty="0">
            <a:latin typeface="黑体" panose="02010609060101010101" pitchFamily="49" charset="-122"/>
            <a:ea typeface="黑体" panose="02010609060101010101" pitchFamily="49" charset="-122"/>
          </a:endParaRPr>
        </a:p>
      </dsp:txBody>
      <dsp:txXfrm>
        <a:off x="1653991" y="1766136"/>
        <a:ext cx="1324651" cy="413708"/>
      </dsp:txXfrm>
    </dsp:sp>
    <dsp:sp modelId="{C74EDF66-0AF1-4B70-A856-452422F4E8BF}">
      <dsp:nvSpPr>
        <dsp:cNvPr id="0" name=""/>
        <dsp:cNvSpPr/>
      </dsp:nvSpPr>
      <dsp:spPr>
        <a:xfrm>
          <a:off x="1653991" y="2353601"/>
          <a:ext cx="1324651"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控制系统</a:t>
          </a:r>
          <a:endParaRPr lang="zh-CN" altLang="en-US" sz="1600" b="1" kern="1200" dirty="0">
            <a:latin typeface="黑体" panose="02010609060101010101" pitchFamily="49" charset="-122"/>
            <a:ea typeface="黑体" panose="02010609060101010101" pitchFamily="49" charset="-122"/>
          </a:endParaRPr>
        </a:p>
      </dsp:txBody>
      <dsp:txXfrm>
        <a:off x="1653991" y="2353601"/>
        <a:ext cx="1324651" cy="413708"/>
      </dsp:txXfrm>
    </dsp:sp>
    <dsp:sp modelId="{32E855B3-AA6C-47DE-BA52-CE209BA37D60}">
      <dsp:nvSpPr>
        <dsp:cNvPr id="0" name=""/>
        <dsp:cNvSpPr/>
      </dsp:nvSpPr>
      <dsp:spPr>
        <a:xfrm>
          <a:off x="1653991" y="2941067"/>
          <a:ext cx="1324651"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b="1" kern="1200" dirty="0" smtClean="0">
              <a:latin typeface="黑体" panose="02010609060101010101" pitchFamily="49" charset="-122"/>
              <a:ea typeface="黑体" panose="02010609060101010101" pitchFamily="49" charset="-122"/>
            </a:rPr>
            <a:t>同步辐射及防护</a:t>
          </a:r>
          <a:endParaRPr lang="zh-CN" altLang="en-US" sz="1400" b="1" kern="1200" dirty="0">
            <a:latin typeface="黑体" panose="02010609060101010101" pitchFamily="49" charset="-122"/>
            <a:ea typeface="黑体" panose="02010609060101010101" pitchFamily="49" charset="-122"/>
          </a:endParaRPr>
        </a:p>
      </dsp:txBody>
      <dsp:txXfrm>
        <a:off x="1653991" y="2941067"/>
        <a:ext cx="1324651" cy="413708"/>
      </dsp:txXfrm>
    </dsp:sp>
    <dsp:sp modelId="{57551560-FA8E-466F-B86F-30EF0CFCC8CD}">
      <dsp:nvSpPr>
        <dsp:cNvPr id="0" name=""/>
        <dsp:cNvSpPr/>
      </dsp:nvSpPr>
      <dsp:spPr>
        <a:xfrm>
          <a:off x="1653991" y="3528532"/>
          <a:ext cx="1324651"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直线加速器</a:t>
          </a:r>
          <a:endParaRPr lang="zh-CN" altLang="en-US" sz="1600" b="1" kern="1200" dirty="0">
            <a:latin typeface="黑体" panose="02010609060101010101" pitchFamily="49" charset="-122"/>
            <a:ea typeface="黑体" panose="02010609060101010101" pitchFamily="49" charset="-122"/>
          </a:endParaRPr>
        </a:p>
      </dsp:txBody>
      <dsp:txXfrm>
        <a:off x="1653991" y="3528532"/>
        <a:ext cx="1324651" cy="413708"/>
      </dsp:txXfrm>
    </dsp:sp>
    <dsp:sp modelId="{3EB2578D-F709-40AB-9904-1BFDDBD151FA}">
      <dsp:nvSpPr>
        <dsp:cNvPr id="0" name=""/>
        <dsp:cNvSpPr/>
      </dsp:nvSpPr>
      <dsp:spPr>
        <a:xfrm>
          <a:off x="1653991" y="4115998"/>
          <a:ext cx="1324651"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功率源</a:t>
          </a:r>
          <a:endParaRPr lang="zh-CN" altLang="en-US" sz="1600" b="1" kern="1200" dirty="0">
            <a:latin typeface="黑体" panose="02010609060101010101" pitchFamily="49" charset="-122"/>
            <a:ea typeface="黑体" panose="02010609060101010101" pitchFamily="49" charset="-122"/>
          </a:endParaRPr>
        </a:p>
      </dsp:txBody>
      <dsp:txXfrm>
        <a:off x="1653991" y="4115998"/>
        <a:ext cx="1324651" cy="413708"/>
      </dsp:txXfrm>
    </dsp:sp>
    <dsp:sp modelId="{76FB682B-26BA-40CF-89E1-ECFAACA65A43}">
      <dsp:nvSpPr>
        <dsp:cNvPr id="0" name=""/>
        <dsp:cNvSpPr/>
      </dsp:nvSpPr>
      <dsp:spPr>
        <a:xfrm>
          <a:off x="1653991" y="4703463"/>
          <a:ext cx="1324651"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增强器</a:t>
          </a:r>
          <a:endParaRPr lang="zh-CN" altLang="en-US" sz="1600" b="1" kern="1200" dirty="0">
            <a:latin typeface="黑体" panose="02010609060101010101" pitchFamily="49" charset="-122"/>
            <a:ea typeface="黑体" panose="02010609060101010101" pitchFamily="49" charset="-122"/>
          </a:endParaRPr>
        </a:p>
      </dsp:txBody>
      <dsp:txXfrm>
        <a:off x="1653991" y="4703463"/>
        <a:ext cx="1324651" cy="413708"/>
      </dsp:txXfrm>
    </dsp:sp>
    <dsp:sp modelId="{9B497C8F-1F6C-4B3F-9476-C35319057F96}">
      <dsp:nvSpPr>
        <dsp:cNvPr id="0" name=""/>
        <dsp:cNvSpPr/>
      </dsp:nvSpPr>
      <dsp:spPr>
        <a:xfrm>
          <a:off x="1653991" y="5290929"/>
          <a:ext cx="1326232"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超导磁铁</a:t>
          </a:r>
          <a:endParaRPr lang="zh-CN" altLang="en-US" sz="1600" b="1" kern="1200" dirty="0">
            <a:latin typeface="黑体" panose="02010609060101010101" pitchFamily="49" charset="-122"/>
            <a:ea typeface="黑体" panose="02010609060101010101" pitchFamily="49" charset="-122"/>
          </a:endParaRPr>
        </a:p>
      </dsp:txBody>
      <dsp:txXfrm>
        <a:off x="1653991" y="5290929"/>
        <a:ext cx="1326232" cy="413708"/>
      </dsp:txXfrm>
    </dsp:sp>
    <dsp:sp modelId="{67E80C81-FA1C-4EED-84FE-68D16CEDF0EB}">
      <dsp:nvSpPr>
        <dsp:cNvPr id="0" name=""/>
        <dsp:cNvSpPr/>
      </dsp:nvSpPr>
      <dsp:spPr>
        <a:xfrm>
          <a:off x="2473741" y="591205"/>
          <a:ext cx="1361413"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b="1" kern="1200" dirty="0" smtClean="0">
              <a:latin typeface="黑体" panose="02010609060101010101" pitchFamily="49" charset="-122"/>
              <a:ea typeface="黑体" panose="02010609060101010101" pitchFamily="49" charset="-122"/>
            </a:rPr>
            <a:t>同步辐射装置</a:t>
          </a:r>
          <a:endParaRPr lang="zh-CN" altLang="en-US" sz="1400" b="1" kern="1200" dirty="0">
            <a:latin typeface="黑体" panose="02010609060101010101" pitchFamily="49" charset="-122"/>
            <a:ea typeface="黑体" panose="02010609060101010101" pitchFamily="49" charset="-122"/>
          </a:endParaRPr>
        </a:p>
      </dsp:txBody>
      <dsp:txXfrm>
        <a:off x="2473741" y="591205"/>
        <a:ext cx="1361413" cy="413708"/>
      </dsp:txXfrm>
    </dsp:sp>
    <dsp:sp modelId="{AD85F024-EE01-4A3F-982A-A67F1F9E684B}">
      <dsp:nvSpPr>
        <dsp:cNvPr id="0" name=""/>
        <dsp:cNvSpPr/>
      </dsp:nvSpPr>
      <dsp:spPr>
        <a:xfrm>
          <a:off x="4041182" y="593633"/>
          <a:ext cx="1302841"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100000"/>
            </a:lnSpc>
            <a:spcBef>
              <a:spcPct val="0"/>
            </a:spcBef>
            <a:spcAft>
              <a:spcPts val="0"/>
            </a:spcAft>
          </a:pPr>
          <a:r>
            <a:rPr lang="zh-CN" altLang="en-US" sz="1400" b="1" kern="1200" dirty="0" smtClean="0">
              <a:latin typeface="黑体" panose="02010609060101010101" pitchFamily="49" charset="-122"/>
              <a:ea typeface="黑体" panose="02010609060101010101" pitchFamily="49" charset="-122"/>
            </a:rPr>
            <a:t>物理与探测器组</a:t>
          </a:r>
          <a:endParaRPr lang="zh-CN" altLang="en-US" sz="1400" b="1" kern="1200" dirty="0">
            <a:latin typeface="黑体" panose="02010609060101010101" pitchFamily="49" charset="-122"/>
            <a:ea typeface="黑体" panose="02010609060101010101" pitchFamily="49" charset="-122"/>
          </a:endParaRPr>
        </a:p>
      </dsp:txBody>
      <dsp:txXfrm>
        <a:off x="4041182" y="593633"/>
        <a:ext cx="1302841" cy="413708"/>
      </dsp:txXfrm>
    </dsp:sp>
    <dsp:sp modelId="{824F3D89-D53B-42DF-8671-5BFB96BB0A95}">
      <dsp:nvSpPr>
        <dsp:cNvPr id="0" name=""/>
        <dsp:cNvSpPr/>
      </dsp:nvSpPr>
      <dsp:spPr>
        <a:xfrm>
          <a:off x="4334623" y="1178670"/>
          <a:ext cx="1339404"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顶点探测器</a:t>
          </a:r>
          <a:endParaRPr lang="zh-CN" altLang="en-US" sz="1600" b="1" kern="1200" dirty="0">
            <a:latin typeface="黑体" panose="02010609060101010101" pitchFamily="49" charset="-122"/>
            <a:ea typeface="黑体" panose="02010609060101010101" pitchFamily="49" charset="-122"/>
          </a:endParaRPr>
        </a:p>
      </dsp:txBody>
      <dsp:txXfrm>
        <a:off x="4334623" y="1178670"/>
        <a:ext cx="1339404" cy="413708"/>
      </dsp:txXfrm>
    </dsp:sp>
    <dsp:sp modelId="{E4799B68-87B7-458C-BB87-A1EA2B1DB3D5}">
      <dsp:nvSpPr>
        <dsp:cNvPr id="0" name=""/>
        <dsp:cNvSpPr/>
      </dsp:nvSpPr>
      <dsp:spPr>
        <a:xfrm>
          <a:off x="4334623" y="1766136"/>
          <a:ext cx="1339404"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径迹探测器</a:t>
          </a:r>
          <a:endParaRPr lang="zh-CN" altLang="en-US" sz="1600" b="1" kern="1200" dirty="0">
            <a:latin typeface="黑体" panose="02010609060101010101" pitchFamily="49" charset="-122"/>
            <a:ea typeface="黑体" panose="02010609060101010101" pitchFamily="49" charset="-122"/>
          </a:endParaRPr>
        </a:p>
      </dsp:txBody>
      <dsp:txXfrm>
        <a:off x="4334623" y="1766136"/>
        <a:ext cx="1339404" cy="413708"/>
      </dsp:txXfrm>
    </dsp:sp>
    <dsp:sp modelId="{089AAA54-387B-4A78-A13F-3B84EEF320AB}">
      <dsp:nvSpPr>
        <dsp:cNvPr id="0" name=""/>
        <dsp:cNvSpPr/>
      </dsp:nvSpPr>
      <dsp:spPr>
        <a:xfrm>
          <a:off x="4334623" y="2353601"/>
          <a:ext cx="1339404"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量能器</a:t>
          </a:r>
          <a:endParaRPr lang="zh-CN" altLang="en-US" sz="1600" b="1" kern="1200" dirty="0">
            <a:latin typeface="黑体" panose="02010609060101010101" pitchFamily="49" charset="-122"/>
            <a:ea typeface="黑体" panose="02010609060101010101" pitchFamily="49" charset="-122"/>
          </a:endParaRPr>
        </a:p>
      </dsp:txBody>
      <dsp:txXfrm>
        <a:off x="4334623" y="2353601"/>
        <a:ext cx="1339404" cy="413708"/>
      </dsp:txXfrm>
    </dsp:sp>
    <dsp:sp modelId="{49F1AE35-2BA6-4242-A3BC-0ADB49C92AA2}">
      <dsp:nvSpPr>
        <dsp:cNvPr id="0" name=""/>
        <dsp:cNvSpPr/>
      </dsp:nvSpPr>
      <dsp:spPr>
        <a:xfrm>
          <a:off x="4334623" y="2941067"/>
          <a:ext cx="1339404"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缪子探测器</a:t>
          </a:r>
          <a:endParaRPr lang="zh-CN" altLang="en-US" sz="1600" b="1" kern="1200" dirty="0">
            <a:latin typeface="黑体" panose="02010609060101010101" pitchFamily="49" charset="-122"/>
            <a:ea typeface="黑体" panose="02010609060101010101" pitchFamily="49" charset="-122"/>
          </a:endParaRPr>
        </a:p>
      </dsp:txBody>
      <dsp:txXfrm>
        <a:off x="4334623" y="2941067"/>
        <a:ext cx="1339404" cy="413708"/>
      </dsp:txXfrm>
    </dsp:sp>
    <dsp:sp modelId="{14CA9BF2-FC8A-4A8C-B58F-924B846E2730}">
      <dsp:nvSpPr>
        <dsp:cNvPr id="0" name=""/>
        <dsp:cNvSpPr/>
      </dsp:nvSpPr>
      <dsp:spPr>
        <a:xfrm>
          <a:off x="4334623" y="3528532"/>
          <a:ext cx="1339404"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探测器磁铁</a:t>
          </a:r>
          <a:endParaRPr lang="zh-CN" altLang="en-US" sz="1600" b="1" kern="1200" dirty="0">
            <a:latin typeface="黑体" panose="02010609060101010101" pitchFamily="49" charset="-122"/>
            <a:ea typeface="黑体" panose="02010609060101010101" pitchFamily="49" charset="-122"/>
          </a:endParaRPr>
        </a:p>
      </dsp:txBody>
      <dsp:txXfrm>
        <a:off x="4334623" y="3528532"/>
        <a:ext cx="1339404" cy="413708"/>
      </dsp:txXfrm>
    </dsp:sp>
    <dsp:sp modelId="{776D92EC-8C27-44C6-8C77-EE7BFACDE39B}">
      <dsp:nvSpPr>
        <dsp:cNvPr id="0" name=""/>
        <dsp:cNvSpPr/>
      </dsp:nvSpPr>
      <dsp:spPr>
        <a:xfrm>
          <a:off x="4334623" y="4115998"/>
          <a:ext cx="1339404"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b="1" kern="1200" dirty="0" smtClean="0">
              <a:latin typeface="黑体" panose="02010609060101010101" pitchFamily="49" charset="-122"/>
              <a:ea typeface="黑体" panose="02010609060101010101" pitchFamily="49" charset="-122"/>
            </a:rPr>
            <a:t>物理模拟及软件</a:t>
          </a:r>
          <a:endParaRPr lang="zh-CN" altLang="en-US" sz="1400" b="1" kern="1200" dirty="0">
            <a:latin typeface="黑体" panose="02010609060101010101" pitchFamily="49" charset="-122"/>
            <a:ea typeface="黑体" panose="02010609060101010101" pitchFamily="49" charset="-122"/>
          </a:endParaRPr>
        </a:p>
      </dsp:txBody>
      <dsp:txXfrm>
        <a:off x="4334623" y="4115998"/>
        <a:ext cx="1339404" cy="413708"/>
      </dsp:txXfrm>
    </dsp:sp>
    <dsp:sp modelId="{303C3405-EA46-43F4-9752-035EE6275031}">
      <dsp:nvSpPr>
        <dsp:cNvPr id="0" name=""/>
        <dsp:cNvSpPr/>
      </dsp:nvSpPr>
      <dsp:spPr>
        <a:xfrm>
          <a:off x="4334623" y="4703463"/>
          <a:ext cx="1339404"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计算系统</a:t>
          </a:r>
          <a:endParaRPr lang="zh-CN" altLang="en-US" sz="1600" b="1" kern="1200" dirty="0">
            <a:latin typeface="黑体" panose="02010609060101010101" pitchFamily="49" charset="-122"/>
            <a:ea typeface="黑体" panose="02010609060101010101" pitchFamily="49" charset="-122"/>
          </a:endParaRPr>
        </a:p>
      </dsp:txBody>
      <dsp:txXfrm>
        <a:off x="4334623" y="4703463"/>
        <a:ext cx="1339404" cy="413708"/>
      </dsp:txXfrm>
    </dsp:sp>
    <dsp:sp modelId="{C1A476AC-7D9A-4588-B7E6-6338AF8A1A58}">
      <dsp:nvSpPr>
        <dsp:cNvPr id="0" name=""/>
        <dsp:cNvSpPr/>
      </dsp:nvSpPr>
      <dsp:spPr>
        <a:xfrm>
          <a:off x="4334623" y="5290929"/>
          <a:ext cx="1341051"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b="1" kern="1200" dirty="0" smtClean="0">
              <a:latin typeface="黑体" panose="02010609060101010101" pitchFamily="49" charset="-122"/>
              <a:ea typeface="黑体" panose="02010609060101010101" pitchFamily="49" charset="-122"/>
            </a:rPr>
            <a:t>触发与数据获取</a:t>
          </a:r>
          <a:endParaRPr lang="zh-CN" altLang="en-US" sz="1400" b="1" kern="1200" dirty="0">
            <a:latin typeface="黑体" panose="02010609060101010101" pitchFamily="49" charset="-122"/>
            <a:ea typeface="黑体" panose="02010609060101010101" pitchFamily="49" charset="-122"/>
          </a:endParaRPr>
        </a:p>
      </dsp:txBody>
      <dsp:txXfrm>
        <a:off x="4334623" y="5290929"/>
        <a:ext cx="1341051" cy="413708"/>
      </dsp:txXfrm>
    </dsp:sp>
    <dsp:sp modelId="{44AF42C1-EDEB-456F-92EC-518F7A723FF3}">
      <dsp:nvSpPr>
        <dsp:cNvPr id="0" name=""/>
        <dsp:cNvSpPr/>
      </dsp:nvSpPr>
      <dsp:spPr>
        <a:xfrm>
          <a:off x="5671905" y="591205"/>
          <a:ext cx="703518"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b="1" kern="1200" dirty="0" smtClean="0">
              <a:latin typeface="黑体" panose="02010609060101010101" pitchFamily="49" charset="-122"/>
              <a:ea typeface="黑体" panose="02010609060101010101" pitchFamily="49" charset="-122"/>
            </a:rPr>
            <a:t>理论组</a:t>
          </a:r>
          <a:endParaRPr lang="zh-CN" altLang="en-US" sz="1400" b="1" kern="1200" dirty="0">
            <a:latin typeface="黑体" panose="02010609060101010101" pitchFamily="49" charset="-122"/>
            <a:ea typeface="黑体" panose="02010609060101010101" pitchFamily="49" charset="-122"/>
          </a:endParaRPr>
        </a:p>
      </dsp:txBody>
      <dsp:txXfrm>
        <a:off x="5671905" y="591205"/>
        <a:ext cx="703518" cy="413708"/>
      </dsp:txXfrm>
    </dsp:sp>
    <dsp:sp modelId="{1CA171EB-6DCC-404C-A4B8-3AEB64E1D09A}">
      <dsp:nvSpPr>
        <dsp:cNvPr id="0" name=""/>
        <dsp:cNvSpPr/>
      </dsp:nvSpPr>
      <dsp:spPr>
        <a:xfrm>
          <a:off x="5847785" y="1178670"/>
          <a:ext cx="1107000"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理论计算</a:t>
          </a:r>
          <a:endParaRPr lang="zh-CN" altLang="en-US" sz="1600" b="1" kern="1200" dirty="0">
            <a:latin typeface="黑体" panose="02010609060101010101" pitchFamily="49" charset="-122"/>
            <a:ea typeface="黑体" panose="02010609060101010101" pitchFamily="49" charset="-122"/>
          </a:endParaRPr>
        </a:p>
      </dsp:txBody>
      <dsp:txXfrm>
        <a:off x="5847785" y="1178670"/>
        <a:ext cx="1107000" cy="413708"/>
      </dsp:txXfrm>
    </dsp:sp>
    <dsp:sp modelId="{9C47DF03-2819-4B5C-8CCE-7109D15D53F5}">
      <dsp:nvSpPr>
        <dsp:cNvPr id="0" name=""/>
        <dsp:cNvSpPr/>
      </dsp:nvSpPr>
      <dsp:spPr>
        <a:xfrm>
          <a:off x="5847785" y="1766136"/>
          <a:ext cx="1107000"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理论模拟</a:t>
          </a:r>
          <a:endParaRPr lang="zh-CN" altLang="en-US" sz="1600" b="1" kern="1200" dirty="0">
            <a:latin typeface="黑体" panose="02010609060101010101" pitchFamily="49" charset="-122"/>
            <a:ea typeface="黑体" panose="02010609060101010101" pitchFamily="49" charset="-122"/>
          </a:endParaRPr>
        </a:p>
      </dsp:txBody>
      <dsp:txXfrm>
        <a:off x="5847785" y="1766136"/>
        <a:ext cx="1107000" cy="413708"/>
      </dsp:txXfrm>
    </dsp:sp>
    <dsp:sp modelId="{3AB5C627-CA74-4BD7-B747-CDADE9C44163}">
      <dsp:nvSpPr>
        <dsp:cNvPr id="0" name=""/>
        <dsp:cNvSpPr/>
      </dsp:nvSpPr>
      <dsp:spPr>
        <a:xfrm>
          <a:off x="5847785" y="2353601"/>
          <a:ext cx="1107000"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黑体" panose="02010609060101010101" pitchFamily="49" charset="-122"/>
              <a:ea typeface="黑体" panose="02010609060101010101" pitchFamily="49" charset="-122"/>
            </a:rPr>
            <a:t>数据处理</a:t>
          </a:r>
          <a:endParaRPr lang="zh-CN" altLang="en-US" sz="1600" b="1" kern="1200" dirty="0">
            <a:latin typeface="黑体" panose="02010609060101010101" pitchFamily="49" charset="-122"/>
            <a:ea typeface="黑体" panose="02010609060101010101" pitchFamily="49" charset="-122"/>
          </a:endParaRPr>
        </a:p>
      </dsp:txBody>
      <dsp:txXfrm>
        <a:off x="5847785" y="2353601"/>
        <a:ext cx="1107000" cy="413708"/>
      </dsp:txXfrm>
    </dsp:sp>
    <dsp:sp modelId="{7D250D46-B5E1-4DFE-B59E-0FFA67DEA223}">
      <dsp:nvSpPr>
        <dsp:cNvPr id="0" name=""/>
        <dsp:cNvSpPr/>
      </dsp:nvSpPr>
      <dsp:spPr>
        <a:xfrm>
          <a:off x="6549182" y="591205"/>
          <a:ext cx="968714" cy="413708"/>
        </a:xfrm>
        <a:prstGeom prst="rect">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b="1" kern="1200" dirty="0" smtClean="0">
              <a:latin typeface="黑体" panose="02010609060101010101" pitchFamily="49" charset="-122"/>
              <a:ea typeface="黑体" panose="02010609060101010101" pitchFamily="49" charset="-122"/>
            </a:rPr>
            <a:t>土建及通用</a:t>
          </a:r>
          <a:endParaRPr lang="zh-CN" altLang="en-US" sz="1400" b="1" kern="1200" dirty="0">
            <a:latin typeface="黑体" panose="02010609060101010101" pitchFamily="49" charset="-122"/>
            <a:ea typeface="黑体" panose="02010609060101010101" pitchFamily="49" charset="-122"/>
          </a:endParaRPr>
        </a:p>
      </dsp:txBody>
      <dsp:txXfrm>
        <a:off x="6549182" y="591205"/>
        <a:ext cx="968714" cy="41370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emf"/><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1"/>
          </a:xfrm>
          <a:prstGeom prst="rect">
            <a:avLst/>
          </a:prstGeom>
        </p:spPr>
        <p:txBody>
          <a:bodyPr vert="horz" lIns="93268" tIns="46635" rIns="93268" bIns="46635" rtlCol="0"/>
          <a:lstStyle>
            <a:lvl1pPr algn="l">
              <a:defRPr sz="1300"/>
            </a:lvl1pPr>
          </a:lstStyle>
          <a:p>
            <a:endParaRPr lang="en-US"/>
          </a:p>
        </p:txBody>
      </p:sp>
      <p:sp>
        <p:nvSpPr>
          <p:cNvPr id="3" name="Date Placeholder 2"/>
          <p:cNvSpPr>
            <a:spLocks noGrp="1"/>
          </p:cNvSpPr>
          <p:nvPr>
            <p:ph type="dt" idx="1"/>
          </p:nvPr>
        </p:nvSpPr>
        <p:spPr>
          <a:xfrm>
            <a:off x="4143588" y="0"/>
            <a:ext cx="3169920" cy="480061"/>
          </a:xfrm>
          <a:prstGeom prst="rect">
            <a:avLst/>
          </a:prstGeom>
        </p:spPr>
        <p:txBody>
          <a:bodyPr vert="horz" lIns="93268" tIns="46635" rIns="93268" bIns="46635" rtlCol="0"/>
          <a:lstStyle>
            <a:lvl1pPr algn="r">
              <a:defRPr sz="1300"/>
            </a:lvl1pPr>
          </a:lstStyle>
          <a:p>
            <a:fld id="{76DCD4E2-8692-495E-AC42-337786FAA203}" type="datetimeFigureOut">
              <a:rPr lang="en-US" smtClean="0"/>
              <a:t>9/11/2014</a:t>
            </a:fld>
            <a:endParaRPr lang="en-US"/>
          </a:p>
        </p:txBody>
      </p:sp>
      <p:sp>
        <p:nvSpPr>
          <p:cNvPr id="4" name="Slide Image Placeholder 3"/>
          <p:cNvSpPr>
            <a:spLocks noGrp="1" noRot="1" noChangeAspect="1"/>
          </p:cNvSpPr>
          <p:nvPr>
            <p:ph type="sldImg" idx="2"/>
          </p:nvPr>
        </p:nvSpPr>
        <p:spPr>
          <a:xfrm>
            <a:off x="1258888" y="722313"/>
            <a:ext cx="4797425" cy="3598862"/>
          </a:xfrm>
          <a:prstGeom prst="rect">
            <a:avLst/>
          </a:prstGeom>
          <a:noFill/>
          <a:ln w="12700">
            <a:solidFill>
              <a:prstClr val="black"/>
            </a:solidFill>
          </a:ln>
        </p:spPr>
        <p:txBody>
          <a:bodyPr vert="horz" lIns="93268" tIns="46635" rIns="93268" bIns="46635"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3268" tIns="46635" rIns="93268" bIns="4663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1"/>
          </a:xfrm>
          <a:prstGeom prst="rect">
            <a:avLst/>
          </a:prstGeom>
        </p:spPr>
        <p:txBody>
          <a:bodyPr vert="horz" lIns="93268" tIns="46635" rIns="93268" bIns="46635"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4"/>
            <a:ext cx="3169920" cy="480061"/>
          </a:xfrm>
          <a:prstGeom prst="rect">
            <a:avLst/>
          </a:prstGeom>
        </p:spPr>
        <p:txBody>
          <a:bodyPr vert="horz" lIns="93268" tIns="46635" rIns="93268" bIns="46635" rtlCol="0" anchor="b"/>
          <a:lstStyle>
            <a:lvl1pPr algn="r">
              <a:defRPr sz="1300"/>
            </a:lvl1pPr>
          </a:lstStyle>
          <a:p>
            <a:fld id="{3CFE7621-4FB3-473E-85A0-E26E95ADB30E}" type="slidenum">
              <a:rPr lang="en-US" smtClean="0"/>
              <a:t>‹#›</a:t>
            </a:fld>
            <a:endParaRPr lang="en-US"/>
          </a:p>
        </p:txBody>
      </p:sp>
    </p:spTree>
    <p:extLst>
      <p:ext uri="{BB962C8B-B14F-4D97-AF65-F5344CB8AC3E}">
        <p14:creationId xmlns:p14="http://schemas.microsoft.com/office/powerpoint/2010/main" val="718748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FE7621-4FB3-473E-85A0-E26E95ADB30E}" type="slidenum">
              <a:rPr lang="en-US" smtClean="0"/>
              <a:t>1</a:t>
            </a:fld>
            <a:endParaRPr lang="en-US" dirty="0"/>
          </a:p>
        </p:txBody>
      </p:sp>
    </p:spTree>
    <p:extLst>
      <p:ext uri="{BB962C8B-B14F-4D97-AF65-F5344CB8AC3E}">
        <p14:creationId xmlns:p14="http://schemas.microsoft.com/office/powerpoint/2010/main" val="1324007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3DEFBEC-2065-D344-B2BF-D38D1397361F}" type="slidenum">
              <a:rPr lang="en-US">
                <a:solidFill>
                  <a:prstClr val="black"/>
                </a:solidFill>
              </a:rPr>
              <a:pPr/>
              <a:t>32</a:t>
            </a:fld>
            <a:endParaRPr lang="en-US">
              <a:solidFill>
                <a:prstClr val="black"/>
              </a:solidFill>
            </a:endParaRPr>
          </a:p>
        </p:txBody>
      </p:sp>
      <p:sp>
        <p:nvSpPr>
          <p:cNvPr id="72705" name="Text Box 1"/>
          <p:cNvSpPr txBox="1">
            <a:spLocks noGrp="1" noRot="1" noChangeAspect="1" noChangeArrowheads="1"/>
          </p:cNvSpPr>
          <p:nvPr>
            <p:ph type="sldImg"/>
          </p:nvPr>
        </p:nvSpPr>
        <p:spPr bwMode="auto">
          <a:xfrm>
            <a:off x="1257300" y="730250"/>
            <a:ext cx="4799013"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2706" name="Text Box 2"/>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charset="-122"/>
              </a:defRPr>
            </a:lvl1pPr>
            <a:lvl2pPr marL="785372" indent="-302066" eaLnBrk="0" hangingPunct="0">
              <a:defRPr>
                <a:solidFill>
                  <a:schemeClr val="tx1"/>
                </a:solidFill>
                <a:latin typeface="Arial" charset="0"/>
                <a:ea typeface="宋体" charset="-122"/>
              </a:defRPr>
            </a:lvl2pPr>
            <a:lvl3pPr marL="1208265" indent="-241653" eaLnBrk="0" hangingPunct="0">
              <a:defRPr>
                <a:solidFill>
                  <a:schemeClr val="tx1"/>
                </a:solidFill>
                <a:latin typeface="Arial" charset="0"/>
                <a:ea typeface="宋体" charset="-122"/>
              </a:defRPr>
            </a:lvl3pPr>
            <a:lvl4pPr marL="1691571" indent="-241653" eaLnBrk="0" hangingPunct="0">
              <a:defRPr>
                <a:solidFill>
                  <a:schemeClr val="tx1"/>
                </a:solidFill>
                <a:latin typeface="Arial" charset="0"/>
                <a:ea typeface="宋体" charset="-122"/>
              </a:defRPr>
            </a:lvl4pPr>
            <a:lvl5pPr marL="2174878" indent="-241653" eaLnBrk="0" hangingPunct="0">
              <a:defRPr>
                <a:solidFill>
                  <a:schemeClr val="tx1"/>
                </a:solidFill>
                <a:latin typeface="Arial" charset="0"/>
                <a:ea typeface="宋体" charset="-122"/>
              </a:defRPr>
            </a:lvl5pPr>
            <a:lvl6pPr marL="2658184" indent="-241653" eaLnBrk="0" fontAlgn="base" hangingPunct="0">
              <a:spcBef>
                <a:spcPct val="0"/>
              </a:spcBef>
              <a:spcAft>
                <a:spcPct val="0"/>
              </a:spcAft>
              <a:defRPr>
                <a:solidFill>
                  <a:schemeClr val="tx1"/>
                </a:solidFill>
                <a:latin typeface="Arial" charset="0"/>
                <a:ea typeface="宋体" charset="-122"/>
              </a:defRPr>
            </a:lvl6pPr>
            <a:lvl7pPr marL="3141490" indent="-241653" eaLnBrk="0" fontAlgn="base" hangingPunct="0">
              <a:spcBef>
                <a:spcPct val="0"/>
              </a:spcBef>
              <a:spcAft>
                <a:spcPct val="0"/>
              </a:spcAft>
              <a:defRPr>
                <a:solidFill>
                  <a:schemeClr val="tx1"/>
                </a:solidFill>
                <a:latin typeface="Arial" charset="0"/>
                <a:ea typeface="宋体" charset="-122"/>
              </a:defRPr>
            </a:lvl7pPr>
            <a:lvl8pPr marL="3624796" indent="-241653" eaLnBrk="0" fontAlgn="base" hangingPunct="0">
              <a:spcBef>
                <a:spcPct val="0"/>
              </a:spcBef>
              <a:spcAft>
                <a:spcPct val="0"/>
              </a:spcAft>
              <a:defRPr>
                <a:solidFill>
                  <a:schemeClr val="tx1"/>
                </a:solidFill>
                <a:latin typeface="Arial" charset="0"/>
                <a:ea typeface="宋体" charset="-122"/>
              </a:defRPr>
            </a:lvl8pPr>
            <a:lvl9pPr marL="4108102" indent="-241653" eaLnBrk="0" fontAlgn="base" hangingPunct="0">
              <a:spcBef>
                <a:spcPct val="0"/>
              </a:spcBef>
              <a:spcAft>
                <a:spcPct val="0"/>
              </a:spcAft>
              <a:defRPr>
                <a:solidFill>
                  <a:schemeClr val="tx1"/>
                </a:solidFill>
                <a:latin typeface="Arial" charset="0"/>
                <a:ea typeface="宋体" charset="-122"/>
              </a:defRPr>
            </a:lvl9pPr>
          </a:lstStyle>
          <a:p>
            <a:pPr eaLnBrk="1" hangingPunct="1"/>
            <a:fld id="{7F9479B9-50D5-4949-AAEF-69E8E6C90D4A}" type="slidenum">
              <a:rPr lang="en-US" altLang="zh-CN">
                <a:solidFill>
                  <a:srgbClr val="05050B"/>
                </a:solidFill>
                <a:ea typeface="黑体" pitchFamily="2" charset="-122"/>
              </a:rPr>
              <a:pPr eaLnBrk="1" hangingPunct="1"/>
              <a:t>36</a:t>
            </a:fld>
            <a:endParaRPr lang="en-US" altLang="zh-CN">
              <a:solidFill>
                <a:srgbClr val="05050B"/>
              </a:solidFill>
              <a:ea typeface="黑体" pitchFamily="2" charset="-122"/>
            </a:endParaRPr>
          </a:p>
        </p:txBody>
      </p:sp>
      <p:sp>
        <p:nvSpPr>
          <p:cNvPr id="23555" name="Rectangle 1031"/>
          <p:cNvSpPr txBox="1">
            <a:spLocks noGrp="1" noChangeArrowheads="1"/>
          </p:cNvSpPr>
          <p:nvPr/>
        </p:nvSpPr>
        <p:spPr bwMode="auto">
          <a:xfrm>
            <a:off x="414528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r" eaLnBrk="1" fontAlgn="base" hangingPunct="1">
              <a:spcBef>
                <a:spcPct val="0"/>
              </a:spcBef>
              <a:spcAft>
                <a:spcPct val="0"/>
              </a:spcAft>
            </a:pPr>
            <a:fld id="{44E943BF-6BDE-4459-A9DB-ED4E7ACBB461}" type="slidenum">
              <a:rPr lang="en-US" altLang="zh-CN" sz="1300" b="1">
                <a:solidFill>
                  <a:srgbClr val="05050B"/>
                </a:solidFill>
                <a:ea typeface="黑体" pitchFamily="2" charset="-122"/>
              </a:rPr>
              <a:pPr algn="r" eaLnBrk="1" fontAlgn="base" hangingPunct="1">
                <a:spcBef>
                  <a:spcPct val="0"/>
                </a:spcBef>
                <a:spcAft>
                  <a:spcPct val="0"/>
                </a:spcAft>
              </a:pPr>
              <a:t>36</a:t>
            </a:fld>
            <a:endParaRPr lang="en-US" altLang="zh-CN" sz="1300" b="1">
              <a:solidFill>
                <a:srgbClr val="05050B"/>
              </a:solidFill>
              <a:ea typeface="黑体" pitchFamily="2" charset="-122"/>
            </a:endParaRPr>
          </a:p>
        </p:txBody>
      </p:sp>
      <p:sp>
        <p:nvSpPr>
          <p:cNvPr id="23556" name="Rectangle 1031"/>
          <p:cNvSpPr txBox="1">
            <a:spLocks noGrp="1" noChangeArrowheads="1"/>
          </p:cNvSpPr>
          <p:nvPr/>
        </p:nvSpPr>
        <p:spPr bwMode="auto">
          <a:xfrm>
            <a:off x="414528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r" eaLnBrk="1" fontAlgn="base" hangingPunct="1">
              <a:spcBef>
                <a:spcPct val="0"/>
              </a:spcBef>
              <a:spcAft>
                <a:spcPct val="0"/>
              </a:spcAft>
            </a:pPr>
            <a:fld id="{26C2D24E-8CF5-4982-A9CF-6A812D6CE878}" type="slidenum">
              <a:rPr lang="en-US" altLang="zh-CN" sz="1300" b="1">
                <a:solidFill>
                  <a:srgbClr val="05050B"/>
                </a:solidFill>
                <a:ea typeface="黑体" pitchFamily="2" charset="-122"/>
              </a:rPr>
              <a:pPr algn="r" eaLnBrk="1" fontAlgn="base" hangingPunct="1">
                <a:spcBef>
                  <a:spcPct val="0"/>
                </a:spcBef>
                <a:spcAft>
                  <a:spcPct val="0"/>
                </a:spcAft>
              </a:pPr>
              <a:t>36</a:t>
            </a:fld>
            <a:endParaRPr lang="en-US" altLang="zh-CN" sz="1300" b="1">
              <a:solidFill>
                <a:srgbClr val="05050B"/>
              </a:solidFill>
              <a:ea typeface="黑体" pitchFamily="2" charset="-122"/>
            </a:endParaRPr>
          </a:p>
        </p:txBody>
      </p:sp>
      <p:sp>
        <p:nvSpPr>
          <p:cNvPr id="2355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zh-CN"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29473AE-0A40-004E-AA72-0C1F3F908726}" type="slidenum">
              <a:rPr lang="en-US">
                <a:solidFill>
                  <a:prstClr val="black"/>
                </a:solidFill>
              </a:rPr>
              <a:pPr/>
              <a:t>64</a:t>
            </a:fld>
            <a:endParaRPr lang="en-US">
              <a:solidFill>
                <a:prstClr val="black"/>
              </a:solidFill>
            </a:endParaRPr>
          </a:p>
        </p:txBody>
      </p:sp>
      <p:sp>
        <p:nvSpPr>
          <p:cNvPr id="58369" name="Text Box 1"/>
          <p:cNvSpPr txBox="1">
            <a:spLocks noGrp="1" noRot="1" noChangeAspect="1" noChangeArrowheads="1"/>
          </p:cNvSpPr>
          <p:nvPr>
            <p:ph type="sldImg"/>
          </p:nvPr>
        </p:nvSpPr>
        <p:spPr bwMode="auto">
          <a:xfrm>
            <a:off x="1257300" y="730250"/>
            <a:ext cx="4799013"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FE7621-4FB3-473E-85A0-E26E95ADB30E}" type="slidenum">
              <a:rPr lang="en-US" smtClean="0"/>
              <a:t>5</a:t>
            </a:fld>
            <a:endParaRPr lang="en-US"/>
          </a:p>
        </p:txBody>
      </p:sp>
    </p:spTree>
    <p:extLst>
      <p:ext uri="{BB962C8B-B14F-4D97-AF65-F5344CB8AC3E}">
        <p14:creationId xmlns:p14="http://schemas.microsoft.com/office/powerpoint/2010/main" val="3381273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noFill/>
          <a:ln>
            <a:solidFill>
              <a:srgbClr val="000000"/>
            </a:solidFill>
            <a:miter lim="800000"/>
            <a:headEnd/>
            <a:tailEnd/>
          </a:ln>
        </p:spPr>
      </p:sp>
      <p:sp>
        <p:nvSpPr>
          <p:cNvPr id="3686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
        <p:nvSpPr>
          <p:cNvPr id="4" name="灯片编号占位符 3"/>
          <p:cNvSpPr>
            <a:spLocks noGrp="1"/>
          </p:cNvSpPr>
          <p:nvPr>
            <p:ph type="sldNum" sz="quarter" idx="5"/>
          </p:nvPr>
        </p:nvSpPr>
        <p:spPr/>
        <p:txBody>
          <a:bodyPr/>
          <a:lstStyle/>
          <a:p>
            <a:pPr>
              <a:defRPr/>
            </a:pPr>
            <a:fld id="{B94EEC65-786D-460B-B6F2-2B8D6D39A959}" type="slidenum">
              <a:rPr lang="zh-CN" altLang="en-US" smtClean="0">
                <a:solidFill>
                  <a:prstClr val="black"/>
                </a:solidFill>
              </a:rPr>
              <a:pPr>
                <a:defRPr/>
              </a:pPr>
              <a:t>21</a:t>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29473AE-0A40-004E-AA72-0C1F3F908726}" type="slidenum">
              <a:rPr lang="en-US">
                <a:solidFill>
                  <a:prstClr val="black"/>
                </a:solidFill>
              </a:rPr>
              <a:pPr/>
              <a:t>23</a:t>
            </a:fld>
            <a:endParaRPr lang="en-US">
              <a:solidFill>
                <a:prstClr val="black"/>
              </a:solidFill>
            </a:endParaRPr>
          </a:p>
        </p:txBody>
      </p:sp>
      <p:sp>
        <p:nvSpPr>
          <p:cNvPr id="58369" name="Text Box 1"/>
          <p:cNvSpPr txBox="1">
            <a:spLocks noGrp="1" noRot="1" noChangeAspect="1" noChangeArrowheads="1"/>
          </p:cNvSpPr>
          <p:nvPr>
            <p:ph type="sldImg"/>
          </p:nvPr>
        </p:nvSpPr>
        <p:spPr bwMode="auto">
          <a:xfrm>
            <a:off x="1257300" y="730250"/>
            <a:ext cx="4799013"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29473AE-0A40-004E-AA72-0C1F3F908726}" type="slidenum">
              <a:rPr lang="en-US">
                <a:solidFill>
                  <a:prstClr val="black"/>
                </a:solidFill>
              </a:rPr>
              <a:pPr/>
              <a:t>24</a:t>
            </a:fld>
            <a:endParaRPr lang="en-US">
              <a:solidFill>
                <a:prstClr val="black"/>
              </a:solidFill>
            </a:endParaRPr>
          </a:p>
        </p:txBody>
      </p:sp>
      <p:sp>
        <p:nvSpPr>
          <p:cNvPr id="58369" name="Text Box 1"/>
          <p:cNvSpPr txBox="1">
            <a:spLocks noGrp="1" noRot="1" noChangeAspect="1" noChangeArrowheads="1"/>
          </p:cNvSpPr>
          <p:nvPr>
            <p:ph type="sldImg"/>
          </p:nvPr>
        </p:nvSpPr>
        <p:spPr bwMode="auto">
          <a:xfrm>
            <a:off x="1257300" y="730250"/>
            <a:ext cx="4799013"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29473AE-0A40-004E-AA72-0C1F3F908726}" type="slidenum">
              <a:rPr lang="en-US">
                <a:solidFill>
                  <a:prstClr val="black"/>
                </a:solidFill>
              </a:rPr>
              <a:pPr/>
              <a:t>25</a:t>
            </a:fld>
            <a:endParaRPr lang="en-US">
              <a:solidFill>
                <a:prstClr val="black"/>
              </a:solidFill>
            </a:endParaRPr>
          </a:p>
        </p:txBody>
      </p:sp>
      <p:sp>
        <p:nvSpPr>
          <p:cNvPr id="58369" name="Text Box 1"/>
          <p:cNvSpPr txBox="1">
            <a:spLocks noGrp="1" noRot="1" noChangeAspect="1" noChangeArrowheads="1"/>
          </p:cNvSpPr>
          <p:nvPr>
            <p:ph type="sldImg"/>
          </p:nvPr>
        </p:nvSpPr>
        <p:spPr bwMode="auto">
          <a:xfrm>
            <a:off x="1257300" y="730250"/>
            <a:ext cx="4799013"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2BDFF8B-DA5C-C040-9366-B3661AF465DB}" type="slidenum">
              <a:rPr lang="en-US">
                <a:solidFill>
                  <a:prstClr val="black"/>
                </a:solidFill>
              </a:rPr>
              <a:pPr/>
              <a:t>29</a:t>
            </a:fld>
            <a:endParaRPr lang="en-US">
              <a:solidFill>
                <a:prstClr val="black"/>
              </a:solidFill>
            </a:endParaRPr>
          </a:p>
        </p:txBody>
      </p:sp>
      <p:sp>
        <p:nvSpPr>
          <p:cNvPr id="54273" name="Text Box 1"/>
          <p:cNvSpPr txBox="1">
            <a:spLocks noGrp="1" noRot="1" noChangeAspect="1" noChangeArrowheads="1"/>
          </p:cNvSpPr>
          <p:nvPr>
            <p:ph type="sldImg"/>
          </p:nvPr>
        </p:nvSpPr>
        <p:spPr bwMode="auto">
          <a:xfrm>
            <a:off x="1257300" y="730250"/>
            <a:ext cx="4799013"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4274" name="Text Box 2"/>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42752A7-3573-6040-8CB7-DE521A90E02E}" type="slidenum">
              <a:rPr lang="en-US">
                <a:solidFill>
                  <a:prstClr val="black"/>
                </a:solidFill>
              </a:rPr>
              <a:pPr/>
              <a:t>30</a:t>
            </a:fld>
            <a:endParaRPr lang="en-US">
              <a:solidFill>
                <a:prstClr val="black"/>
              </a:solidFill>
            </a:endParaRPr>
          </a:p>
        </p:txBody>
      </p:sp>
      <p:sp>
        <p:nvSpPr>
          <p:cNvPr id="69633" name="Text Box 1"/>
          <p:cNvSpPr txBox="1">
            <a:spLocks noGrp="1" noRot="1" noChangeAspect="1" noChangeArrowheads="1"/>
          </p:cNvSpPr>
          <p:nvPr>
            <p:ph type="sldImg"/>
          </p:nvPr>
        </p:nvSpPr>
        <p:spPr bwMode="auto">
          <a:xfrm>
            <a:off x="1257300" y="730250"/>
            <a:ext cx="4799013"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9634" name="Text Box 2"/>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00DF077-8C08-1348-B78D-2856264480D9}" type="slidenum">
              <a:rPr lang="en-US">
                <a:solidFill>
                  <a:prstClr val="black"/>
                </a:solidFill>
              </a:rPr>
              <a:pPr/>
              <a:t>31</a:t>
            </a:fld>
            <a:endParaRPr lang="en-US">
              <a:solidFill>
                <a:prstClr val="black"/>
              </a:solidFill>
            </a:endParaRPr>
          </a:p>
        </p:txBody>
      </p:sp>
      <p:sp>
        <p:nvSpPr>
          <p:cNvPr id="71681" name="Text Box 1"/>
          <p:cNvSpPr txBox="1">
            <a:spLocks noGrp="1" noRot="1" noChangeAspect="1" noChangeArrowheads="1"/>
          </p:cNvSpPr>
          <p:nvPr>
            <p:ph type="sldImg"/>
          </p:nvPr>
        </p:nvSpPr>
        <p:spPr bwMode="auto">
          <a:xfrm>
            <a:off x="1257300" y="730250"/>
            <a:ext cx="4799013"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1682" name="Text Box 2"/>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C81BBA-215E-41EF-8CB2-ADB0F27DE8D1}" type="datetime1">
              <a:rPr lang="en-US" altLang="zh-CN" smtClean="0"/>
              <a:t>9/11/2014</a:t>
            </a:fld>
            <a:endParaRPr lang="en-US"/>
          </a:p>
        </p:txBody>
      </p:sp>
      <p:sp>
        <p:nvSpPr>
          <p:cNvPr id="5" name="Footer Placeholder 4"/>
          <p:cNvSpPr>
            <a:spLocks noGrp="1"/>
          </p:cNvSpPr>
          <p:nvPr>
            <p:ph type="ftr" sz="quarter" idx="11"/>
          </p:nvPr>
        </p:nvSpPr>
        <p:spPr/>
        <p:txBody>
          <a:bodyPr/>
          <a:lstStyle/>
          <a:p>
            <a:r>
              <a:rPr lang="en-US" smtClean="0"/>
              <a:t>September 12, 2014</a:t>
            </a:r>
            <a:endParaRPr lang="en-US"/>
          </a:p>
        </p:txBody>
      </p:sp>
      <p:sp>
        <p:nvSpPr>
          <p:cNvPr id="6" name="Slide Number Placeholder 5"/>
          <p:cNvSpPr>
            <a:spLocks noGrp="1"/>
          </p:cNvSpPr>
          <p:nvPr>
            <p:ph type="sldNum" sz="quarter" idx="12"/>
          </p:nvPr>
        </p:nvSpPr>
        <p:spPr/>
        <p:txBody>
          <a:bodyPr/>
          <a:lstStyle/>
          <a:p>
            <a:fld id="{0A5276BE-B8C4-4399-BEE9-C19C59FEDAF5}" type="slidenum">
              <a:rPr lang="en-US" smtClean="0"/>
              <a:t>‹#›</a:t>
            </a:fld>
            <a:endParaRPr lang="en-US"/>
          </a:p>
        </p:txBody>
      </p:sp>
    </p:spTree>
    <p:extLst>
      <p:ext uri="{BB962C8B-B14F-4D97-AF65-F5344CB8AC3E}">
        <p14:creationId xmlns:p14="http://schemas.microsoft.com/office/powerpoint/2010/main" val="3641857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FC32EF-9B77-4D11-AEFD-D18258A6D129}" type="datetime1">
              <a:rPr lang="en-US" altLang="zh-CN" smtClean="0"/>
              <a:t>9/11/2014</a:t>
            </a:fld>
            <a:endParaRPr lang="en-US"/>
          </a:p>
        </p:txBody>
      </p:sp>
      <p:sp>
        <p:nvSpPr>
          <p:cNvPr id="5" name="Footer Placeholder 4"/>
          <p:cNvSpPr>
            <a:spLocks noGrp="1"/>
          </p:cNvSpPr>
          <p:nvPr>
            <p:ph type="ftr" sz="quarter" idx="11"/>
          </p:nvPr>
        </p:nvSpPr>
        <p:spPr/>
        <p:txBody>
          <a:bodyPr/>
          <a:lstStyle/>
          <a:p>
            <a:r>
              <a:rPr lang="en-US" smtClean="0"/>
              <a:t>September 12, 2014</a:t>
            </a:r>
            <a:endParaRPr lang="en-US"/>
          </a:p>
        </p:txBody>
      </p:sp>
      <p:sp>
        <p:nvSpPr>
          <p:cNvPr id="6" name="Slide Number Placeholder 5"/>
          <p:cNvSpPr>
            <a:spLocks noGrp="1"/>
          </p:cNvSpPr>
          <p:nvPr>
            <p:ph type="sldNum" sz="quarter" idx="12"/>
          </p:nvPr>
        </p:nvSpPr>
        <p:spPr/>
        <p:txBody>
          <a:bodyPr/>
          <a:lstStyle/>
          <a:p>
            <a:fld id="{0A5276BE-B8C4-4399-BEE9-C19C59FEDAF5}" type="slidenum">
              <a:rPr lang="en-US" smtClean="0"/>
              <a:t>‹#›</a:t>
            </a:fld>
            <a:endParaRPr lang="en-US"/>
          </a:p>
        </p:txBody>
      </p:sp>
    </p:spTree>
    <p:extLst>
      <p:ext uri="{BB962C8B-B14F-4D97-AF65-F5344CB8AC3E}">
        <p14:creationId xmlns:p14="http://schemas.microsoft.com/office/powerpoint/2010/main" val="40483328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F382BC0C-794B-4CF4-9BF0-3FAEFD2BD0F5}"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9D49F632-671E-41B5-AED1-C4FA52C0C2D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737515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marL="457200" indent="-457200">
              <a:buFont typeface="Wingdings" panose="05000000000000000000" pitchFamily="2" charset="2"/>
              <a:buChar char="Ø"/>
              <a:defRPr/>
            </a:lvl1pPr>
            <a:lvl2pPr marL="800100" indent="-342900">
              <a:buFont typeface="Wingdings" panose="05000000000000000000" pitchFamily="2" charset="2"/>
              <a:buChar char="l"/>
              <a:defRPr/>
            </a:lvl2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pPr>
              <a:defRPr/>
            </a:pPr>
            <a:fld id="{BC999AE2-47B7-4D30-AE5A-6184F7E10520}"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16140DD5-2B53-46DB-BCF9-009238EF944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300163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CE9C5370-4BD6-4501-AA49-F9DF7CCFDEF6}"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6CD6340C-0E47-4D19-9600-981A244A9B42}"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037441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95943F0C-41A2-43DD-9B00-B82DE825C262}"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5994B365-0A23-4D29-89C3-775075F535A3}"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389821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3A822DCF-7ACC-44A0-BA87-3CCF539CD3EE}"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9155FB2E-DCDF-4625-983C-9FD83A759A13}"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991118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6310362E-F51D-420C-BCCF-DCC52F88E773}"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221F0E25-F5DA-4B00-BBEE-04356668FD58}"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43738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AC96C65A-781E-44C1-BD4C-E15E2FF30FF5}"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550482CD-7E23-4284-B5F0-2B792E868265}"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965227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9A9B68F-8CB3-4DE5-92E2-D707D086EA46}"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F0FD52A8-0919-4F41-B776-FDF2B81BDB5A}"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98334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73CDFEC7-0AEC-4659-A593-BD4088B37486}"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F51FDDF6-11D5-4CC0-9FA3-FA3406C64012}"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596416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5FFD009-78BC-4FCC-A99E-734EAB2BBEE7}"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9DAC9798-A900-4B64-83A8-9DF589B60D19}"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91351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2AAF10-0AF6-47F2-AD6B-133D350EA266}" type="datetime1">
              <a:rPr lang="en-US" altLang="zh-CN" smtClean="0"/>
              <a:t>9/11/2014</a:t>
            </a:fld>
            <a:endParaRPr lang="en-US"/>
          </a:p>
        </p:txBody>
      </p:sp>
      <p:sp>
        <p:nvSpPr>
          <p:cNvPr id="5" name="Footer Placeholder 4"/>
          <p:cNvSpPr>
            <a:spLocks noGrp="1"/>
          </p:cNvSpPr>
          <p:nvPr>
            <p:ph type="ftr" sz="quarter" idx="11"/>
          </p:nvPr>
        </p:nvSpPr>
        <p:spPr/>
        <p:txBody>
          <a:bodyPr/>
          <a:lstStyle/>
          <a:p>
            <a:r>
              <a:rPr lang="en-US" smtClean="0"/>
              <a:t>September 12, 2014</a:t>
            </a:r>
            <a:endParaRPr lang="en-US"/>
          </a:p>
        </p:txBody>
      </p:sp>
      <p:sp>
        <p:nvSpPr>
          <p:cNvPr id="6" name="Slide Number Placeholder 5"/>
          <p:cNvSpPr>
            <a:spLocks noGrp="1"/>
          </p:cNvSpPr>
          <p:nvPr>
            <p:ph type="sldNum" sz="quarter" idx="12"/>
          </p:nvPr>
        </p:nvSpPr>
        <p:spPr/>
        <p:txBody>
          <a:bodyPr/>
          <a:lstStyle/>
          <a:p>
            <a:fld id="{0A5276BE-B8C4-4399-BEE9-C19C59FEDAF5}" type="slidenum">
              <a:rPr lang="en-US" smtClean="0"/>
              <a:t>‹#›</a:t>
            </a:fld>
            <a:endParaRPr lang="en-US"/>
          </a:p>
        </p:txBody>
      </p:sp>
    </p:spTree>
    <p:extLst>
      <p:ext uri="{BB962C8B-B14F-4D97-AF65-F5344CB8AC3E}">
        <p14:creationId xmlns:p14="http://schemas.microsoft.com/office/powerpoint/2010/main" val="220236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2072BDE-9007-4796-B428-B89ADD0BA573}"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535CEDAD-8173-455F-B65A-0A4A993A6DAA}"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981394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F382BC0C-794B-4CF4-9BF0-3FAEFD2BD0F5}"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9D49F632-671E-41B5-AED1-C4FA52C0C2D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640277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marL="457200" indent="-457200">
              <a:buFont typeface="Wingdings" panose="05000000000000000000" pitchFamily="2" charset="2"/>
              <a:buChar char="Ø"/>
              <a:defRPr/>
            </a:lvl1pPr>
            <a:lvl2pPr marL="800100" indent="-342900">
              <a:buFont typeface="Wingdings" panose="05000000000000000000" pitchFamily="2" charset="2"/>
              <a:buChar char="l"/>
              <a:defRPr/>
            </a:lvl2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pPr>
              <a:defRPr/>
            </a:pPr>
            <a:fld id="{BC999AE2-47B7-4D30-AE5A-6184F7E10520}"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16140DD5-2B53-46DB-BCF9-009238EF944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305084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CE9C5370-4BD6-4501-AA49-F9DF7CCFDEF6}"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6CD6340C-0E47-4D19-9600-981A244A9B42}"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90513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95943F0C-41A2-43DD-9B00-B82DE825C262}"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5994B365-0A23-4D29-89C3-775075F535A3}"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256250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3A822DCF-7ACC-44A0-BA87-3CCF539CD3EE}"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9155FB2E-DCDF-4625-983C-9FD83A759A13}"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233693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6310362E-F51D-420C-BCCF-DCC52F88E773}"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221F0E25-F5DA-4B00-BBEE-04356668FD58}"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08511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AC96C65A-781E-44C1-BD4C-E15E2FF30FF5}"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550482CD-7E23-4284-B5F0-2B792E868265}"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222339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9A9B68F-8CB3-4DE5-92E2-D707D086EA46}"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F0FD52A8-0919-4F41-B776-FDF2B81BDB5A}"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832531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73CDFEC7-0AEC-4659-A593-BD4088B37486}"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F51FDDF6-11D5-4CC0-9FA3-FA3406C64012}"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92571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zh-CN" altLang="en-US" smtClean="0"/>
              <a:t>单击此处编辑母版标题样式</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a:p>
        </p:txBody>
      </p:sp>
      <p:sp>
        <p:nvSpPr>
          <p:cNvPr id="4" name="Date Placeholder 3"/>
          <p:cNvSpPr>
            <a:spLocks noGrp="1"/>
          </p:cNvSpPr>
          <p:nvPr>
            <p:ph type="dt" sz="half" idx="10"/>
          </p:nvPr>
        </p:nvSpPr>
        <p:spPr/>
        <p:txBody>
          <a:bodyPr/>
          <a:lstStyle/>
          <a:p>
            <a:fld id="{F69E24AD-F4DD-4EB9-AC5F-45831A555A9D}" type="datetime1">
              <a:rPr lang="en-US" altLang="zh-CN" smtClean="0">
                <a:solidFill>
                  <a:prstClr val="black">
                    <a:tint val="75000"/>
                  </a:prstClr>
                </a:solidFill>
              </a:r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3360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5FFD009-78BC-4FCC-A99E-734EAB2BBEE7}"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9DAC9798-A900-4B64-83A8-9DF589B60D19}"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950782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2072BDE-9007-4796-B428-B89ADD0BA573}"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535CEDAD-8173-455F-B65A-0A4A993A6DAA}"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705750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F382BC0C-794B-4CF4-9BF0-3FAEFD2BD0F5}"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9D49F632-671E-41B5-AED1-C4FA52C0C2D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952054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marL="457200" indent="-457200">
              <a:buFont typeface="Wingdings" panose="05000000000000000000" pitchFamily="2" charset="2"/>
              <a:buChar char="Ø"/>
              <a:defRPr/>
            </a:lvl1pPr>
            <a:lvl2pPr marL="800100" indent="-342900">
              <a:buFont typeface="Wingdings" panose="05000000000000000000" pitchFamily="2" charset="2"/>
              <a:buChar char="l"/>
              <a:defRPr/>
            </a:lvl2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pPr>
              <a:defRPr/>
            </a:pPr>
            <a:fld id="{BC999AE2-47B7-4D30-AE5A-6184F7E10520}"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16140DD5-2B53-46DB-BCF9-009238EF944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755910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CE9C5370-4BD6-4501-AA49-F9DF7CCFDEF6}"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6CD6340C-0E47-4D19-9600-981A244A9B42}"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478853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95943F0C-41A2-43DD-9B00-B82DE825C262}"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5994B365-0A23-4D29-89C3-775075F535A3}"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093429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3A822DCF-7ACC-44A0-BA87-3CCF539CD3EE}"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9155FB2E-DCDF-4625-983C-9FD83A759A13}"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950380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6310362E-F51D-420C-BCCF-DCC52F88E773}"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221F0E25-F5DA-4B00-BBEE-04356668FD58}"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81726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AC96C65A-781E-44C1-BD4C-E15E2FF30FF5}"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550482CD-7E23-4284-B5F0-2B792E868265}"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629696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9A9B68F-8CB3-4DE5-92E2-D707D086EA46}"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F0FD52A8-0919-4F41-B776-FDF2B81BDB5A}"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90179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0ED693FE-3599-4A65-9B96-71178A95777E}" type="datetime1">
              <a:rPr lang="en-US" altLang="zh-CN" smtClean="0">
                <a:solidFill>
                  <a:prstClr val="black">
                    <a:tint val="75000"/>
                  </a:prstClr>
                </a:solidFill>
              </a:r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2030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73CDFEC7-0AEC-4659-A593-BD4088B37486}"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F51FDDF6-11D5-4CC0-9FA3-FA3406C64012}"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514689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5FFD009-78BC-4FCC-A99E-734EAB2BBEE7}"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9DAC9798-A900-4B64-83A8-9DF589B60D19}"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781444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2072BDE-9007-4796-B428-B89ADD0BA573}"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535CEDAD-8173-455F-B65A-0A4A993A6DAA}"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6312469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F382BC0C-794B-4CF4-9BF0-3FAEFD2BD0F5}"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9D49F632-671E-41B5-AED1-C4FA52C0C2D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563120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marL="457200" indent="-457200">
              <a:buFont typeface="Wingdings" panose="05000000000000000000" pitchFamily="2" charset="2"/>
              <a:buChar char="Ø"/>
              <a:defRPr/>
            </a:lvl1pPr>
            <a:lvl2pPr marL="800100" indent="-342900">
              <a:buFont typeface="Wingdings" panose="05000000000000000000" pitchFamily="2" charset="2"/>
              <a:buChar char="l"/>
              <a:defRPr/>
            </a:lvl2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pPr>
              <a:defRPr/>
            </a:pPr>
            <a:fld id="{BC999AE2-47B7-4D30-AE5A-6184F7E10520}"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16140DD5-2B53-46DB-BCF9-009238EF944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5990228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CE9C5370-4BD6-4501-AA49-F9DF7CCFDEF6}"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6CD6340C-0E47-4D19-9600-981A244A9B42}"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1300169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95943F0C-41A2-43DD-9B00-B82DE825C262}"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5994B365-0A23-4D29-89C3-775075F535A3}"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870537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3A822DCF-7ACC-44A0-BA87-3CCF539CD3EE}"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9155FB2E-DCDF-4625-983C-9FD83A759A13}"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267682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6310362E-F51D-420C-BCCF-DCC52F88E773}"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221F0E25-F5DA-4B00-BBEE-04356668FD58}"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958630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AC96C65A-781E-44C1-BD4C-E15E2FF30FF5}"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550482CD-7E23-4284-B5F0-2B792E868265}"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23525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81193FB5-90F4-4066-A71D-24842BEE5773}" type="datetime1">
              <a:rPr lang="en-US" altLang="zh-CN" smtClean="0">
                <a:solidFill>
                  <a:prstClr val="black">
                    <a:tint val="75000"/>
                  </a:prstClr>
                </a:solidFill>
              </a:r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0842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9A9B68F-8CB3-4DE5-92E2-D707D086EA46}"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F0FD52A8-0919-4F41-B776-FDF2B81BDB5A}"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288869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73CDFEC7-0AEC-4659-A593-BD4088B37486}"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F51FDDF6-11D5-4CC0-9FA3-FA3406C64012}"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582004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5FFD009-78BC-4FCC-A99E-734EAB2BBEE7}"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9DAC9798-A900-4B64-83A8-9DF589B60D19}"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316030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2072BDE-9007-4796-B428-B89ADD0BA573}"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535CEDAD-8173-455F-B65A-0A4A993A6DAA}"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6876501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F382BC0C-794B-4CF4-9BF0-3FAEFD2BD0F5}"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9D49F632-671E-41B5-AED1-C4FA52C0C2D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570085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marL="457200" indent="-457200">
              <a:buFont typeface="Wingdings" panose="05000000000000000000" pitchFamily="2" charset="2"/>
              <a:buChar char="Ø"/>
              <a:defRPr/>
            </a:lvl1pPr>
            <a:lvl2pPr marL="800100" indent="-342900">
              <a:buFont typeface="Wingdings" panose="05000000000000000000" pitchFamily="2" charset="2"/>
              <a:buChar char="l"/>
              <a:defRPr/>
            </a:lvl2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pPr>
              <a:defRPr/>
            </a:pPr>
            <a:fld id="{BC999AE2-47B7-4D30-AE5A-6184F7E10520}"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16140DD5-2B53-46DB-BCF9-009238EF944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462858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CE9C5370-4BD6-4501-AA49-F9DF7CCFDEF6}"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6CD6340C-0E47-4D19-9600-981A244A9B42}"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917838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95943F0C-41A2-43DD-9B00-B82DE825C262}"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5994B365-0A23-4D29-89C3-775075F535A3}"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5990304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3A822DCF-7ACC-44A0-BA87-3CCF539CD3EE}"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9155FB2E-DCDF-4625-983C-9FD83A759A13}"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4868618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6310362E-F51D-420C-BCCF-DCC52F88E773}"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221F0E25-F5DA-4B00-BBEE-04356668FD58}"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67597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Date Placeholder 4"/>
          <p:cNvSpPr>
            <a:spLocks noGrp="1"/>
          </p:cNvSpPr>
          <p:nvPr>
            <p:ph type="dt" sz="half" idx="10"/>
          </p:nvPr>
        </p:nvSpPr>
        <p:spPr/>
        <p:txBody>
          <a:bodyPr/>
          <a:lstStyle/>
          <a:p>
            <a:fld id="{61B91F06-A134-4172-9030-CBE9B98B339B}" type="datetime1">
              <a:rPr lang="en-US" altLang="zh-CN" smtClean="0">
                <a:solidFill>
                  <a:prstClr val="black">
                    <a:tint val="75000"/>
                  </a:prstClr>
                </a:solidFill>
              </a:rPr>
              <a:t>9/11/2014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61240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AC96C65A-781E-44C1-BD4C-E15E2FF30FF5}"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550482CD-7E23-4284-B5F0-2B792E868265}"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278310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9A9B68F-8CB3-4DE5-92E2-D707D086EA46}"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F0FD52A8-0919-4F41-B776-FDF2B81BDB5A}"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484177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73CDFEC7-0AEC-4659-A593-BD4088B37486}"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F51FDDF6-11D5-4CC0-9FA3-FA3406C64012}"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011551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5FFD009-78BC-4FCC-A99E-734EAB2BBEE7}"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9DAC9798-A900-4B64-83A8-9DF589B60D19}"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553098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2072BDE-9007-4796-B428-B89ADD0BA573}"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535CEDAD-8173-455F-B65A-0A4A993A6DAA}"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414096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85534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86360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14768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0014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2598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Date Placeholder 6"/>
          <p:cNvSpPr>
            <a:spLocks noGrp="1"/>
          </p:cNvSpPr>
          <p:nvPr>
            <p:ph type="dt" sz="half" idx="10"/>
          </p:nvPr>
        </p:nvSpPr>
        <p:spPr/>
        <p:txBody>
          <a:bodyPr/>
          <a:lstStyle/>
          <a:p>
            <a:fld id="{4BE8F5A1-30AF-4DA2-9D96-F33B0AE36DE9}" type="datetime1">
              <a:rPr lang="en-US" altLang="zh-CN" smtClean="0">
                <a:solidFill>
                  <a:prstClr val="black">
                    <a:tint val="75000"/>
                  </a:prstClr>
                </a:solidFill>
              </a:rPr>
              <a:t>9/11/2014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18960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60839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35324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34889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80892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0777104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803811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56999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97368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36466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7112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Date Placeholder 2"/>
          <p:cNvSpPr>
            <a:spLocks noGrp="1"/>
          </p:cNvSpPr>
          <p:nvPr>
            <p:ph type="dt" sz="half" idx="10"/>
          </p:nvPr>
        </p:nvSpPr>
        <p:spPr/>
        <p:txBody>
          <a:bodyPr/>
          <a:lstStyle/>
          <a:p>
            <a:fld id="{6B923DB8-7207-4AF0-A5CA-761006E0E27F}" type="datetime1">
              <a:rPr lang="en-US" altLang="zh-CN" smtClean="0">
                <a:solidFill>
                  <a:prstClr val="black">
                    <a:tint val="75000"/>
                  </a:prstClr>
                </a:solidFill>
              </a:rPr>
              <a:t>9/11/2014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23385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365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962734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7272251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678627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96841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201478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02366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7398531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755263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4721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834E81-68A8-48E2-B111-899F123D152C}" type="datetime1">
              <a:rPr lang="en-US" altLang="zh-CN" smtClean="0">
                <a:solidFill>
                  <a:prstClr val="black">
                    <a:tint val="75000"/>
                  </a:prstClr>
                </a:solidFill>
              </a:rPr>
              <a:t>9/11/2014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50183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9139250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846060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972505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339983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038040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252339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368882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494504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fld id="{81631EB1-11C3-9048-AE7F-803B669A2F3A}" type="datetimeFigureOut">
              <a:rPr lang="zh-CN" altLang="en-US">
                <a:solidFill>
                  <a:srgbClr val="000000"/>
                </a:solidFill>
              </a:rPr>
              <a:pPr/>
              <a:t>2014/9/11</a:t>
            </a:fld>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93918D8-AB4A-6943-BDAE-7764C99701A5}"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3064549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4"/>
          <p:cNvSpPr>
            <a:spLocks noGrp="1" noChangeArrowheads="1"/>
          </p:cNvSpPr>
          <p:nvPr>
            <p:ph type="dt" sz="half" idx="10"/>
          </p:nvPr>
        </p:nvSpPr>
        <p:spPr>
          <a:ln/>
        </p:spPr>
        <p:txBody>
          <a:bodyPr/>
          <a:lstStyle>
            <a:lvl1pPr>
              <a:defRPr/>
            </a:lvl1pPr>
          </a:lstStyle>
          <a:p>
            <a:fld id="{1249732D-2731-6947-B69A-BF88AFE61F06}" type="datetimeFigureOut">
              <a:rPr lang="zh-CN" altLang="en-US">
                <a:solidFill>
                  <a:srgbClr val="000000"/>
                </a:solidFill>
              </a:rPr>
              <a:pPr/>
              <a:t>2014/9/11</a:t>
            </a:fld>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A61E19-A0A3-2B41-B7C8-C15FB20DBD7C}"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06889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291D4F10-1913-48F9-8E7C-DD4ABB19F59D}" type="datetime1">
              <a:rPr lang="en-US" altLang="zh-CN" smtClean="0">
                <a:solidFill>
                  <a:prstClr val="black">
                    <a:tint val="75000"/>
                  </a:prstClr>
                </a:solidFill>
              </a:rPr>
              <a:t>9/11/2014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58609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fld id="{3CCAC6C7-1111-004F-9A1C-5F9F7949FE51}" type="datetimeFigureOut">
              <a:rPr lang="zh-CN" altLang="en-US">
                <a:solidFill>
                  <a:srgbClr val="000000"/>
                </a:solidFill>
              </a:rPr>
              <a:pPr/>
              <a:t>2014/9/11</a:t>
            </a:fld>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E0CE1D8-1560-7C48-AE5B-C885CC9DCABF}"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6899344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4648200"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Rectangle 4"/>
          <p:cNvSpPr>
            <a:spLocks noGrp="1" noChangeArrowheads="1"/>
          </p:cNvSpPr>
          <p:nvPr>
            <p:ph type="dt" sz="half" idx="10"/>
          </p:nvPr>
        </p:nvSpPr>
        <p:spPr>
          <a:ln/>
        </p:spPr>
        <p:txBody>
          <a:bodyPr/>
          <a:lstStyle>
            <a:lvl1pPr>
              <a:defRPr/>
            </a:lvl1pPr>
          </a:lstStyle>
          <a:p>
            <a:fld id="{8D2473F4-AF05-2F42-80FA-42161771DEAC}" type="datetimeFigureOut">
              <a:rPr lang="zh-CN" altLang="en-US">
                <a:solidFill>
                  <a:srgbClr val="000000"/>
                </a:solidFill>
              </a:rPr>
              <a:pPr/>
              <a:t>2014/9/11</a:t>
            </a:fld>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BF6380-C30C-5548-A782-2453EE50F101}"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715069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Rectangle 4"/>
          <p:cNvSpPr>
            <a:spLocks noGrp="1" noChangeArrowheads="1"/>
          </p:cNvSpPr>
          <p:nvPr>
            <p:ph type="dt" sz="half" idx="10"/>
          </p:nvPr>
        </p:nvSpPr>
        <p:spPr>
          <a:ln/>
        </p:spPr>
        <p:txBody>
          <a:bodyPr/>
          <a:lstStyle>
            <a:lvl1pPr>
              <a:defRPr/>
            </a:lvl1pPr>
          </a:lstStyle>
          <a:p>
            <a:fld id="{C30F5DEA-7AF0-A44F-98CF-6D99A3B6B39F}" type="datetimeFigureOut">
              <a:rPr lang="zh-CN" altLang="en-US">
                <a:solidFill>
                  <a:srgbClr val="000000"/>
                </a:solidFill>
              </a:rPr>
              <a:pPr/>
              <a:t>2014/9/11</a:t>
            </a:fld>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2501C01-4DD1-3446-B924-9DFBD4A8E08D}"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7618179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fld id="{71D9D9B1-A6FA-834E-85D7-1AA4B32E1F89}" type="datetimeFigureOut">
              <a:rPr lang="zh-CN" altLang="en-US">
                <a:solidFill>
                  <a:srgbClr val="000000"/>
                </a:solidFill>
              </a:rPr>
              <a:pPr/>
              <a:t>2014/9/11</a:t>
            </a:fld>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7D67571-1D3A-1A40-9CCA-F2B18EC18667}"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4965170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ACDD2B8-C2D5-314E-B039-C46795CD84D2}" type="datetimeFigureOut">
              <a:rPr lang="zh-CN" altLang="en-US">
                <a:solidFill>
                  <a:srgbClr val="000000"/>
                </a:solidFill>
              </a:rPr>
              <a:pPr/>
              <a:t>2014/9/11</a:t>
            </a:fld>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4DBDEEA-6CD3-8F4C-AF18-70ADDC6CC4CC}"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6536539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fld id="{F1BF2127-C71B-1649-B53E-31A95D4520C1}" type="datetimeFigureOut">
              <a:rPr lang="zh-CN" altLang="en-US">
                <a:solidFill>
                  <a:srgbClr val="000000"/>
                </a:solidFill>
              </a:rPr>
              <a:pPr/>
              <a:t>2014/9/11</a:t>
            </a:fld>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FB8C661-00E1-6C4B-96FB-8901F09D6D1B}"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4761104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将图片拖动到占位符，或单击添加图标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fld id="{6474AC15-0B1F-4E4E-8518-C206DEE0B6B3}" type="datetimeFigureOut">
              <a:rPr lang="zh-CN" altLang="en-US">
                <a:solidFill>
                  <a:srgbClr val="000000"/>
                </a:solidFill>
              </a:rPr>
              <a:pPr/>
              <a:t>2014/9/11</a:t>
            </a:fld>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2363411-5073-FA42-93D8-55141F3655B4}"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6682994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4"/>
          <p:cNvSpPr>
            <a:spLocks noGrp="1" noChangeArrowheads="1"/>
          </p:cNvSpPr>
          <p:nvPr>
            <p:ph type="dt" sz="half" idx="10"/>
          </p:nvPr>
        </p:nvSpPr>
        <p:spPr>
          <a:ln/>
        </p:spPr>
        <p:txBody>
          <a:bodyPr/>
          <a:lstStyle>
            <a:lvl1pPr>
              <a:defRPr/>
            </a:lvl1pPr>
          </a:lstStyle>
          <a:p>
            <a:fld id="{716A104F-3E57-6249-AE28-833F0D18DF25}" type="datetimeFigureOut">
              <a:rPr lang="zh-CN" altLang="en-US">
                <a:solidFill>
                  <a:srgbClr val="000000"/>
                </a:solidFill>
              </a:rPr>
              <a:pPr/>
              <a:t>2014/9/11</a:t>
            </a:fld>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60F2886-CE03-8B46-B385-A6EB44A18EE4}"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970552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59276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592762"/>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4"/>
          <p:cNvSpPr>
            <a:spLocks noGrp="1" noChangeArrowheads="1"/>
          </p:cNvSpPr>
          <p:nvPr>
            <p:ph type="dt" sz="half" idx="10"/>
          </p:nvPr>
        </p:nvSpPr>
        <p:spPr>
          <a:ln/>
        </p:spPr>
        <p:txBody>
          <a:bodyPr/>
          <a:lstStyle>
            <a:lvl1pPr>
              <a:defRPr/>
            </a:lvl1pPr>
          </a:lstStyle>
          <a:p>
            <a:fld id="{D7DD69C8-8D17-9E4E-A3FA-E5DA7BA2D764}" type="datetimeFigureOut">
              <a:rPr lang="zh-CN" altLang="en-US">
                <a:solidFill>
                  <a:srgbClr val="000000"/>
                </a:solidFill>
              </a:rPr>
              <a:pPr/>
              <a:t>2014/9/11</a:t>
            </a:fld>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9A23335-D25C-C84A-8D00-C9E39681D47E}"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8754515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fld id="{81631EB1-11C3-9048-AE7F-803B669A2F3A}" type="datetimeFigureOut">
              <a:rPr lang="zh-CN" altLang="en-US">
                <a:solidFill>
                  <a:srgbClr val="000000"/>
                </a:solidFill>
              </a:rPr>
              <a:pPr/>
              <a:t>2014/9/11</a:t>
            </a:fld>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93918D8-AB4A-6943-BDAE-7764C99701A5}"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08124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2C4ABA-B5B9-46AB-AE6A-84228B3A67B2}" type="datetime1">
              <a:rPr lang="en-US" altLang="zh-CN" smtClean="0"/>
              <a:t>9/11/2014</a:t>
            </a:fld>
            <a:endParaRPr lang="en-US"/>
          </a:p>
        </p:txBody>
      </p:sp>
      <p:sp>
        <p:nvSpPr>
          <p:cNvPr id="5" name="Footer Placeholder 4"/>
          <p:cNvSpPr>
            <a:spLocks noGrp="1"/>
          </p:cNvSpPr>
          <p:nvPr>
            <p:ph type="ftr" sz="quarter" idx="11"/>
          </p:nvPr>
        </p:nvSpPr>
        <p:spPr/>
        <p:txBody>
          <a:bodyPr/>
          <a:lstStyle/>
          <a:p>
            <a:r>
              <a:rPr lang="en-US" smtClean="0"/>
              <a:t>September 12, 2014</a:t>
            </a:r>
            <a:endParaRPr lang="en-US"/>
          </a:p>
        </p:txBody>
      </p:sp>
      <p:sp>
        <p:nvSpPr>
          <p:cNvPr id="6" name="Slide Number Placeholder 5"/>
          <p:cNvSpPr>
            <a:spLocks noGrp="1"/>
          </p:cNvSpPr>
          <p:nvPr>
            <p:ph type="sldNum" sz="quarter" idx="12"/>
          </p:nvPr>
        </p:nvSpPr>
        <p:spPr/>
        <p:txBody>
          <a:bodyPr/>
          <a:lstStyle/>
          <a:p>
            <a:fld id="{0A5276BE-B8C4-4399-BEE9-C19C59FEDAF5}" type="slidenum">
              <a:rPr lang="en-US" smtClean="0"/>
              <a:t>‹#›</a:t>
            </a:fld>
            <a:endParaRPr lang="en-US"/>
          </a:p>
        </p:txBody>
      </p:sp>
    </p:spTree>
    <p:extLst>
      <p:ext uri="{BB962C8B-B14F-4D97-AF65-F5344CB8AC3E}">
        <p14:creationId xmlns:p14="http://schemas.microsoft.com/office/powerpoint/2010/main" val="3118675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D3AA14A6-B707-44A2-A7D7-07DC1281C185}" type="datetime1">
              <a:rPr lang="en-US" altLang="zh-CN" smtClean="0">
                <a:solidFill>
                  <a:prstClr val="black">
                    <a:tint val="75000"/>
                  </a:prstClr>
                </a:solidFill>
              </a:rPr>
              <a:t>9/11/2014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375259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4"/>
          <p:cNvSpPr>
            <a:spLocks noGrp="1" noChangeArrowheads="1"/>
          </p:cNvSpPr>
          <p:nvPr>
            <p:ph type="dt" sz="half" idx="10"/>
          </p:nvPr>
        </p:nvSpPr>
        <p:spPr>
          <a:ln/>
        </p:spPr>
        <p:txBody>
          <a:bodyPr/>
          <a:lstStyle>
            <a:lvl1pPr>
              <a:defRPr/>
            </a:lvl1pPr>
          </a:lstStyle>
          <a:p>
            <a:fld id="{1249732D-2731-6947-B69A-BF88AFE61F06}" type="datetimeFigureOut">
              <a:rPr lang="zh-CN" altLang="en-US">
                <a:solidFill>
                  <a:srgbClr val="000000"/>
                </a:solidFill>
              </a:rPr>
              <a:pPr/>
              <a:t>2014/9/11</a:t>
            </a:fld>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A61E19-A0A3-2B41-B7C8-C15FB20DBD7C}"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5385539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fld id="{3CCAC6C7-1111-004F-9A1C-5F9F7949FE51}" type="datetimeFigureOut">
              <a:rPr lang="zh-CN" altLang="en-US">
                <a:solidFill>
                  <a:srgbClr val="000000"/>
                </a:solidFill>
              </a:rPr>
              <a:pPr/>
              <a:t>2014/9/11</a:t>
            </a:fld>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E0CE1D8-1560-7C48-AE5B-C885CC9DCABF}"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339733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4648200"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Rectangle 4"/>
          <p:cNvSpPr>
            <a:spLocks noGrp="1" noChangeArrowheads="1"/>
          </p:cNvSpPr>
          <p:nvPr>
            <p:ph type="dt" sz="half" idx="10"/>
          </p:nvPr>
        </p:nvSpPr>
        <p:spPr>
          <a:ln/>
        </p:spPr>
        <p:txBody>
          <a:bodyPr/>
          <a:lstStyle>
            <a:lvl1pPr>
              <a:defRPr/>
            </a:lvl1pPr>
          </a:lstStyle>
          <a:p>
            <a:fld id="{8D2473F4-AF05-2F42-80FA-42161771DEAC}" type="datetimeFigureOut">
              <a:rPr lang="zh-CN" altLang="en-US">
                <a:solidFill>
                  <a:srgbClr val="000000"/>
                </a:solidFill>
              </a:rPr>
              <a:pPr/>
              <a:t>2014/9/11</a:t>
            </a:fld>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BF6380-C30C-5548-A782-2453EE50F101}"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6887839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Rectangle 4"/>
          <p:cNvSpPr>
            <a:spLocks noGrp="1" noChangeArrowheads="1"/>
          </p:cNvSpPr>
          <p:nvPr>
            <p:ph type="dt" sz="half" idx="10"/>
          </p:nvPr>
        </p:nvSpPr>
        <p:spPr>
          <a:ln/>
        </p:spPr>
        <p:txBody>
          <a:bodyPr/>
          <a:lstStyle>
            <a:lvl1pPr>
              <a:defRPr/>
            </a:lvl1pPr>
          </a:lstStyle>
          <a:p>
            <a:fld id="{C30F5DEA-7AF0-A44F-98CF-6D99A3B6B39F}" type="datetimeFigureOut">
              <a:rPr lang="zh-CN" altLang="en-US">
                <a:solidFill>
                  <a:srgbClr val="000000"/>
                </a:solidFill>
              </a:rPr>
              <a:pPr/>
              <a:t>2014/9/11</a:t>
            </a:fld>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2501C01-4DD1-3446-B924-9DFBD4A8E08D}"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1092166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fld id="{71D9D9B1-A6FA-834E-85D7-1AA4B32E1F89}" type="datetimeFigureOut">
              <a:rPr lang="zh-CN" altLang="en-US">
                <a:solidFill>
                  <a:srgbClr val="000000"/>
                </a:solidFill>
              </a:rPr>
              <a:pPr/>
              <a:t>2014/9/11</a:t>
            </a:fld>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7D67571-1D3A-1A40-9CCA-F2B18EC18667}"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5530811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ACDD2B8-C2D5-314E-B039-C46795CD84D2}" type="datetimeFigureOut">
              <a:rPr lang="zh-CN" altLang="en-US">
                <a:solidFill>
                  <a:srgbClr val="000000"/>
                </a:solidFill>
              </a:rPr>
              <a:pPr/>
              <a:t>2014/9/11</a:t>
            </a:fld>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4DBDEEA-6CD3-8F4C-AF18-70ADDC6CC4CC}"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59978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fld id="{F1BF2127-C71B-1649-B53E-31A95D4520C1}" type="datetimeFigureOut">
              <a:rPr lang="zh-CN" altLang="en-US">
                <a:solidFill>
                  <a:srgbClr val="000000"/>
                </a:solidFill>
              </a:rPr>
              <a:pPr/>
              <a:t>2014/9/11</a:t>
            </a:fld>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FB8C661-00E1-6C4B-96FB-8901F09D6D1B}"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6436752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将图片拖动到占位符，或单击添加图标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fld id="{6474AC15-0B1F-4E4E-8518-C206DEE0B6B3}" type="datetimeFigureOut">
              <a:rPr lang="zh-CN" altLang="en-US">
                <a:solidFill>
                  <a:srgbClr val="000000"/>
                </a:solidFill>
              </a:rPr>
              <a:pPr/>
              <a:t>2014/9/11</a:t>
            </a:fld>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2363411-5073-FA42-93D8-55141F3655B4}"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474052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4"/>
          <p:cNvSpPr>
            <a:spLocks noGrp="1" noChangeArrowheads="1"/>
          </p:cNvSpPr>
          <p:nvPr>
            <p:ph type="dt" sz="half" idx="10"/>
          </p:nvPr>
        </p:nvSpPr>
        <p:spPr>
          <a:ln/>
        </p:spPr>
        <p:txBody>
          <a:bodyPr/>
          <a:lstStyle>
            <a:lvl1pPr>
              <a:defRPr/>
            </a:lvl1pPr>
          </a:lstStyle>
          <a:p>
            <a:fld id="{716A104F-3E57-6249-AE28-833F0D18DF25}" type="datetimeFigureOut">
              <a:rPr lang="zh-CN" altLang="en-US">
                <a:solidFill>
                  <a:srgbClr val="000000"/>
                </a:solidFill>
              </a:rPr>
              <a:pPr/>
              <a:t>2014/9/11</a:t>
            </a:fld>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60F2886-CE03-8B46-B385-A6EB44A18EE4}"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5161660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59276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592762"/>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4"/>
          <p:cNvSpPr>
            <a:spLocks noGrp="1" noChangeArrowheads="1"/>
          </p:cNvSpPr>
          <p:nvPr>
            <p:ph type="dt" sz="half" idx="10"/>
          </p:nvPr>
        </p:nvSpPr>
        <p:spPr>
          <a:ln/>
        </p:spPr>
        <p:txBody>
          <a:bodyPr/>
          <a:lstStyle>
            <a:lvl1pPr>
              <a:defRPr/>
            </a:lvl1pPr>
          </a:lstStyle>
          <a:p>
            <a:fld id="{D7DD69C8-8D17-9E4E-A3FA-E5DA7BA2D764}" type="datetimeFigureOut">
              <a:rPr lang="zh-CN" altLang="en-US">
                <a:solidFill>
                  <a:srgbClr val="000000"/>
                </a:solidFill>
              </a:rPr>
              <a:pPr/>
              <a:t>2014/9/11</a:t>
            </a:fld>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9A23335-D25C-C84A-8D00-C9E39681D47E}"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29117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96168C6C-6467-4711-A28E-943E602AC648}" type="datetime1">
              <a:rPr lang="en-US" altLang="zh-CN" smtClean="0">
                <a:solidFill>
                  <a:prstClr val="black">
                    <a:tint val="75000"/>
                  </a:prstClr>
                </a:solidFill>
              </a:r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248152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93216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57932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599895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4622800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711279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142528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5983247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598320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468372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69369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489735B6-9D9C-46C5-9DFB-2BAD6460252E}" type="datetime1">
              <a:rPr lang="en-US" altLang="zh-CN" smtClean="0">
                <a:solidFill>
                  <a:prstClr val="black">
                    <a:tint val="75000"/>
                  </a:prstClr>
                </a:solidFill>
              </a:r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9851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63403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864185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673845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264289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3878066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65066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639616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540587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593239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5503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EDBC46-E031-4482-A4F5-4EDCF2CF016D}" type="datetime1">
              <a:rPr lang="en-US" altLang="zh-CN" smtClean="0">
                <a:solidFill>
                  <a:prstClr val="black">
                    <a:tint val="75000"/>
                  </a:prstClr>
                </a:solidFill>
              </a:r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46587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434920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7272985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96996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01237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716322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940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40901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937165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91303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889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2690A6-085C-40F8-AFB2-4D65BBE2E1B3}" type="datetime1">
              <a:rPr lang="en-US" altLang="zh-CN" smtClean="0">
                <a:solidFill>
                  <a:prstClr val="black">
                    <a:tint val="75000"/>
                  </a:prstClr>
                </a:solidFill>
              </a:r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00612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54551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05035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57095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712370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910888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374849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90869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145125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121595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81681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567D1F-7AE4-453B-AA46-C8879AC06425}" type="datetime1">
              <a:rPr lang="en-US" altLang="zh-CN" smtClean="0">
                <a:solidFill>
                  <a:prstClr val="black">
                    <a:tint val="75000"/>
                  </a:prstClr>
                </a:solidFill>
              </a:r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332309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269806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6440720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2135863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2838399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8362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28704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053292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75048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65942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5435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34BFA2-8FAE-40A5-8AF6-CADC9D43BBE1}" type="datetime1">
              <a:rPr lang="en-US" altLang="zh-CN" smtClean="0">
                <a:solidFill>
                  <a:prstClr val="black">
                    <a:tint val="75000"/>
                  </a:prstClr>
                </a:solidFill>
              </a:rPr>
              <a:t>9/11/2014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645108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82265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52322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98987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85682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54846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04111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95352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86549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11933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062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3F8673-5C39-42A1-A508-74B02C93CAAC}" type="datetime1">
              <a:rPr lang="en-US" altLang="zh-CN" smtClean="0">
                <a:solidFill>
                  <a:prstClr val="black">
                    <a:tint val="75000"/>
                  </a:prstClr>
                </a:solidFill>
              </a:rPr>
              <a:t>9/11/2014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23693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43613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04545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75499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4021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37774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52308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635368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33499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31236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831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CAA627-DB34-4DF7-BBBE-92EBB12F3885}" type="datetime1">
              <a:rPr lang="en-US" altLang="zh-CN" smtClean="0">
                <a:solidFill>
                  <a:prstClr val="black">
                    <a:tint val="75000"/>
                  </a:prstClr>
                </a:solidFill>
              </a:rPr>
              <a:t>9/11/2014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624627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09814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577554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08491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27128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28974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06602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10562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82773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63983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9755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FCFB20-08FF-47B2-9D79-EAF3000DA412}" type="datetime1">
              <a:rPr lang="en-US" altLang="zh-CN" smtClean="0">
                <a:solidFill>
                  <a:prstClr val="black">
                    <a:tint val="75000"/>
                  </a:prstClr>
                </a:solidFill>
              </a:rPr>
              <a:t>9/11/2014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55317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54228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716667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08210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720619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40249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00973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887117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9827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160F44-EDBE-41C0-A631-8AFFF1DD51EA}" type="datetime1">
              <a:rPr lang="en-US" altLang="zh-CN" smtClean="0"/>
              <a:t>9/11/2014</a:t>
            </a:fld>
            <a:endParaRPr lang="en-US"/>
          </a:p>
        </p:txBody>
      </p:sp>
      <p:sp>
        <p:nvSpPr>
          <p:cNvPr id="5" name="Footer Placeholder 4"/>
          <p:cNvSpPr>
            <a:spLocks noGrp="1"/>
          </p:cNvSpPr>
          <p:nvPr>
            <p:ph type="ftr" sz="quarter" idx="11"/>
          </p:nvPr>
        </p:nvSpPr>
        <p:spPr/>
        <p:txBody>
          <a:bodyPr/>
          <a:lstStyle/>
          <a:p>
            <a:r>
              <a:rPr lang="en-US" smtClean="0"/>
              <a:t>September 12, 2014</a:t>
            </a:r>
            <a:endParaRPr lang="en-US"/>
          </a:p>
        </p:txBody>
      </p:sp>
      <p:sp>
        <p:nvSpPr>
          <p:cNvPr id="6" name="Slide Number Placeholder 5"/>
          <p:cNvSpPr>
            <a:spLocks noGrp="1"/>
          </p:cNvSpPr>
          <p:nvPr>
            <p:ph type="sldNum" sz="quarter" idx="12"/>
          </p:nvPr>
        </p:nvSpPr>
        <p:spPr/>
        <p:txBody>
          <a:bodyPr/>
          <a:lstStyle/>
          <a:p>
            <a:fld id="{0A5276BE-B8C4-4399-BEE9-C19C59FEDAF5}" type="slidenum">
              <a:rPr lang="en-US" smtClean="0"/>
              <a:t>‹#›</a:t>
            </a:fld>
            <a:endParaRPr lang="en-US"/>
          </a:p>
        </p:txBody>
      </p:sp>
    </p:spTree>
    <p:extLst>
      <p:ext uri="{BB962C8B-B14F-4D97-AF65-F5344CB8AC3E}">
        <p14:creationId xmlns:p14="http://schemas.microsoft.com/office/powerpoint/2010/main" val="27758466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A63404-FAE1-495C-945D-D739008ADC75}" type="datetime1">
              <a:rPr lang="en-US" altLang="zh-CN" smtClean="0">
                <a:solidFill>
                  <a:prstClr val="black">
                    <a:tint val="75000"/>
                  </a:prstClr>
                </a:solidFill>
              </a:rPr>
              <a:t>9/11/2014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3833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E6F5CD-1394-4BF5-8642-3BACE2C3235E}" type="datetime1">
              <a:rPr lang="en-US" altLang="zh-CN" smtClean="0">
                <a:solidFill>
                  <a:prstClr val="black">
                    <a:tint val="75000"/>
                  </a:prstClr>
                </a:solidFill>
              </a:rPr>
              <a:t>9/11/2014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0255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469031-069D-4E72-A9CE-52DE0DE2CB6E}" type="datetime1">
              <a:rPr lang="en-US" altLang="zh-CN" smtClean="0">
                <a:solidFill>
                  <a:prstClr val="black">
                    <a:tint val="75000"/>
                  </a:prstClr>
                </a:solidFill>
              </a:r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165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AE74C-276F-463D-8B78-F51149A3177C}" type="datetime1">
              <a:rPr lang="en-US" altLang="zh-CN" smtClean="0">
                <a:solidFill>
                  <a:prstClr val="black">
                    <a:tint val="75000"/>
                  </a:prstClr>
                </a:solidFill>
              </a:r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870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55FCF2E-DBAA-405F-9FD3-FC2740C86999}"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2B52FB1-4130-4319-BDB9-0CE940E588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5390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55FCF2E-DBAA-405F-9FD3-FC2740C86999}"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2B52FB1-4130-4319-BDB9-0CE940E588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5786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55FCF2E-DBAA-405F-9FD3-FC2740C86999}"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2B52FB1-4130-4319-BDB9-0CE940E588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2291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55FCF2E-DBAA-405F-9FD3-FC2740C86999}"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2B52FB1-4130-4319-BDB9-0CE940E588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68891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55FCF2E-DBAA-405F-9FD3-FC2740C86999}"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62B52FB1-4130-4319-BDB9-0CE940E588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91814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55FCF2E-DBAA-405F-9FD3-FC2740C86999}"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62B52FB1-4130-4319-BDB9-0CE940E588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51197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069197-35D1-45B8-BAF3-516056FDA8D6}" type="datetime1">
              <a:rPr lang="en-US" altLang="zh-CN" smtClean="0"/>
              <a:t>9/11/2014</a:t>
            </a:fld>
            <a:endParaRPr lang="en-US"/>
          </a:p>
        </p:txBody>
      </p:sp>
      <p:sp>
        <p:nvSpPr>
          <p:cNvPr id="6" name="Footer Placeholder 5"/>
          <p:cNvSpPr>
            <a:spLocks noGrp="1"/>
          </p:cNvSpPr>
          <p:nvPr>
            <p:ph type="ftr" sz="quarter" idx="11"/>
          </p:nvPr>
        </p:nvSpPr>
        <p:spPr/>
        <p:txBody>
          <a:bodyPr/>
          <a:lstStyle/>
          <a:p>
            <a:r>
              <a:rPr lang="en-US" smtClean="0"/>
              <a:t>September 12, 2014</a:t>
            </a:r>
            <a:endParaRPr lang="en-US"/>
          </a:p>
        </p:txBody>
      </p:sp>
      <p:sp>
        <p:nvSpPr>
          <p:cNvPr id="7" name="Slide Number Placeholder 6"/>
          <p:cNvSpPr>
            <a:spLocks noGrp="1"/>
          </p:cNvSpPr>
          <p:nvPr>
            <p:ph type="sldNum" sz="quarter" idx="12"/>
          </p:nvPr>
        </p:nvSpPr>
        <p:spPr/>
        <p:txBody>
          <a:bodyPr/>
          <a:lstStyle/>
          <a:p>
            <a:fld id="{0A5276BE-B8C4-4399-BEE9-C19C59FEDAF5}" type="slidenum">
              <a:rPr lang="en-US" smtClean="0"/>
              <a:t>‹#›</a:t>
            </a:fld>
            <a:endParaRPr lang="en-US"/>
          </a:p>
        </p:txBody>
      </p:sp>
    </p:spTree>
    <p:extLst>
      <p:ext uri="{BB962C8B-B14F-4D97-AF65-F5344CB8AC3E}">
        <p14:creationId xmlns:p14="http://schemas.microsoft.com/office/powerpoint/2010/main" val="27824576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55FCF2E-DBAA-405F-9FD3-FC2740C86999}"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62B52FB1-4130-4319-BDB9-0CE940E588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5413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55FCF2E-DBAA-405F-9FD3-FC2740C86999}"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2B52FB1-4130-4319-BDB9-0CE940E588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42639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55FCF2E-DBAA-405F-9FD3-FC2740C86999}"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2B52FB1-4130-4319-BDB9-0CE940E588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784175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55FCF2E-DBAA-405F-9FD3-FC2740C86999}"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2B52FB1-4130-4319-BDB9-0CE940E588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98109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55FCF2E-DBAA-405F-9FD3-FC2740C86999}"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2B52FB1-4130-4319-BDB9-0CE940E588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367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C81BBA-215E-41EF-8CB2-ADB0F27DE8D1}" type="datetime1">
              <a:rPr lang="en-US" altLang="zh-CN" smtClean="0">
                <a:solidFill>
                  <a:prstClr val="black">
                    <a:tint val="75000"/>
                  </a:prstClr>
                </a:solidFill>
              </a:rPr>
              <a:p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1445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2C4ABA-B5B9-46AB-AE6A-84228B3A67B2}" type="datetime1">
              <a:rPr lang="en-US" altLang="zh-CN" smtClean="0">
                <a:solidFill>
                  <a:prstClr val="black">
                    <a:tint val="75000"/>
                  </a:prstClr>
                </a:solidFill>
              </a:rPr>
              <a:p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5671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160F44-EDBE-41C0-A631-8AFFF1DD51EA}" type="datetime1">
              <a:rPr lang="en-US" altLang="zh-CN" smtClean="0">
                <a:solidFill>
                  <a:prstClr val="black">
                    <a:tint val="75000"/>
                  </a:prstClr>
                </a:solidFill>
              </a:rPr>
              <a:p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871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069197-35D1-45B8-BAF3-516056FDA8D6}" type="datetime1">
              <a:rPr lang="en-US" altLang="zh-CN" smtClean="0">
                <a:solidFill>
                  <a:prstClr val="black">
                    <a:tint val="75000"/>
                  </a:prstClr>
                </a:solidFill>
              </a:rPr>
              <a:pPr/>
              <a:t>9/11/2014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1457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37E8DB-8D4A-4D45-919D-D1CAA65F4507}" type="datetime1">
              <a:rPr lang="en-US" altLang="zh-CN" smtClean="0">
                <a:solidFill>
                  <a:prstClr val="black">
                    <a:tint val="75000"/>
                  </a:prstClr>
                </a:solidFill>
              </a:rPr>
              <a:pPr/>
              <a:t>9/11/2014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3046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37E8DB-8D4A-4D45-919D-D1CAA65F4507}" type="datetime1">
              <a:rPr lang="en-US" altLang="zh-CN" smtClean="0"/>
              <a:t>9/11/2014</a:t>
            </a:fld>
            <a:endParaRPr lang="en-US"/>
          </a:p>
        </p:txBody>
      </p:sp>
      <p:sp>
        <p:nvSpPr>
          <p:cNvPr id="8" name="Footer Placeholder 7"/>
          <p:cNvSpPr>
            <a:spLocks noGrp="1"/>
          </p:cNvSpPr>
          <p:nvPr>
            <p:ph type="ftr" sz="quarter" idx="11"/>
          </p:nvPr>
        </p:nvSpPr>
        <p:spPr/>
        <p:txBody>
          <a:bodyPr/>
          <a:lstStyle/>
          <a:p>
            <a:r>
              <a:rPr lang="en-US" smtClean="0"/>
              <a:t>September 12, 2014</a:t>
            </a:r>
            <a:endParaRPr lang="en-US"/>
          </a:p>
        </p:txBody>
      </p:sp>
      <p:sp>
        <p:nvSpPr>
          <p:cNvPr id="9" name="Slide Number Placeholder 8"/>
          <p:cNvSpPr>
            <a:spLocks noGrp="1"/>
          </p:cNvSpPr>
          <p:nvPr>
            <p:ph type="sldNum" sz="quarter" idx="12"/>
          </p:nvPr>
        </p:nvSpPr>
        <p:spPr/>
        <p:txBody>
          <a:bodyPr/>
          <a:lstStyle/>
          <a:p>
            <a:fld id="{0A5276BE-B8C4-4399-BEE9-C19C59FEDAF5}" type="slidenum">
              <a:rPr lang="en-US" smtClean="0"/>
              <a:t>‹#›</a:t>
            </a:fld>
            <a:endParaRPr lang="en-US"/>
          </a:p>
        </p:txBody>
      </p:sp>
    </p:spTree>
    <p:extLst>
      <p:ext uri="{BB962C8B-B14F-4D97-AF65-F5344CB8AC3E}">
        <p14:creationId xmlns:p14="http://schemas.microsoft.com/office/powerpoint/2010/main" val="31814866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DAF6C7-5A26-4752-B5BF-A03102977074}" type="datetime1">
              <a:rPr lang="en-US" altLang="zh-CN" smtClean="0">
                <a:solidFill>
                  <a:prstClr val="black">
                    <a:tint val="75000"/>
                  </a:prstClr>
                </a:solidFill>
              </a:rPr>
              <a:pPr/>
              <a:t>9/11/2014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78528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146696-11B6-4ECA-B933-3697E6255E04}" type="datetime1">
              <a:rPr lang="en-US" altLang="zh-CN" smtClean="0">
                <a:solidFill>
                  <a:prstClr val="black">
                    <a:tint val="75000"/>
                  </a:prstClr>
                </a:solidFill>
              </a:rPr>
              <a:pPr/>
              <a:t>9/11/2014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556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9E1945-480D-43C0-ABA9-21669BB87357}" type="datetime1">
              <a:rPr lang="en-US" altLang="zh-CN" smtClean="0">
                <a:solidFill>
                  <a:prstClr val="black">
                    <a:tint val="75000"/>
                  </a:prstClr>
                </a:solidFill>
              </a:rPr>
              <a:pPr/>
              <a:t>9/11/2014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58822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B3B3C7-50E5-4764-8EF4-CF550F5CF281}" type="datetime1">
              <a:rPr lang="en-US" altLang="zh-CN" smtClean="0">
                <a:solidFill>
                  <a:prstClr val="black">
                    <a:tint val="75000"/>
                  </a:prstClr>
                </a:solidFill>
              </a:rPr>
              <a:pPr/>
              <a:t>9/11/2014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585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FC32EF-9B77-4D11-AEFD-D18258A6D129}" type="datetime1">
              <a:rPr lang="en-US" altLang="zh-CN" smtClean="0">
                <a:solidFill>
                  <a:prstClr val="black">
                    <a:tint val="75000"/>
                  </a:prstClr>
                </a:solidFill>
              </a:rPr>
              <a:p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114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2AAF10-0AF6-47F2-AD6B-133D350EA266}" type="datetime1">
              <a:rPr lang="en-US" altLang="zh-CN" smtClean="0">
                <a:solidFill>
                  <a:prstClr val="black">
                    <a:tint val="75000"/>
                  </a:prstClr>
                </a:solidFill>
              </a:rPr>
              <a:p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8487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C81BBA-215E-41EF-8CB2-ADB0F27DE8D1}" type="datetime1">
              <a:rPr lang="en-US" altLang="zh-CN" smtClean="0">
                <a:solidFill>
                  <a:prstClr val="black">
                    <a:tint val="75000"/>
                  </a:prstClr>
                </a:solidFill>
              </a:rPr>
              <a:p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3902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2C4ABA-B5B9-46AB-AE6A-84228B3A67B2}" type="datetime1">
              <a:rPr lang="en-US" altLang="zh-CN" smtClean="0">
                <a:solidFill>
                  <a:prstClr val="black">
                    <a:tint val="75000"/>
                  </a:prstClr>
                </a:solidFill>
              </a:rPr>
              <a:p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4160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160F44-EDBE-41C0-A631-8AFFF1DD51EA}" type="datetime1">
              <a:rPr lang="en-US" altLang="zh-CN" smtClean="0">
                <a:solidFill>
                  <a:prstClr val="black">
                    <a:tint val="75000"/>
                  </a:prstClr>
                </a:solidFill>
              </a:rPr>
              <a:p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1490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069197-35D1-45B8-BAF3-516056FDA8D6}" type="datetime1">
              <a:rPr lang="en-US" altLang="zh-CN" smtClean="0">
                <a:solidFill>
                  <a:prstClr val="black">
                    <a:tint val="75000"/>
                  </a:prstClr>
                </a:solidFill>
              </a:rPr>
              <a:pPr/>
              <a:t>9/11/2014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575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DAF6C7-5A26-4752-B5BF-A03102977074}" type="datetime1">
              <a:rPr lang="en-US" altLang="zh-CN" smtClean="0"/>
              <a:t>9/11/2014</a:t>
            </a:fld>
            <a:endParaRPr lang="en-US"/>
          </a:p>
        </p:txBody>
      </p:sp>
      <p:sp>
        <p:nvSpPr>
          <p:cNvPr id="4" name="Footer Placeholder 3"/>
          <p:cNvSpPr>
            <a:spLocks noGrp="1"/>
          </p:cNvSpPr>
          <p:nvPr>
            <p:ph type="ftr" sz="quarter" idx="11"/>
          </p:nvPr>
        </p:nvSpPr>
        <p:spPr/>
        <p:txBody>
          <a:bodyPr/>
          <a:lstStyle/>
          <a:p>
            <a:r>
              <a:rPr lang="en-US" smtClean="0"/>
              <a:t>September 12, 2014</a:t>
            </a:r>
            <a:endParaRPr lang="en-US"/>
          </a:p>
        </p:txBody>
      </p:sp>
      <p:sp>
        <p:nvSpPr>
          <p:cNvPr id="5" name="Slide Number Placeholder 4"/>
          <p:cNvSpPr>
            <a:spLocks noGrp="1"/>
          </p:cNvSpPr>
          <p:nvPr>
            <p:ph type="sldNum" sz="quarter" idx="12"/>
          </p:nvPr>
        </p:nvSpPr>
        <p:spPr/>
        <p:txBody>
          <a:bodyPr/>
          <a:lstStyle/>
          <a:p>
            <a:fld id="{0A5276BE-B8C4-4399-BEE9-C19C59FEDAF5}" type="slidenum">
              <a:rPr lang="en-US" smtClean="0"/>
              <a:t>‹#›</a:t>
            </a:fld>
            <a:endParaRPr lang="en-US"/>
          </a:p>
        </p:txBody>
      </p:sp>
    </p:spTree>
    <p:extLst>
      <p:ext uri="{BB962C8B-B14F-4D97-AF65-F5344CB8AC3E}">
        <p14:creationId xmlns:p14="http://schemas.microsoft.com/office/powerpoint/2010/main" val="21642850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37E8DB-8D4A-4D45-919D-D1CAA65F4507}" type="datetime1">
              <a:rPr lang="en-US" altLang="zh-CN" smtClean="0">
                <a:solidFill>
                  <a:prstClr val="black">
                    <a:tint val="75000"/>
                  </a:prstClr>
                </a:solidFill>
              </a:rPr>
              <a:pPr/>
              <a:t>9/11/2014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5505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DAF6C7-5A26-4752-B5BF-A03102977074}" type="datetime1">
              <a:rPr lang="en-US" altLang="zh-CN" smtClean="0">
                <a:solidFill>
                  <a:prstClr val="black">
                    <a:tint val="75000"/>
                  </a:prstClr>
                </a:solidFill>
              </a:rPr>
              <a:pPr/>
              <a:t>9/11/2014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6490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146696-11B6-4ECA-B933-3697E6255E04}" type="datetime1">
              <a:rPr lang="en-US" altLang="zh-CN" smtClean="0">
                <a:solidFill>
                  <a:prstClr val="black">
                    <a:tint val="75000"/>
                  </a:prstClr>
                </a:solidFill>
              </a:rPr>
              <a:pPr/>
              <a:t>9/11/2014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6543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9E1945-480D-43C0-ABA9-21669BB87357}" type="datetime1">
              <a:rPr lang="en-US" altLang="zh-CN" smtClean="0">
                <a:solidFill>
                  <a:prstClr val="black">
                    <a:tint val="75000"/>
                  </a:prstClr>
                </a:solidFill>
              </a:rPr>
              <a:pPr/>
              <a:t>9/11/2014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3142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B3B3C7-50E5-4764-8EF4-CF550F5CF281}" type="datetime1">
              <a:rPr lang="en-US" altLang="zh-CN" smtClean="0">
                <a:solidFill>
                  <a:prstClr val="black">
                    <a:tint val="75000"/>
                  </a:prstClr>
                </a:solidFill>
              </a:rPr>
              <a:pPr/>
              <a:t>9/11/2014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3420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FC32EF-9B77-4D11-AEFD-D18258A6D129}" type="datetime1">
              <a:rPr lang="en-US" altLang="zh-CN" smtClean="0">
                <a:solidFill>
                  <a:prstClr val="black">
                    <a:tint val="75000"/>
                  </a:prstClr>
                </a:solidFill>
              </a:rPr>
              <a:p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17170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2AAF10-0AF6-47F2-AD6B-133D350EA266}" type="datetime1">
              <a:rPr lang="en-US" altLang="zh-CN" smtClean="0">
                <a:solidFill>
                  <a:prstClr val="black">
                    <a:tint val="75000"/>
                  </a:prstClr>
                </a:solidFill>
              </a:rPr>
              <a:p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41662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93515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091155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3900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146696-11B6-4ECA-B933-3697E6255E04}" type="datetime1">
              <a:rPr lang="en-US" altLang="zh-CN" smtClean="0"/>
              <a:t>9/11/2014</a:t>
            </a:fld>
            <a:endParaRPr lang="en-US"/>
          </a:p>
        </p:txBody>
      </p:sp>
      <p:sp>
        <p:nvSpPr>
          <p:cNvPr id="3" name="Footer Placeholder 2"/>
          <p:cNvSpPr>
            <a:spLocks noGrp="1"/>
          </p:cNvSpPr>
          <p:nvPr>
            <p:ph type="ftr" sz="quarter" idx="11"/>
          </p:nvPr>
        </p:nvSpPr>
        <p:spPr/>
        <p:txBody>
          <a:bodyPr/>
          <a:lstStyle/>
          <a:p>
            <a:r>
              <a:rPr lang="en-US" smtClean="0"/>
              <a:t>September 12, 2014</a:t>
            </a:r>
            <a:endParaRPr lang="en-US"/>
          </a:p>
        </p:txBody>
      </p:sp>
      <p:sp>
        <p:nvSpPr>
          <p:cNvPr id="4" name="Slide Number Placeholder 3"/>
          <p:cNvSpPr>
            <a:spLocks noGrp="1"/>
          </p:cNvSpPr>
          <p:nvPr>
            <p:ph type="sldNum" sz="quarter" idx="12"/>
          </p:nvPr>
        </p:nvSpPr>
        <p:spPr/>
        <p:txBody>
          <a:bodyPr/>
          <a:lstStyle/>
          <a:p>
            <a:fld id="{0A5276BE-B8C4-4399-BEE9-C19C59FEDAF5}" type="slidenum">
              <a:rPr lang="en-US" smtClean="0"/>
              <a:t>‹#›</a:t>
            </a:fld>
            <a:endParaRPr lang="en-US"/>
          </a:p>
        </p:txBody>
      </p:sp>
    </p:spTree>
    <p:extLst>
      <p:ext uri="{BB962C8B-B14F-4D97-AF65-F5344CB8AC3E}">
        <p14:creationId xmlns:p14="http://schemas.microsoft.com/office/powerpoint/2010/main" val="6998132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43872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859771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13188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89768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719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77641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95346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22071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15268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3042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9E1945-480D-43C0-ABA9-21669BB87357}" type="datetime1">
              <a:rPr lang="en-US" altLang="zh-CN" smtClean="0"/>
              <a:t>9/11/2014</a:t>
            </a:fld>
            <a:endParaRPr lang="en-US"/>
          </a:p>
        </p:txBody>
      </p:sp>
      <p:sp>
        <p:nvSpPr>
          <p:cNvPr id="6" name="Footer Placeholder 5"/>
          <p:cNvSpPr>
            <a:spLocks noGrp="1"/>
          </p:cNvSpPr>
          <p:nvPr>
            <p:ph type="ftr" sz="quarter" idx="11"/>
          </p:nvPr>
        </p:nvSpPr>
        <p:spPr/>
        <p:txBody>
          <a:bodyPr/>
          <a:lstStyle/>
          <a:p>
            <a:r>
              <a:rPr lang="en-US" smtClean="0"/>
              <a:t>September 12, 2014</a:t>
            </a:r>
            <a:endParaRPr lang="en-US"/>
          </a:p>
        </p:txBody>
      </p:sp>
      <p:sp>
        <p:nvSpPr>
          <p:cNvPr id="7" name="Slide Number Placeholder 6"/>
          <p:cNvSpPr>
            <a:spLocks noGrp="1"/>
          </p:cNvSpPr>
          <p:nvPr>
            <p:ph type="sldNum" sz="quarter" idx="12"/>
          </p:nvPr>
        </p:nvSpPr>
        <p:spPr/>
        <p:txBody>
          <a:bodyPr/>
          <a:lstStyle/>
          <a:p>
            <a:fld id="{0A5276BE-B8C4-4399-BEE9-C19C59FEDAF5}" type="slidenum">
              <a:rPr lang="en-US" smtClean="0"/>
              <a:t>‹#›</a:t>
            </a:fld>
            <a:endParaRPr lang="en-US"/>
          </a:p>
        </p:txBody>
      </p:sp>
    </p:spTree>
    <p:extLst>
      <p:ext uri="{BB962C8B-B14F-4D97-AF65-F5344CB8AC3E}">
        <p14:creationId xmlns:p14="http://schemas.microsoft.com/office/powerpoint/2010/main" val="41700544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73843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6947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949985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64056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661043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130699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21009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59588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67579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591B07-B1C8-4CF5-B23B-F50D5DDF719B}" type="datetime1">
              <a:rPr lang="en-US" altLang="zh-CN" smtClean="0">
                <a:solidFill>
                  <a:prstClr val="black">
                    <a:tint val="75000"/>
                  </a:prstClr>
                </a:solidFill>
              </a:rPr>
              <a:p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April 25,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494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B3B3C7-50E5-4764-8EF4-CF550F5CF281}" type="datetime1">
              <a:rPr lang="en-US" altLang="zh-CN" smtClean="0"/>
              <a:t>9/11/2014</a:t>
            </a:fld>
            <a:endParaRPr lang="en-US"/>
          </a:p>
        </p:txBody>
      </p:sp>
      <p:sp>
        <p:nvSpPr>
          <p:cNvPr id="6" name="Footer Placeholder 5"/>
          <p:cNvSpPr>
            <a:spLocks noGrp="1"/>
          </p:cNvSpPr>
          <p:nvPr>
            <p:ph type="ftr" sz="quarter" idx="11"/>
          </p:nvPr>
        </p:nvSpPr>
        <p:spPr/>
        <p:txBody>
          <a:bodyPr/>
          <a:lstStyle/>
          <a:p>
            <a:r>
              <a:rPr lang="en-US" smtClean="0"/>
              <a:t>September 12, 2014</a:t>
            </a:r>
            <a:endParaRPr lang="en-US"/>
          </a:p>
        </p:txBody>
      </p:sp>
      <p:sp>
        <p:nvSpPr>
          <p:cNvPr id="7" name="Slide Number Placeholder 6"/>
          <p:cNvSpPr>
            <a:spLocks noGrp="1"/>
          </p:cNvSpPr>
          <p:nvPr>
            <p:ph type="sldNum" sz="quarter" idx="12"/>
          </p:nvPr>
        </p:nvSpPr>
        <p:spPr/>
        <p:txBody>
          <a:bodyPr/>
          <a:lstStyle/>
          <a:p>
            <a:fld id="{0A5276BE-B8C4-4399-BEE9-C19C59FEDAF5}" type="slidenum">
              <a:rPr lang="en-US" smtClean="0"/>
              <a:t>‹#›</a:t>
            </a:fld>
            <a:endParaRPr lang="en-US"/>
          </a:p>
        </p:txBody>
      </p:sp>
    </p:spTree>
    <p:extLst>
      <p:ext uri="{BB962C8B-B14F-4D97-AF65-F5344CB8AC3E}">
        <p14:creationId xmlns:p14="http://schemas.microsoft.com/office/powerpoint/2010/main" val="41195896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543B0F-7879-4400-8ADF-BC4FE1F10FDB}" type="datetime1">
              <a:rPr lang="en-US" altLang="zh-CN" smtClean="0">
                <a:solidFill>
                  <a:prstClr val="black">
                    <a:tint val="75000"/>
                  </a:prstClr>
                </a:solidFill>
              </a:rPr>
              <a:p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April 25,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73918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6A5075-A2DC-4EDC-A444-7293187F41E5}" type="datetime1">
              <a:rPr lang="en-US" altLang="zh-CN" smtClean="0">
                <a:solidFill>
                  <a:prstClr val="black">
                    <a:tint val="75000"/>
                  </a:prstClr>
                </a:solidFill>
              </a:rPr>
              <a:p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April 25,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6923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BBFDF1-F7BD-4BC9-B92A-6A68BBC0FC98}" type="datetime1">
              <a:rPr lang="en-US" altLang="zh-CN" smtClean="0">
                <a:solidFill>
                  <a:prstClr val="black">
                    <a:tint val="75000"/>
                  </a:prstClr>
                </a:solidFill>
              </a:rPr>
              <a:pPr/>
              <a:t>9/11/2014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April 25,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95664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9A6018-4232-4AC9-B1A3-848D428B5B01}" type="datetime1">
              <a:rPr lang="en-US" altLang="zh-CN" smtClean="0">
                <a:solidFill>
                  <a:prstClr val="black">
                    <a:tint val="75000"/>
                  </a:prstClr>
                </a:solidFill>
              </a:rPr>
              <a:pPr/>
              <a:t>9/11/2014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April 25,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64092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7C4E15-7F9C-4D48-91A3-6FDDE90BFE69}" type="datetime1">
              <a:rPr lang="en-US" altLang="zh-CN" smtClean="0">
                <a:solidFill>
                  <a:prstClr val="black">
                    <a:tint val="75000"/>
                  </a:prstClr>
                </a:solidFill>
              </a:rPr>
              <a:pPr/>
              <a:t>9/11/2014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April 25,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167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ED9880-13AF-4DBD-965F-A995E7C91BB9}" type="datetime1">
              <a:rPr lang="en-US" altLang="zh-CN" smtClean="0">
                <a:solidFill>
                  <a:prstClr val="black">
                    <a:tint val="75000"/>
                  </a:prstClr>
                </a:solidFill>
              </a:rPr>
              <a:pPr/>
              <a:t>9/11/2014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April 25,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5816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438FD4-6155-4751-9693-AAB8656D8775}" type="datetime1">
              <a:rPr lang="en-US" altLang="zh-CN" smtClean="0">
                <a:solidFill>
                  <a:prstClr val="black">
                    <a:tint val="75000"/>
                  </a:prstClr>
                </a:solidFill>
              </a:rPr>
              <a:pPr/>
              <a:t>9/11/2014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April 25,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88066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78B12C-D4DA-4D58-9464-3EFA461FC4CF}" type="datetime1">
              <a:rPr lang="en-US" altLang="zh-CN" smtClean="0">
                <a:solidFill>
                  <a:prstClr val="black">
                    <a:tint val="75000"/>
                  </a:prstClr>
                </a:solidFill>
              </a:rPr>
              <a:pPr/>
              <a:t>9/11/2014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April 25,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0672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84A38B-03F6-4B31-A334-E47BA29E56EC}" type="datetime1">
              <a:rPr lang="en-US" altLang="zh-CN" smtClean="0">
                <a:solidFill>
                  <a:prstClr val="black">
                    <a:tint val="75000"/>
                  </a:prstClr>
                </a:solidFill>
              </a:rPr>
              <a:p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April 25,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0407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ABA267-51F9-4140-9EB9-73D83D0441B4}" type="datetime1">
              <a:rPr lang="en-US" altLang="zh-CN" smtClean="0">
                <a:solidFill>
                  <a:prstClr val="black">
                    <a:tint val="75000"/>
                  </a:prstClr>
                </a:solidFill>
              </a:rPr>
              <a:pPr/>
              <a:t>9/11/2014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April 25,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09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2.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E95EC8-29AA-4BB1-B263-51AB4CA203FB}" type="datetime1">
              <a:rPr lang="en-US" altLang="zh-CN" smtClean="0"/>
              <a:t>9/11/2014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September 12, 2014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t>‹#›</a:t>
            </a:fld>
            <a:endParaRPr lang="en-US"/>
          </a:p>
        </p:txBody>
      </p:sp>
    </p:spTree>
    <p:extLst>
      <p:ext uri="{BB962C8B-B14F-4D97-AF65-F5344CB8AC3E}">
        <p14:creationId xmlns:p14="http://schemas.microsoft.com/office/powerpoint/2010/main" val="437626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D9E87305-24F3-492F-BA74-D72998FB29E9}"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450F7DC1-7837-40E1-9F94-F07ECF36BADF}"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27741610"/>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ctr" rtl="0" eaLnBrk="0" fontAlgn="base" hangingPunct="0">
        <a:spcBef>
          <a:spcPct val="0"/>
        </a:spcBef>
        <a:spcAft>
          <a:spcPct val="0"/>
        </a:spcAft>
        <a:defRPr sz="3200" kern="1200">
          <a:solidFill>
            <a:schemeClr val="tx1"/>
          </a:solidFill>
          <a:latin typeface="黑体" panose="02010600030101010101" pitchFamily="2" charset="-122"/>
          <a:ea typeface="黑体" panose="02010600030101010101" pitchFamily="2" charset="-122"/>
          <a:cs typeface="+mj-cs"/>
        </a:defRPr>
      </a:lvl1pPr>
      <a:lvl2pPr algn="ctr" rtl="0" eaLnBrk="0" fontAlgn="base" hangingPunct="0">
        <a:spcBef>
          <a:spcPct val="0"/>
        </a:spcBef>
        <a:spcAft>
          <a:spcPct val="0"/>
        </a:spcAft>
        <a:defRPr sz="3200">
          <a:solidFill>
            <a:schemeClr val="tx1"/>
          </a:solidFill>
          <a:latin typeface="黑体" pitchFamily="2" charset="-122"/>
          <a:ea typeface="黑体" pitchFamily="2" charset="-122"/>
        </a:defRPr>
      </a:lvl2pPr>
      <a:lvl3pPr algn="ctr" rtl="0" eaLnBrk="0" fontAlgn="base" hangingPunct="0">
        <a:spcBef>
          <a:spcPct val="0"/>
        </a:spcBef>
        <a:spcAft>
          <a:spcPct val="0"/>
        </a:spcAft>
        <a:defRPr sz="3200">
          <a:solidFill>
            <a:schemeClr val="tx1"/>
          </a:solidFill>
          <a:latin typeface="黑体" pitchFamily="2" charset="-122"/>
          <a:ea typeface="黑体" pitchFamily="2" charset="-122"/>
        </a:defRPr>
      </a:lvl3pPr>
      <a:lvl4pPr algn="ctr" rtl="0" eaLnBrk="0" fontAlgn="base" hangingPunct="0">
        <a:spcBef>
          <a:spcPct val="0"/>
        </a:spcBef>
        <a:spcAft>
          <a:spcPct val="0"/>
        </a:spcAft>
        <a:defRPr sz="3200">
          <a:solidFill>
            <a:schemeClr val="tx1"/>
          </a:solidFill>
          <a:latin typeface="黑体" pitchFamily="2" charset="-122"/>
          <a:ea typeface="黑体" pitchFamily="2" charset="-122"/>
        </a:defRPr>
      </a:lvl4pPr>
      <a:lvl5pPr algn="ctr" rtl="0" eaLnBrk="0" fontAlgn="base" hangingPunct="0">
        <a:spcBef>
          <a:spcPct val="0"/>
        </a:spcBef>
        <a:spcAft>
          <a:spcPct val="0"/>
        </a:spcAft>
        <a:defRPr sz="3200">
          <a:solidFill>
            <a:schemeClr val="tx1"/>
          </a:solidFill>
          <a:latin typeface="黑体" pitchFamily="2" charset="-122"/>
          <a:ea typeface="黑体" pitchFamily="2" charset="-122"/>
        </a:defRPr>
      </a:lvl5pPr>
      <a:lvl6pPr marL="457200" algn="ctr" rtl="0" fontAlgn="base">
        <a:spcBef>
          <a:spcPct val="0"/>
        </a:spcBef>
        <a:spcAft>
          <a:spcPct val="0"/>
        </a:spcAft>
        <a:defRPr sz="3200">
          <a:solidFill>
            <a:schemeClr val="tx1"/>
          </a:solidFill>
          <a:latin typeface="黑体" pitchFamily="2" charset="-122"/>
          <a:ea typeface="黑体" pitchFamily="2" charset="-122"/>
        </a:defRPr>
      </a:lvl6pPr>
      <a:lvl7pPr marL="914400" algn="ctr" rtl="0" fontAlgn="base">
        <a:spcBef>
          <a:spcPct val="0"/>
        </a:spcBef>
        <a:spcAft>
          <a:spcPct val="0"/>
        </a:spcAft>
        <a:defRPr sz="3200">
          <a:solidFill>
            <a:schemeClr val="tx1"/>
          </a:solidFill>
          <a:latin typeface="黑体" pitchFamily="2" charset="-122"/>
          <a:ea typeface="黑体" pitchFamily="2" charset="-122"/>
        </a:defRPr>
      </a:lvl7pPr>
      <a:lvl8pPr marL="1371600" algn="ctr" rtl="0" fontAlgn="base">
        <a:spcBef>
          <a:spcPct val="0"/>
        </a:spcBef>
        <a:spcAft>
          <a:spcPct val="0"/>
        </a:spcAft>
        <a:defRPr sz="3200">
          <a:solidFill>
            <a:schemeClr val="tx1"/>
          </a:solidFill>
          <a:latin typeface="黑体" pitchFamily="2" charset="-122"/>
          <a:ea typeface="黑体" pitchFamily="2" charset="-122"/>
        </a:defRPr>
      </a:lvl8pPr>
      <a:lvl9pPr marL="1828800" algn="ctr" rtl="0" fontAlgn="base">
        <a:spcBef>
          <a:spcPct val="0"/>
        </a:spcBef>
        <a:spcAft>
          <a:spcPct val="0"/>
        </a:spcAft>
        <a:defRPr sz="3200">
          <a:solidFill>
            <a:schemeClr val="tx1"/>
          </a:solidFill>
          <a:latin typeface="黑体" pitchFamily="2" charset="-122"/>
          <a:ea typeface="黑体" pitchFamily="2" charset="-122"/>
        </a:defRPr>
      </a:lvl9pPr>
    </p:titleStyle>
    <p:bodyStyle>
      <a:lvl1pPr marL="342900" indent="-342900" algn="l" rtl="0" eaLnBrk="0" fontAlgn="base" hangingPunct="0">
        <a:spcBef>
          <a:spcPct val="20000"/>
        </a:spcBef>
        <a:spcAft>
          <a:spcPct val="0"/>
        </a:spcAft>
        <a:buFont typeface="Wingdings" pitchFamily="2" charset="2"/>
        <a:buChar char="Ø"/>
        <a:defRPr sz="2800" kern="1200">
          <a:solidFill>
            <a:schemeClr val="tx1"/>
          </a:solidFill>
          <a:latin typeface="黑体" panose="02010600030101010101" pitchFamily="2" charset="-122"/>
          <a:ea typeface="黑体" panose="02010600030101010101" pitchFamily="2" charset="-122"/>
          <a:cs typeface="+mn-cs"/>
        </a:defRPr>
      </a:lvl1pPr>
      <a:lvl2pPr marL="742950" indent="-285750" algn="l" rtl="0" eaLnBrk="0" fontAlgn="base" hangingPunct="0">
        <a:spcBef>
          <a:spcPct val="20000"/>
        </a:spcBef>
        <a:spcAft>
          <a:spcPct val="0"/>
        </a:spcAft>
        <a:buFont typeface="Wingdings" pitchFamily="2" charset="2"/>
        <a:buChar char="l"/>
        <a:defRPr sz="2400" kern="1200">
          <a:solidFill>
            <a:schemeClr val="tx1"/>
          </a:solidFill>
          <a:latin typeface="黑体" panose="02010600030101010101" pitchFamily="2" charset="-122"/>
          <a:ea typeface="黑体" panose="02010600030101010101" pitchFamily="2" charset="-122"/>
          <a:cs typeface="+mn-cs"/>
        </a:defRPr>
      </a:lvl2pPr>
      <a:lvl3pPr marL="1143000" indent="-228600" algn="l" rtl="0" eaLnBrk="0" fontAlgn="base" hangingPunct="0">
        <a:spcBef>
          <a:spcPct val="20000"/>
        </a:spcBef>
        <a:spcAft>
          <a:spcPct val="0"/>
        </a:spcAft>
        <a:buFont typeface="Arial" charset="0"/>
        <a:buChar char="•"/>
        <a:defRPr sz="2200" kern="1200">
          <a:solidFill>
            <a:schemeClr val="tx1"/>
          </a:solidFill>
          <a:latin typeface="黑体" panose="02010600030101010101" pitchFamily="2" charset="-122"/>
          <a:ea typeface="黑体" panose="02010600030101010101" pitchFamily="2" charset="-122"/>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黑体" panose="02010600030101010101" pitchFamily="2" charset="-122"/>
          <a:ea typeface="黑体" panose="02010600030101010101" pitchFamily="2" charset="-122"/>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黑体" panose="02010600030101010101" pitchFamily="2" charset="-122"/>
          <a:ea typeface="黑体"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D9E87305-24F3-492F-BA74-D72998FB29E9}"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450F7DC1-7837-40E1-9F94-F07ECF36BADF}"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36722021"/>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ctr" rtl="0" eaLnBrk="0" fontAlgn="base" hangingPunct="0">
        <a:spcBef>
          <a:spcPct val="0"/>
        </a:spcBef>
        <a:spcAft>
          <a:spcPct val="0"/>
        </a:spcAft>
        <a:defRPr sz="3200" kern="1200">
          <a:solidFill>
            <a:schemeClr val="tx1"/>
          </a:solidFill>
          <a:latin typeface="黑体" panose="02010600030101010101" pitchFamily="2" charset="-122"/>
          <a:ea typeface="黑体" panose="02010600030101010101" pitchFamily="2" charset="-122"/>
          <a:cs typeface="+mj-cs"/>
        </a:defRPr>
      </a:lvl1pPr>
      <a:lvl2pPr algn="ctr" rtl="0" eaLnBrk="0" fontAlgn="base" hangingPunct="0">
        <a:spcBef>
          <a:spcPct val="0"/>
        </a:spcBef>
        <a:spcAft>
          <a:spcPct val="0"/>
        </a:spcAft>
        <a:defRPr sz="3200">
          <a:solidFill>
            <a:schemeClr val="tx1"/>
          </a:solidFill>
          <a:latin typeface="黑体" pitchFamily="2" charset="-122"/>
          <a:ea typeface="黑体" pitchFamily="2" charset="-122"/>
        </a:defRPr>
      </a:lvl2pPr>
      <a:lvl3pPr algn="ctr" rtl="0" eaLnBrk="0" fontAlgn="base" hangingPunct="0">
        <a:spcBef>
          <a:spcPct val="0"/>
        </a:spcBef>
        <a:spcAft>
          <a:spcPct val="0"/>
        </a:spcAft>
        <a:defRPr sz="3200">
          <a:solidFill>
            <a:schemeClr val="tx1"/>
          </a:solidFill>
          <a:latin typeface="黑体" pitchFamily="2" charset="-122"/>
          <a:ea typeface="黑体" pitchFamily="2" charset="-122"/>
        </a:defRPr>
      </a:lvl3pPr>
      <a:lvl4pPr algn="ctr" rtl="0" eaLnBrk="0" fontAlgn="base" hangingPunct="0">
        <a:spcBef>
          <a:spcPct val="0"/>
        </a:spcBef>
        <a:spcAft>
          <a:spcPct val="0"/>
        </a:spcAft>
        <a:defRPr sz="3200">
          <a:solidFill>
            <a:schemeClr val="tx1"/>
          </a:solidFill>
          <a:latin typeface="黑体" pitchFamily="2" charset="-122"/>
          <a:ea typeface="黑体" pitchFamily="2" charset="-122"/>
        </a:defRPr>
      </a:lvl4pPr>
      <a:lvl5pPr algn="ctr" rtl="0" eaLnBrk="0" fontAlgn="base" hangingPunct="0">
        <a:spcBef>
          <a:spcPct val="0"/>
        </a:spcBef>
        <a:spcAft>
          <a:spcPct val="0"/>
        </a:spcAft>
        <a:defRPr sz="3200">
          <a:solidFill>
            <a:schemeClr val="tx1"/>
          </a:solidFill>
          <a:latin typeface="黑体" pitchFamily="2" charset="-122"/>
          <a:ea typeface="黑体" pitchFamily="2" charset="-122"/>
        </a:defRPr>
      </a:lvl5pPr>
      <a:lvl6pPr marL="457200" algn="ctr" rtl="0" fontAlgn="base">
        <a:spcBef>
          <a:spcPct val="0"/>
        </a:spcBef>
        <a:spcAft>
          <a:spcPct val="0"/>
        </a:spcAft>
        <a:defRPr sz="3200">
          <a:solidFill>
            <a:schemeClr val="tx1"/>
          </a:solidFill>
          <a:latin typeface="黑体" pitchFamily="2" charset="-122"/>
          <a:ea typeface="黑体" pitchFamily="2" charset="-122"/>
        </a:defRPr>
      </a:lvl6pPr>
      <a:lvl7pPr marL="914400" algn="ctr" rtl="0" fontAlgn="base">
        <a:spcBef>
          <a:spcPct val="0"/>
        </a:spcBef>
        <a:spcAft>
          <a:spcPct val="0"/>
        </a:spcAft>
        <a:defRPr sz="3200">
          <a:solidFill>
            <a:schemeClr val="tx1"/>
          </a:solidFill>
          <a:latin typeface="黑体" pitchFamily="2" charset="-122"/>
          <a:ea typeface="黑体" pitchFamily="2" charset="-122"/>
        </a:defRPr>
      </a:lvl7pPr>
      <a:lvl8pPr marL="1371600" algn="ctr" rtl="0" fontAlgn="base">
        <a:spcBef>
          <a:spcPct val="0"/>
        </a:spcBef>
        <a:spcAft>
          <a:spcPct val="0"/>
        </a:spcAft>
        <a:defRPr sz="3200">
          <a:solidFill>
            <a:schemeClr val="tx1"/>
          </a:solidFill>
          <a:latin typeface="黑体" pitchFamily="2" charset="-122"/>
          <a:ea typeface="黑体" pitchFamily="2" charset="-122"/>
        </a:defRPr>
      </a:lvl8pPr>
      <a:lvl9pPr marL="1828800" algn="ctr" rtl="0" fontAlgn="base">
        <a:spcBef>
          <a:spcPct val="0"/>
        </a:spcBef>
        <a:spcAft>
          <a:spcPct val="0"/>
        </a:spcAft>
        <a:defRPr sz="3200">
          <a:solidFill>
            <a:schemeClr val="tx1"/>
          </a:solidFill>
          <a:latin typeface="黑体" pitchFamily="2" charset="-122"/>
          <a:ea typeface="黑体" pitchFamily="2" charset="-122"/>
        </a:defRPr>
      </a:lvl9pPr>
    </p:titleStyle>
    <p:bodyStyle>
      <a:lvl1pPr marL="342900" indent="-342900" algn="l" rtl="0" eaLnBrk="0" fontAlgn="base" hangingPunct="0">
        <a:spcBef>
          <a:spcPct val="20000"/>
        </a:spcBef>
        <a:spcAft>
          <a:spcPct val="0"/>
        </a:spcAft>
        <a:buFont typeface="Wingdings" pitchFamily="2" charset="2"/>
        <a:buChar char="Ø"/>
        <a:defRPr sz="2800" kern="1200">
          <a:solidFill>
            <a:schemeClr val="tx1"/>
          </a:solidFill>
          <a:latin typeface="黑体" panose="02010600030101010101" pitchFamily="2" charset="-122"/>
          <a:ea typeface="黑体" panose="02010600030101010101" pitchFamily="2" charset="-122"/>
          <a:cs typeface="+mn-cs"/>
        </a:defRPr>
      </a:lvl1pPr>
      <a:lvl2pPr marL="742950" indent="-285750" algn="l" rtl="0" eaLnBrk="0" fontAlgn="base" hangingPunct="0">
        <a:spcBef>
          <a:spcPct val="20000"/>
        </a:spcBef>
        <a:spcAft>
          <a:spcPct val="0"/>
        </a:spcAft>
        <a:buFont typeface="Wingdings" pitchFamily="2" charset="2"/>
        <a:buChar char="l"/>
        <a:defRPr sz="2400" kern="1200">
          <a:solidFill>
            <a:schemeClr val="tx1"/>
          </a:solidFill>
          <a:latin typeface="黑体" panose="02010600030101010101" pitchFamily="2" charset="-122"/>
          <a:ea typeface="黑体" panose="02010600030101010101" pitchFamily="2" charset="-122"/>
          <a:cs typeface="+mn-cs"/>
        </a:defRPr>
      </a:lvl2pPr>
      <a:lvl3pPr marL="1143000" indent="-228600" algn="l" rtl="0" eaLnBrk="0" fontAlgn="base" hangingPunct="0">
        <a:spcBef>
          <a:spcPct val="20000"/>
        </a:spcBef>
        <a:spcAft>
          <a:spcPct val="0"/>
        </a:spcAft>
        <a:buFont typeface="Arial" charset="0"/>
        <a:buChar char="•"/>
        <a:defRPr sz="2200" kern="1200">
          <a:solidFill>
            <a:schemeClr val="tx1"/>
          </a:solidFill>
          <a:latin typeface="黑体" panose="02010600030101010101" pitchFamily="2" charset="-122"/>
          <a:ea typeface="黑体" panose="02010600030101010101" pitchFamily="2" charset="-122"/>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黑体" panose="02010600030101010101" pitchFamily="2" charset="-122"/>
          <a:ea typeface="黑体" panose="02010600030101010101" pitchFamily="2" charset="-122"/>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黑体" panose="02010600030101010101" pitchFamily="2" charset="-122"/>
          <a:ea typeface="黑体"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D9E87305-24F3-492F-BA74-D72998FB29E9}"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450F7DC1-7837-40E1-9F94-F07ECF36BADF}"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86676059"/>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xStyles>
    <p:titleStyle>
      <a:lvl1pPr algn="ctr" rtl="0" eaLnBrk="0" fontAlgn="base" hangingPunct="0">
        <a:spcBef>
          <a:spcPct val="0"/>
        </a:spcBef>
        <a:spcAft>
          <a:spcPct val="0"/>
        </a:spcAft>
        <a:defRPr sz="3200" kern="1200">
          <a:solidFill>
            <a:schemeClr val="tx1"/>
          </a:solidFill>
          <a:latin typeface="黑体" panose="02010600030101010101" pitchFamily="2" charset="-122"/>
          <a:ea typeface="黑体" panose="02010600030101010101" pitchFamily="2" charset="-122"/>
          <a:cs typeface="+mj-cs"/>
        </a:defRPr>
      </a:lvl1pPr>
      <a:lvl2pPr algn="ctr" rtl="0" eaLnBrk="0" fontAlgn="base" hangingPunct="0">
        <a:spcBef>
          <a:spcPct val="0"/>
        </a:spcBef>
        <a:spcAft>
          <a:spcPct val="0"/>
        </a:spcAft>
        <a:defRPr sz="3200">
          <a:solidFill>
            <a:schemeClr val="tx1"/>
          </a:solidFill>
          <a:latin typeface="黑体" pitchFamily="2" charset="-122"/>
          <a:ea typeface="黑体" pitchFamily="2" charset="-122"/>
        </a:defRPr>
      </a:lvl2pPr>
      <a:lvl3pPr algn="ctr" rtl="0" eaLnBrk="0" fontAlgn="base" hangingPunct="0">
        <a:spcBef>
          <a:spcPct val="0"/>
        </a:spcBef>
        <a:spcAft>
          <a:spcPct val="0"/>
        </a:spcAft>
        <a:defRPr sz="3200">
          <a:solidFill>
            <a:schemeClr val="tx1"/>
          </a:solidFill>
          <a:latin typeface="黑体" pitchFamily="2" charset="-122"/>
          <a:ea typeface="黑体" pitchFamily="2" charset="-122"/>
        </a:defRPr>
      </a:lvl3pPr>
      <a:lvl4pPr algn="ctr" rtl="0" eaLnBrk="0" fontAlgn="base" hangingPunct="0">
        <a:spcBef>
          <a:spcPct val="0"/>
        </a:spcBef>
        <a:spcAft>
          <a:spcPct val="0"/>
        </a:spcAft>
        <a:defRPr sz="3200">
          <a:solidFill>
            <a:schemeClr val="tx1"/>
          </a:solidFill>
          <a:latin typeface="黑体" pitchFamily="2" charset="-122"/>
          <a:ea typeface="黑体" pitchFamily="2" charset="-122"/>
        </a:defRPr>
      </a:lvl4pPr>
      <a:lvl5pPr algn="ctr" rtl="0" eaLnBrk="0" fontAlgn="base" hangingPunct="0">
        <a:spcBef>
          <a:spcPct val="0"/>
        </a:spcBef>
        <a:spcAft>
          <a:spcPct val="0"/>
        </a:spcAft>
        <a:defRPr sz="3200">
          <a:solidFill>
            <a:schemeClr val="tx1"/>
          </a:solidFill>
          <a:latin typeface="黑体" pitchFamily="2" charset="-122"/>
          <a:ea typeface="黑体" pitchFamily="2" charset="-122"/>
        </a:defRPr>
      </a:lvl5pPr>
      <a:lvl6pPr marL="457200" algn="ctr" rtl="0" fontAlgn="base">
        <a:spcBef>
          <a:spcPct val="0"/>
        </a:spcBef>
        <a:spcAft>
          <a:spcPct val="0"/>
        </a:spcAft>
        <a:defRPr sz="3200">
          <a:solidFill>
            <a:schemeClr val="tx1"/>
          </a:solidFill>
          <a:latin typeface="黑体" pitchFamily="2" charset="-122"/>
          <a:ea typeface="黑体" pitchFamily="2" charset="-122"/>
        </a:defRPr>
      </a:lvl6pPr>
      <a:lvl7pPr marL="914400" algn="ctr" rtl="0" fontAlgn="base">
        <a:spcBef>
          <a:spcPct val="0"/>
        </a:spcBef>
        <a:spcAft>
          <a:spcPct val="0"/>
        </a:spcAft>
        <a:defRPr sz="3200">
          <a:solidFill>
            <a:schemeClr val="tx1"/>
          </a:solidFill>
          <a:latin typeface="黑体" pitchFamily="2" charset="-122"/>
          <a:ea typeface="黑体" pitchFamily="2" charset="-122"/>
        </a:defRPr>
      </a:lvl7pPr>
      <a:lvl8pPr marL="1371600" algn="ctr" rtl="0" fontAlgn="base">
        <a:spcBef>
          <a:spcPct val="0"/>
        </a:spcBef>
        <a:spcAft>
          <a:spcPct val="0"/>
        </a:spcAft>
        <a:defRPr sz="3200">
          <a:solidFill>
            <a:schemeClr val="tx1"/>
          </a:solidFill>
          <a:latin typeface="黑体" pitchFamily="2" charset="-122"/>
          <a:ea typeface="黑体" pitchFamily="2" charset="-122"/>
        </a:defRPr>
      </a:lvl8pPr>
      <a:lvl9pPr marL="1828800" algn="ctr" rtl="0" fontAlgn="base">
        <a:spcBef>
          <a:spcPct val="0"/>
        </a:spcBef>
        <a:spcAft>
          <a:spcPct val="0"/>
        </a:spcAft>
        <a:defRPr sz="3200">
          <a:solidFill>
            <a:schemeClr val="tx1"/>
          </a:solidFill>
          <a:latin typeface="黑体" pitchFamily="2" charset="-122"/>
          <a:ea typeface="黑体" pitchFamily="2" charset="-122"/>
        </a:defRPr>
      </a:lvl9pPr>
    </p:titleStyle>
    <p:bodyStyle>
      <a:lvl1pPr marL="342900" indent="-342900" algn="l" rtl="0" eaLnBrk="0" fontAlgn="base" hangingPunct="0">
        <a:spcBef>
          <a:spcPct val="20000"/>
        </a:spcBef>
        <a:spcAft>
          <a:spcPct val="0"/>
        </a:spcAft>
        <a:buFont typeface="Wingdings" pitchFamily="2" charset="2"/>
        <a:buChar char="Ø"/>
        <a:defRPr sz="2800" kern="1200">
          <a:solidFill>
            <a:schemeClr val="tx1"/>
          </a:solidFill>
          <a:latin typeface="黑体" panose="02010600030101010101" pitchFamily="2" charset="-122"/>
          <a:ea typeface="黑体" panose="02010600030101010101" pitchFamily="2" charset="-122"/>
          <a:cs typeface="+mn-cs"/>
        </a:defRPr>
      </a:lvl1pPr>
      <a:lvl2pPr marL="742950" indent="-285750" algn="l" rtl="0" eaLnBrk="0" fontAlgn="base" hangingPunct="0">
        <a:spcBef>
          <a:spcPct val="20000"/>
        </a:spcBef>
        <a:spcAft>
          <a:spcPct val="0"/>
        </a:spcAft>
        <a:buFont typeface="Wingdings" pitchFamily="2" charset="2"/>
        <a:buChar char="l"/>
        <a:defRPr sz="2400" kern="1200">
          <a:solidFill>
            <a:schemeClr val="tx1"/>
          </a:solidFill>
          <a:latin typeface="黑体" panose="02010600030101010101" pitchFamily="2" charset="-122"/>
          <a:ea typeface="黑体" panose="02010600030101010101" pitchFamily="2" charset="-122"/>
          <a:cs typeface="+mn-cs"/>
        </a:defRPr>
      </a:lvl2pPr>
      <a:lvl3pPr marL="1143000" indent="-228600" algn="l" rtl="0" eaLnBrk="0" fontAlgn="base" hangingPunct="0">
        <a:spcBef>
          <a:spcPct val="20000"/>
        </a:spcBef>
        <a:spcAft>
          <a:spcPct val="0"/>
        </a:spcAft>
        <a:buFont typeface="Arial" charset="0"/>
        <a:buChar char="•"/>
        <a:defRPr sz="2200" kern="1200">
          <a:solidFill>
            <a:schemeClr val="tx1"/>
          </a:solidFill>
          <a:latin typeface="黑体" panose="02010600030101010101" pitchFamily="2" charset="-122"/>
          <a:ea typeface="黑体" panose="02010600030101010101" pitchFamily="2" charset="-122"/>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黑体" panose="02010600030101010101" pitchFamily="2" charset="-122"/>
          <a:ea typeface="黑体" panose="02010600030101010101" pitchFamily="2" charset="-122"/>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黑体" panose="02010600030101010101" pitchFamily="2" charset="-122"/>
          <a:ea typeface="黑体"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D9E87305-24F3-492F-BA74-D72998FB29E9}"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450F7DC1-7837-40E1-9F94-F07ECF36BADF}"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12316331"/>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txStyles>
    <p:titleStyle>
      <a:lvl1pPr algn="ctr" rtl="0" eaLnBrk="0" fontAlgn="base" hangingPunct="0">
        <a:spcBef>
          <a:spcPct val="0"/>
        </a:spcBef>
        <a:spcAft>
          <a:spcPct val="0"/>
        </a:spcAft>
        <a:defRPr sz="3200" kern="1200">
          <a:solidFill>
            <a:schemeClr val="tx1"/>
          </a:solidFill>
          <a:latin typeface="黑体" panose="02010600030101010101" pitchFamily="2" charset="-122"/>
          <a:ea typeface="黑体" panose="02010600030101010101" pitchFamily="2" charset="-122"/>
          <a:cs typeface="+mj-cs"/>
        </a:defRPr>
      </a:lvl1pPr>
      <a:lvl2pPr algn="ctr" rtl="0" eaLnBrk="0" fontAlgn="base" hangingPunct="0">
        <a:spcBef>
          <a:spcPct val="0"/>
        </a:spcBef>
        <a:spcAft>
          <a:spcPct val="0"/>
        </a:spcAft>
        <a:defRPr sz="3200">
          <a:solidFill>
            <a:schemeClr val="tx1"/>
          </a:solidFill>
          <a:latin typeface="黑体" pitchFamily="2" charset="-122"/>
          <a:ea typeface="黑体" pitchFamily="2" charset="-122"/>
        </a:defRPr>
      </a:lvl2pPr>
      <a:lvl3pPr algn="ctr" rtl="0" eaLnBrk="0" fontAlgn="base" hangingPunct="0">
        <a:spcBef>
          <a:spcPct val="0"/>
        </a:spcBef>
        <a:spcAft>
          <a:spcPct val="0"/>
        </a:spcAft>
        <a:defRPr sz="3200">
          <a:solidFill>
            <a:schemeClr val="tx1"/>
          </a:solidFill>
          <a:latin typeface="黑体" pitchFamily="2" charset="-122"/>
          <a:ea typeface="黑体" pitchFamily="2" charset="-122"/>
        </a:defRPr>
      </a:lvl3pPr>
      <a:lvl4pPr algn="ctr" rtl="0" eaLnBrk="0" fontAlgn="base" hangingPunct="0">
        <a:spcBef>
          <a:spcPct val="0"/>
        </a:spcBef>
        <a:spcAft>
          <a:spcPct val="0"/>
        </a:spcAft>
        <a:defRPr sz="3200">
          <a:solidFill>
            <a:schemeClr val="tx1"/>
          </a:solidFill>
          <a:latin typeface="黑体" pitchFamily="2" charset="-122"/>
          <a:ea typeface="黑体" pitchFamily="2" charset="-122"/>
        </a:defRPr>
      </a:lvl4pPr>
      <a:lvl5pPr algn="ctr" rtl="0" eaLnBrk="0" fontAlgn="base" hangingPunct="0">
        <a:spcBef>
          <a:spcPct val="0"/>
        </a:spcBef>
        <a:spcAft>
          <a:spcPct val="0"/>
        </a:spcAft>
        <a:defRPr sz="3200">
          <a:solidFill>
            <a:schemeClr val="tx1"/>
          </a:solidFill>
          <a:latin typeface="黑体" pitchFamily="2" charset="-122"/>
          <a:ea typeface="黑体" pitchFamily="2" charset="-122"/>
        </a:defRPr>
      </a:lvl5pPr>
      <a:lvl6pPr marL="457200" algn="ctr" rtl="0" fontAlgn="base">
        <a:spcBef>
          <a:spcPct val="0"/>
        </a:spcBef>
        <a:spcAft>
          <a:spcPct val="0"/>
        </a:spcAft>
        <a:defRPr sz="3200">
          <a:solidFill>
            <a:schemeClr val="tx1"/>
          </a:solidFill>
          <a:latin typeface="黑体" pitchFamily="2" charset="-122"/>
          <a:ea typeface="黑体" pitchFamily="2" charset="-122"/>
        </a:defRPr>
      </a:lvl6pPr>
      <a:lvl7pPr marL="914400" algn="ctr" rtl="0" fontAlgn="base">
        <a:spcBef>
          <a:spcPct val="0"/>
        </a:spcBef>
        <a:spcAft>
          <a:spcPct val="0"/>
        </a:spcAft>
        <a:defRPr sz="3200">
          <a:solidFill>
            <a:schemeClr val="tx1"/>
          </a:solidFill>
          <a:latin typeface="黑体" pitchFamily="2" charset="-122"/>
          <a:ea typeface="黑体" pitchFamily="2" charset="-122"/>
        </a:defRPr>
      </a:lvl7pPr>
      <a:lvl8pPr marL="1371600" algn="ctr" rtl="0" fontAlgn="base">
        <a:spcBef>
          <a:spcPct val="0"/>
        </a:spcBef>
        <a:spcAft>
          <a:spcPct val="0"/>
        </a:spcAft>
        <a:defRPr sz="3200">
          <a:solidFill>
            <a:schemeClr val="tx1"/>
          </a:solidFill>
          <a:latin typeface="黑体" pitchFamily="2" charset="-122"/>
          <a:ea typeface="黑体" pitchFamily="2" charset="-122"/>
        </a:defRPr>
      </a:lvl8pPr>
      <a:lvl9pPr marL="1828800" algn="ctr" rtl="0" fontAlgn="base">
        <a:spcBef>
          <a:spcPct val="0"/>
        </a:spcBef>
        <a:spcAft>
          <a:spcPct val="0"/>
        </a:spcAft>
        <a:defRPr sz="3200">
          <a:solidFill>
            <a:schemeClr val="tx1"/>
          </a:solidFill>
          <a:latin typeface="黑体" pitchFamily="2" charset="-122"/>
          <a:ea typeface="黑体" pitchFamily="2" charset="-122"/>
        </a:defRPr>
      </a:lvl9pPr>
    </p:titleStyle>
    <p:bodyStyle>
      <a:lvl1pPr marL="342900" indent="-342900" algn="l" rtl="0" eaLnBrk="0" fontAlgn="base" hangingPunct="0">
        <a:spcBef>
          <a:spcPct val="20000"/>
        </a:spcBef>
        <a:spcAft>
          <a:spcPct val="0"/>
        </a:spcAft>
        <a:buFont typeface="Wingdings" pitchFamily="2" charset="2"/>
        <a:buChar char="Ø"/>
        <a:defRPr sz="2800" kern="1200">
          <a:solidFill>
            <a:schemeClr val="tx1"/>
          </a:solidFill>
          <a:latin typeface="黑体" panose="02010600030101010101" pitchFamily="2" charset="-122"/>
          <a:ea typeface="黑体" panose="02010600030101010101" pitchFamily="2" charset="-122"/>
          <a:cs typeface="+mn-cs"/>
        </a:defRPr>
      </a:lvl1pPr>
      <a:lvl2pPr marL="742950" indent="-285750" algn="l" rtl="0" eaLnBrk="0" fontAlgn="base" hangingPunct="0">
        <a:spcBef>
          <a:spcPct val="20000"/>
        </a:spcBef>
        <a:spcAft>
          <a:spcPct val="0"/>
        </a:spcAft>
        <a:buFont typeface="Wingdings" pitchFamily="2" charset="2"/>
        <a:buChar char="l"/>
        <a:defRPr sz="2400" kern="1200">
          <a:solidFill>
            <a:schemeClr val="tx1"/>
          </a:solidFill>
          <a:latin typeface="黑体" panose="02010600030101010101" pitchFamily="2" charset="-122"/>
          <a:ea typeface="黑体" panose="02010600030101010101" pitchFamily="2" charset="-122"/>
          <a:cs typeface="+mn-cs"/>
        </a:defRPr>
      </a:lvl2pPr>
      <a:lvl3pPr marL="1143000" indent="-228600" algn="l" rtl="0" eaLnBrk="0" fontAlgn="base" hangingPunct="0">
        <a:spcBef>
          <a:spcPct val="20000"/>
        </a:spcBef>
        <a:spcAft>
          <a:spcPct val="0"/>
        </a:spcAft>
        <a:buFont typeface="Arial" charset="0"/>
        <a:buChar char="•"/>
        <a:defRPr sz="2200" kern="1200">
          <a:solidFill>
            <a:schemeClr val="tx1"/>
          </a:solidFill>
          <a:latin typeface="黑体" panose="02010600030101010101" pitchFamily="2" charset="-122"/>
          <a:ea typeface="黑体" panose="02010600030101010101" pitchFamily="2" charset="-122"/>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黑体" panose="02010600030101010101" pitchFamily="2" charset="-122"/>
          <a:ea typeface="黑体" panose="02010600030101010101" pitchFamily="2" charset="-122"/>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黑体" panose="02010600030101010101" pitchFamily="2" charset="-122"/>
          <a:ea typeface="黑体"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D9E87305-24F3-492F-BA74-D72998FB29E9}" type="datetimeFigureOut">
              <a:rPr lang="zh-CN" altLang="en-US">
                <a:solidFill>
                  <a:prstClr val="black">
                    <a:tint val="75000"/>
                  </a:prstClr>
                </a:solidFill>
              </a:rPr>
              <a:pPr>
                <a:defRPr/>
              </a:pPr>
              <a:t>2014/9/11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450F7DC1-7837-40E1-9F94-F07ECF36BADF}"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474012362"/>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xStyles>
    <p:titleStyle>
      <a:lvl1pPr algn="ctr" rtl="0" eaLnBrk="0" fontAlgn="base" hangingPunct="0">
        <a:spcBef>
          <a:spcPct val="0"/>
        </a:spcBef>
        <a:spcAft>
          <a:spcPct val="0"/>
        </a:spcAft>
        <a:defRPr sz="3200" kern="1200">
          <a:solidFill>
            <a:schemeClr val="tx1"/>
          </a:solidFill>
          <a:latin typeface="黑体" panose="02010600030101010101" pitchFamily="2" charset="-122"/>
          <a:ea typeface="黑体" panose="02010600030101010101" pitchFamily="2" charset="-122"/>
          <a:cs typeface="+mj-cs"/>
        </a:defRPr>
      </a:lvl1pPr>
      <a:lvl2pPr algn="ctr" rtl="0" eaLnBrk="0" fontAlgn="base" hangingPunct="0">
        <a:spcBef>
          <a:spcPct val="0"/>
        </a:spcBef>
        <a:spcAft>
          <a:spcPct val="0"/>
        </a:spcAft>
        <a:defRPr sz="3200">
          <a:solidFill>
            <a:schemeClr val="tx1"/>
          </a:solidFill>
          <a:latin typeface="黑体" pitchFamily="2" charset="-122"/>
          <a:ea typeface="黑体" pitchFamily="2" charset="-122"/>
        </a:defRPr>
      </a:lvl2pPr>
      <a:lvl3pPr algn="ctr" rtl="0" eaLnBrk="0" fontAlgn="base" hangingPunct="0">
        <a:spcBef>
          <a:spcPct val="0"/>
        </a:spcBef>
        <a:spcAft>
          <a:spcPct val="0"/>
        </a:spcAft>
        <a:defRPr sz="3200">
          <a:solidFill>
            <a:schemeClr val="tx1"/>
          </a:solidFill>
          <a:latin typeface="黑体" pitchFamily="2" charset="-122"/>
          <a:ea typeface="黑体" pitchFamily="2" charset="-122"/>
        </a:defRPr>
      </a:lvl3pPr>
      <a:lvl4pPr algn="ctr" rtl="0" eaLnBrk="0" fontAlgn="base" hangingPunct="0">
        <a:spcBef>
          <a:spcPct val="0"/>
        </a:spcBef>
        <a:spcAft>
          <a:spcPct val="0"/>
        </a:spcAft>
        <a:defRPr sz="3200">
          <a:solidFill>
            <a:schemeClr val="tx1"/>
          </a:solidFill>
          <a:latin typeface="黑体" pitchFamily="2" charset="-122"/>
          <a:ea typeface="黑体" pitchFamily="2" charset="-122"/>
        </a:defRPr>
      </a:lvl4pPr>
      <a:lvl5pPr algn="ctr" rtl="0" eaLnBrk="0" fontAlgn="base" hangingPunct="0">
        <a:spcBef>
          <a:spcPct val="0"/>
        </a:spcBef>
        <a:spcAft>
          <a:spcPct val="0"/>
        </a:spcAft>
        <a:defRPr sz="3200">
          <a:solidFill>
            <a:schemeClr val="tx1"/>
          </a:solidFill>
          <a:latin typeface="黑体" pitchFamily="2" charset="-122"/>
          <a:ea typeface="黑体" pitchFamily="2" charset="-122"/>
        </a:defRPr>
      </a:lvl5pPr>
      <a:lvl6pPr marL="457200" algn="ctr" rtl="0" fontAlgn="base">
        <a:spcBef>
          <a:spcPct val="0"/>
        </a:spcBef>
        <a:spcAft>
          <a:spcPct val="0"/>
        </a:spcAft>
        <a:defRPr sz="3200">
          <a:solidFill>
            <a:schemeClr val="tx1"/>
          </a:solidFill>
          <a:latin typeface="黑体" pitchFamily="2" charset="-122"/>
          <a:ea typeface="黑体" pitchFamily="2" charset="-122"/>
        </a:defRPr>
      </a:lvl6pPr>
      <a:lvl7pPr marL="914400" algn="ctr" rtl="0" fontAlgn="base">
        <a:spcBef>
          <a:spcPct val="0"/>
        </a:spcBef>
        <a:spcAft>
          <a:spcPct val="0"/>
        </a:spcAft>
        <a:defRPr sz="3200">
          <a:solidFill>
            <a:schemeClr val="tx1"/>
          </a:solidFill>
          <a:latin typeface="黑体" pitchFamily="2" charset="-122"/>
          <a:ea typeface="黑体" pitchFamily="2" charset="-122"/>
        </a:defRPr>
      </a:lvl7pPr>
      <a:lvl8pPr marL="1371600" algn="ctr" rtl="0" fontAlgn="base">
        <a:spcBef>
          <a:spcPct val="0"/>
        </a:spcBef>
        <a:spcAft>
          <a:spcPct val="0"/>
        </a:spcAft>
        <a:defRPr sz="3200">
          <a:solidFill>
            <a:schemeClr val="tx1"/>
          </a:solidFill>
          <a:latin typeface="黑体" pitchFamily="2" charset="-122"/>
          <a:ea typeface="黑体" pitchFamily="2" charset="-122"/>
        </a:defRPr>
      </a:lvl8pPr>
      <a:lvl9pPr marL="1828800" algn="ctr" rtl="0" fontAlgn="base">
        <a:spcBef>
          <a:spcPct val="0"/>
        </a:spcBef>
        <a:spcAft>
          <a:spcPct val="0"/>
        </a:spcAft>
        <a:defRPr sz="3200">
          <a:solidFill>
            <a:schemeClr val="tx1"/>
          </a:solidFill>
          <a:latin typeface="黑体" pitchFamily="2" charset="-122"/>
          <a:ea typeface="黑体" pitchFamily="2" charset="-122"/>
        </a:defRPr>
      </a:lvl9pPr>
    </p:titleStyle>
    <p:bodyStyle>
      <a:lvl1pPr marL="342900" indent="-342900" algn="l" rtl="0" eaLnBrk="0" fontAlgn="base" hangingPunct="0">
        <a:spcBef>
          <a:spcPct val="20000"/>
        </a:spcBef>
        <a:spcAft>
          <a:spcPct val="0"/>
        </a:spcAft>
        <a:buFont typeface="Wingdings" pitchFamily="2" charset="2"/>
        <a:buChar char="Ø"/>
        <a:defRPr sz="2800" kern="1200">
          <a:solidFill>
            <a:schemeClr val="tx1"/>
          </a:solidFill>
          <a:latin typeface="黑体" panose="02010600030101010101" pitchFamily="2" charset="-122"/>
          <a:ea typeface="黑体" panose="02010600030101010101" pitchFamily="2" charset="-122"/>
          <a:cs typeface="+mn-cs"/>
        </a:defRPr>
      </a:lvl1pPr>
      <a:lvl2pPr marL="742950" indent="-285750" algn="l" rtl="0" eaLnBrk="0" fontAlgn="base" hangingPunct="0">
        <a:spcBef>
          <a:spcPct val="20000"/>
        </a:spcBef>
        <a:spcAft>
          <a:spcPct val="0"/>
        </a:spcAft>
        <a:buFont typeface="Wingdings" pitchFamily="2" charset="2"/>
        <a:buChar char="l"/>
        <a:defRPr sz="2400" kern="1200">
          <a:solidFill>
            <a:schemeClr val="tx1"/>
          </a:solidFill>
          <a:latin typeface="黑体" panose="02010600030101010101" pitchFamily="2" charset="-122"/>
          <a:ea typeface="黑体" panose="02010600030101010101" pitchFamily="2" charset="-122"/>
          <a:cs typeface="+mn-cs"/>
        </a:defRPr>
      </a:lvl2pPr>
      <a:lvl3pPr marL="1143000" indent="-228600" algn="l" rtl="0" eaLnBrk="0" fontAlgn="base" hangingPunct="0">
        <a:spcBef>
          <a:spcPct val="20000"/>
        </a:spcBef>
        <a:spcAft>
          <a:spcPct val="0"/>
        </a:spcAft>
        <a:buFont typeface="Arial" charset="0"/>
        <a:buChar char="•"/>
        <a:defRPr sz="2200" kern="1200">
          <a:solidFill>
            <a:schemeClr val="tx1"/>
          </a:solidFill>
          <a:latin typeface="黑体" panose="02010600030101010101" pitchFamily="2" charset="-122"/>
          <a:ea typeface="黑体" panose="02010600030101010101" pitchFamily="2" charset="-122"/>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黑体" panose="02010600030101010101" pitchFamily="2" charset="-122"/>
          <a:ea typeface="黑体" panose="02010600030101010101" pitchFamily="2" charset="-122"/>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黑体" panose="02010600030101010101" pitchFamily="2" charset="-122"/>
          <a:ea typeface="黑体"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8005556"/>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CBF139-CF42-48C3-A7EF-974C85905B3D}"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837DA-789F-4399-BBF7-161A02435C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29523933"/>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4888675"/>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Line 9"/>
          <p:cNvSpPr>
            <a:spLocks noChangeShapeType="1"/>
          </p:cNvSpPr>
          <p:nvPr/>
        </p:nvSpPr>
        <p:spPr bwMode="auto">
          <a:xfrm>
            <a:off x="755650" y="5876925"/>
            <a:ext cx="7704138" cy="0"/>
          </a:xfrm>
          <a:prstGeom prst="line">
            <a:avLst/>
          </a:prstGeom>
          <a:noFill/>
          <a:ln w="50800">
            <a:solidFill>
              <a:srgbClr val="000080"/>
            </a:solidFill>
            <a:round/>
            <a:headEnd/>
            <a:tailEnd/>
          </a:ln>
          <a:effectLst/>
        </p:spPr>
        <p:txBody>
          <a:bodyPr/>
          <a:lstStyle/>
          <a:p>
            <a:pPr>
              <a:defRPr/>
            </a:pPr>
            <a:endParaRPr lang="zh-CN" altLang="en-US">
              <a:solidFill>
                <a:srgbClr val="000000"/>
              </a:solidFill>
            </a:endParaRPr>
          </a:p>
        </p:txBody>
      </p:sp>
      <p:pic>
        <p:nvPicPr>
          <p:cNvPr id="7171" name="Picture 10" descr="symbol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88125" y="5994400"/>
            <a:ext cx="24415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7" descr="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56550" y="809625"/>
            <a:ext cx="100806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2"/>
          <p:cNvSpPr>
            <a:spLocks noGrp="1" noChangeArrowheads="1"/>
          </p:cNvSpPr>
          <p:nvPr>
            <p:ph type="title"/>
          </p:nvPr>
        </p:nvSpPr>
        <p:spPr bwMode="auto">
          <a:xfrm>
            <a:off x="457200" y="274638"/>
            <a:ext cx="8229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7174" name="Rectangle 3"/>
          <p:cNvSpPr>
            <a:spLocks noGrp="1" noChangeArrowheads="1"/>
          </p:cNvSpPr>
          <p:nvPr>
            <p:ph type="body" idx="1"/>
          </p:nvPr>
        </p:nvSpPr>
        <p:spPr bwMode="auto">
          <a:xfrm>
            <a:off x="457200" y="13414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charset="0"/>
                <a:ea typeface="仿宋_GB2312" charset="0"/>
                <a:cs typeface="仿宋_GB2312" charset="0"/>
              </a:defRPr>
            </a:lvl1pPr>
          </a:lstStyle>
          <a:p>
            <a:pPr fontAlgn="base">
              <a:spcBef>
                <a:spcPct val="0"/>
              </a:spcBef>
              <a:spcAft>
                <a:spcPct val="0"/>
              </a:spcAft>
            </a:pPr>
            <a:fld id="{9C48A3C2-13A6-3D4C-8C49-D1911D5429B8}" type="datetimeFigureOut">
              <a:rPr lang="zh-CN" altLang="en-US">
                <a:solidFill>
                  <a:srgbClr val="000000"/>
                </a:solidFill>
              </a:rPr>
              <a:pPr fontAlgn="base">
                <a:spcBef>
                  <a:spcPct val="0"/>
                </a:spcBef>
                <a:spcAft>
                  <a:spcPct val="0"/>
                </a:spcAft>
              </a:pPr>
              <a:t>2014/9/11</a:t>
            </a:fld>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ea typeface="+mn-ea"/>
                <a:cs typeface="+mn-cs"/>
              </a:defRPr>
            </a:lvl1pPr>
          </a:lstStyle>
          <a:p>
            <a:pPr>
              <a:defRPr/>
            </a:pPr>
            <a:endParaRPr lang="zh-CN"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charset="0"/>
                <a:ea typeface="仿宋_GB2312" charset="0"/>
                <a:cs typeface="仿宋_GB2312" charset="0"/>
              </a:defRPr>
            </a:lvl1pPr>
          </a:lstStyle>
          <a:p>
            <a:pPr fontAlgn="base">
              <a:spcBef>
                <a:spcPct val="0"/>
              </a:spcBef>
              <a:spcAft>
                <a:spcPct val="0"/>
              </a:spcAft>
            </a:pPr>
            <a:fld id="{A1622E53-BCDD-8544-B567-C7CEEE17C6AC}" type="slidenum">
              <a:rPr lang="zh-CN" altLang="en-US">
                <a:solidFill>
                  <a:srgbClr val="000000"/>
                </a:solidFill>
              </a:rPr>
              <a:pPr fontAlgn="base">
                <a:spcBef>
                  <a:spcPct val="0"/>
                </a:spcBef>
                <a:spcAft>
                  <a:spcPct val="0"/>
                </a:spcAft>
              </a:pPr>
              <a:t>‹#›</a:t>
            </a:fld>
            <a:endParaRPr lang="en-US" altLang="zh-CN">
              <a:solidFill>
                <a:srgbClr val="000000"/>
              </a:solidFill>
            </a:endParaRPr>
          </a:p>
        </p:txBody>
      </p:sp>
      <p:sp>
        <p:nvSpPr>
          <p:cNvPr id="1032" name="Line 8"/>
          <p:cNvSpPr>
            <a:spLocks noChangeShapeType="1"/>
          </p:cNvSpPr>
          <p:nvPr/>
        </p:nvSpPr>
        <p:spPr bwMode="auto">
          <a:xfrm>
            <a:off x="757238" y="1196975"/>
            <a:ext cx="7127875" cy="0"/>
          </a:xfrm>
          <a:prstGeom prst="line">
            <a:avLst/>
          </a:prstGeom>
          <a:noFill/>
          <a:ln w="50800">
            <a:solidFill>
              <a:srgbClr val="000080"/>
            </a:solidFill>
            <a:round/>
            <a:headEnd/>
            <a:tailEnd/>
          </a:ln>
          <a:effectLst/>
        </p:spPr>
        <p:txBody>
          <a:bodyPr/>
          <a:lstStyle/>
          <a:p>
            <a:pPr>
              <a:defRPr/>
            </a:pPr>
            <a:endParaRPr lang="zh-CN" altLang="en-US">
              <a:solidFill>
                <a:srgbClr val="000000"/>
              </a:solidFill>
            </a:endParaRPr>
          </a:p>
        </p:txBody>
      </p:sp>
    </p:spTree>
    <p:extLst>
      <p:ext uri="{BB962C8B-B14F-4D97-AF65-F5344CB8AC3E}">
        <p14:creationId xmlns:p14="http://schemas.microsoft.com/office/powerpoint/2010/main" val="3120163017"/>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Lst>
  <p:txStyles>
    <p:titleStyle>
      <a:lvl1pPr algn="ctr" rtl="0" eaLnBrk="1" fontAlgn="base" hangingPunct="1">
        <a:spcBef>
          <a:spcPct val="0"/>
        </a:spcBef>
        <a:spcAft>
          <a:spcPct val="0"/>
        </a:spcAft>
        <a:defRPr sz="3200" b="1">
          <a:solidFill>
            <a:srgbClr val="CC0000"/>
          </a:solidFill>
          <a:latin typeface="+mj-lt"/>
          <a:ea typeface="+mj-ea"/>
          <a:cs typeface="楷体_GB2312" charset="0"/>
        </a:defRPr>
      </a:lvl1pPr>
      <a:lvl2pPr algn="ctr" rtl="0" eaLnBrk="1" fontAlgn="base" hangingPunct="1">
        <a:spcBef>
          <a:spcPct val="0"/>
        </a:spcBef>
        <a:spcAft>
          <a:spcPct val="0"/>
        </a:spcAft>
        <a:defRPr sz="3200" b="1">
          <a:solidFill>
            <a:srgbClr val="CC0000"/>
          </a:solidFill>
          <a:latin typeface="Comic Sans MS" pitchFamily="66" charset="0"/>
          <a:ea typeface="楷体_GB2312" pitchFamily="49" charset="-122"/>
          <a:cs typeface="楷体_GB2312" charset="0"/>
        </a:defRPr>
      </a:lvl2pPr>
      <a:lvl3pPr algn="ctr" rtl="0" eaLnBrk="1" fontAlgn="base" hangingPunct="1">
        <a:spcBef>
          <a:spcPct val="0"/>
        </a:spcBef>
        <a:spcAft>
          <a:spcPct val="0"/>
        </a:spcAft>
        <a:defRPr sz="3200" b="1">
          <a:solidFill>
            <a:srgbClr val="CC0000"/>
          </a:solidFill>
          <a:latin typeface="Comic Sans MS" pitchFamily="66" charset="0"/>
          <a:ea typeface="楷体_GB2312" pitchFamily="49" charset="-122"/>
          <a:cs typeface="楷体_GB2312" charset="0"/>
        </a:defRPr>
      </a:lvl3pPr>
      <a:lvl4pPr algn="ctr" rtl="0" eaLnBrk="1" fontAlgn="base" hangingPunct="1">
        <a:spcBef>
          <a:spcPct val="0"/>
        </a:spcBef>
        <a:spcAft>
          <a:spcPct val="0"/>
        </a:spcAft>
        <a:defRPr sz="3200" b="1">
          <a:solidFill>
            <a:srgbClr val="CC0000"/>
          </a:solidFill>
          <a:latin typeface="Comic Sans MS" pitchFamily="66" charset="0"/>
          <a:ea typeface="楷体_GB2312" pitchFamily="49" charset="-122"/>
          <a:cs typeface="楷体_GB2312" charset="0"/>
        </a:defRPr>
      </a:lvl4pPr>
      <a:lvl5pPr algn="ctr" rtl="0" eaLnBrk="1" fontAlgn="base" hangingPunct="1">
        <a:spcBef>
          <a:spcPct val="0"/>
        </a:spcBef>
        <a:spcAft>
          <a:spcPct val="0"/>
        </a:spcAft>
        <a:defRPr sz="3200" b="1">
          <a:solidFill>
            <a:srgbClr val="CC0000"/>
          </a:solidFill>
          <a:latin typeface="Comic Sans MS" pitchFamily="66" charset="0"/>
          <a:ea typeface="楷体_GB2312" pitchFamily="49" charset="-122"/>
          <a:cs typeface="楷体_GB2312" charset="0"/>
        </a:defRPr>
      </a:lvl5pPr>
      <a:lvl6pPr marL="4572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6pPr>
      <a:lvl7pPr marL="9144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7pPr>
      <a:lvl8pPr marL="13716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8pPr>
      <a:lvl9pPr marL="18288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9pPr>
    </p:titleStyle>
    <p:bodyStyle>
      <a:lvl1pPr marL="342900" indent="-342900" algn="l" rtl="0" eaLnBrk="1" fontAlgn="base" hangingPunct="1">
        <a:spcBef>
          <a:spcPct val="20000"/>
        </a:spcBef>
        <a:spcAft>
          <a:spcPct val="0"/>
        </a:spcAft>
        <a:buChar char="•"/>
        <a:defRPr sz="2800" b="1">
          <a:solidFill>
            <a:srgbClr val="3333CC"/>
          </a:solidFill>
          <a:latin typeface="+mn-lt"/>
          <a:ea typeface="+mn-ea"/>
          <a:cs typeface="仿宋_GB2312" charset="0"/>
        </a:defRPr>
      </a:lvl1pPr>
      <a:lvl2pPr marL="742950" indent="-285750" algn="l" rtl="0" eaLnBrk="1" fontAlgn="base" hangingPunct="1">
        <a:spcBef>
          <a:spcPct val="20000"/>
        </a:spcBef>
        <a:spcAft>
          <a:spcPct val="0"/>
        </a:spcAft>
        <a:buChar char="–"/>
        <a:defRPr sz="2400" b="1">
          <a:solidFill>
            <a:srgbClr val="660033"/>
          </a:solidFill>
          <a:latin typeface="+mn-lt"/>
          <a:ea typeface="宋体" pitchFamily="2" charset="-122"/>
          <a:cs typeface="宋体" charset="0"/>
        </a:defRPr>
      </a:lvl2pPr>
      <a:lvl3pPr marL="1143000" indent="-228600" algn="l" rtl="0" eaLnBrk="1" fontAlgn="base" hangingPunct="1">
        <a:spcBef>
          <a:spcPct val="20000"/>
        </a:spcBef>
        <a:spcAft>
          <a:spcPct val="0"/>
        </a:spcAft>
        <a:buChar char="•"/>
        <a:defRPr sz="2000" b="1">
          <a:solidFill>
            <a:srgbClr val="000066"/>
          </a:solidFill>
          <a:latin typeface="+mn-lt"/>
          <a:ea typeface="宋体" pitchFamily="2" charset="-122"/>
        </a:defRPr>
      </a:lvl3pPr>
      <a:lvl4pPr marL="1600200" indent="-228600" algn="l" rtl="0" eaLnBrk="1" fontAlgn="base" hangingPunct="1">
        <a:spcBef>
          <a:spcPct val="20000"/>
        </a:spcBef>
        <a:spcAft>
          <a:spcPct val="0"/>
        </a:spcAft>
        <a:buChar char="–"/>
        <a:defRPr b="1">
          <a:solidFill>
            <a:srgbClr val="006600"/>
          </a:solidFill>
          <a:latin typeface="+mn-lt"/>
          <a:ea typeface="宋体" pitchFamily="2" charset="-122"/>
        </a:defRPr>
      </a:lvl4pPr>
      <a:lvl5pPr marL="2057400" indent="-228600" algn="l" rtl="0" eaLnBrk="1" fontAlgn="base" hangingPunct="1">
        <a:spcBef>
          <a:spcPct val="20000"/>
        </a:spcBef>
        <a:spcAft>
          <a:spcPct val="0"/>
        </a:spcAft>
        <a:buChar char="»"/>
        <a:defRPr sz="1600" b="1">
          <a:solidFill>
            <a:schemeClr val="tx1"/>
          </a:solidFill>
          <a:latin typeface="+mn-lt"/>
          <a:ea typeface="宋体" pitchFamily="2" charset="-122"/>
        </a:defRPr>
      </a:lvl5pPr>
      <a:lvl6pPr marL="2514600" indent="-228600" algn="l" rtl="0" eaLnBrk="1" fontAlgn="base" hangingPunct="1">
        <a:spcBef>
          <a:spcPct val="20000"/>
        </a:spcBef>
        <a:spcAft>
          <a:spcPct val="0"/>
        </a:spcAft>
        <a:buChar char="»"/>
        <a:defRPr sz="1600" b="1">
          <a:solidFill>
            <a:schemeClr val="tx1"/>
          </a:solidFill>
          <a:latin typeface="+mn-lt"/>
          <a:ea typeface="宋体" pitchFamily="2" charset="-122"/>
        </a:defRPr>
      </a:lvl6pPr>
      <a:lvl7pPr marL="2971800" indent="-228600" algn="l" rtl="0" eaLnBrk="1" fontAlgn="base" hangingPunct="1">
        <a:spcBef>
          <a:spcPct val="20000"/>
        </a:spcBef>
        <a:spcAft>
          <a:spcPct val="0"/>
        </a:spcAft>
        <a:buChar char="»"/>
        <a:defRPr sz="1600" b="1">
          <a:solidFill>
            <a:schemeClr val="tx1"/>
          </a:solidFill>
          <a:latin typeface="+mn-lt"/>
          <a:ea typeface="宋体" pitchFamily="2" charset="-122"/>
        </a:defRPr>
      </a:lvl7pPr>
      <a:lvl8pPr marL="3429000" indent="-228600" algn="l" rtl="0" eaLnBrk="1" fontAlgn="base" hangingPunct="1">
        <a:spcBef>
          <a:spcPct val="20000"/>
        </a:spcBef>
        <a:spcAft>
          <a:spcPct val="0"/>
        </a:spcAft>
        <a:buChar char="»"/>
        <a:defRPr sz="1600" b="1">
          <a:solidFill>
            <a:schemeClr val="tx1"/>
          </a:solidFill>
          <a:latin typeface="+mn-lt"/>
          <a:ea typeface="宋体" pitchFamily="2" charset="-122"/>
        </a:defRPr>
      </a:lvl8pPr>
      <a:lvl9pPr marL="3886200" indent="-228600" algn="l" rtl="0" eaLnBrk="1" fontAlgn="base" hangingPunct="1">
        <a:spcBef>
          <a:spcPct val="20000"/>
        </a:spcBef>
        <a:spcAft>
          <a:spcPct val="0"/>
        </a:spcAft>
        <a:buChar char="»"/>
        <a:defRPr sz="1600" b="1">
          <a:solidFill>
            <a:schemeClr val="tx1"/>
          </a:solidFill>
          <a:latin typeface="+mn-lt"/>
          <a:ea typeface="宋体"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Line 9"/>
          <p:cNvSpPr>
            <a:spLocks noChangeShapeType="1"/>
          </p:cNvSpPr>
          <p:nvPr/>
        </p:nvSpPr>
        <p:spPr bwMode="auto">
          <a:xfrm>
            <a:off x="755650" y="5876925"/>
            <a:ext cx="7704138" cy="0"/>
          </a:xfrm>
          <a:prstGeom prst="line">
            <a:avLst/>
          </a:prstGeom>
          <a:noFill/>
          <a:ln w="50800">
            <a:solidFill>
              <a:srgbClr val="000080"/>
            </a:solidFill>
            <a:round/>
            <a:headEnd/>
            <a:tailEnd/>
          </a:ln>
          <a:effectLst/>
        </p:spPr>
        <p:txBody>
          <a:bodyPr/>
          <a:lstStyle/>
          <a:p>
            <a:pPr>
              <a:defRPr/>
            </a:pPr>
            <a:endParaRPr lang="zh-CN" altLang="en-US">
              <a:solidFill>
                <a:srgbClr val="000000"/>
              </a:solidFill>
            </a:endParaRPr>
          </a:p>
        </p:txBody>
      </p:sp>
      <p:pic>
        <p:nvPicPr>
          <p:cNvPr id="7171" name="Picture 10" descr="symbol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88125" y="5994400"/>
            <a:ext cx="24415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7" descr="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56550" y="809625"/>
            <a:ext cx="100806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2"/>
          <p:cNvSpPr>
            <a:spLocks noGrp="1" noChangeArrowheads="1"/>
          </p:cNvSpPr>
          <p:nvPr>
            <p:ph type="title"/>
          </p:nvPr>
        </p:nvSpPr>
        <p:spPr bwMode="auto">
          <a:xfrm>
            <a:off x="457200" y="274638"/>
            <a:ext cx="8229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7174" name="Rectangle 3"/>
          <p:cNvSpPr>
            <a:spLocks noGrp="1" noChangeArrowheads="1"/>
          </p:cNvSpPr>
          <p:nvPr>
            <p:ph type="body" idx="1"/>
          </p:nvPr>
        </p:nvSpPr>
        <p:spPr bwMode="auto">
          <a:xfrm>
            <a:off x="457200" y="13414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charset="0"/>
                <a:ea typeface="仿宋_GB2312" charset="0"/>
                <a:cs typeface="仿宋_GB2312" charset="0"/>
              </a:defRPr>
            </a:lvl1pPr>
          </a:lstStyle>
          <a:p>
            <a:pPr fontAlgn="base">
              <a:spcBef>
                <a:spcPct val="0"/>
              </a:spcBef>
              <a:spcAft>
                <a:spcPct val="0"/>
              </a:spcAft>
            </a:pPr>
            <a:fld id="{9C48A3C2-13A6-3D4C-8C49-D1911D5429B8}" type="datetimeFigureOut">
              <a:rPr lang="zh-CN" altLang="en-US">
                <a:solidFill>
                  <a:srgbClr val="000000"/>
                </a:solidFill>
              </a:rPr>
              <a:pPr fontAlgn="base">
                <a:spcBef>
                  <a:spcPct val="0"/>
                </a:spcBef>
                <a:spcAft>
                  <a:spcPct val="0"/>
                </a:spcAft>
              </a:pPr>
              <a:t>2014/9/11</a:t>
            </a:fld>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ea typeface="+mn-ea"/>
                <a:cs typeface="+mn-cs"/>
              </a:defRPr>
            </a:lvl1pPr>
          </a:lstStyle>
          <a:p>
            <a:pPr>
              <a:defRPr/>
            </a:pPr>
            <a:endParaRPr lang="zh-CN"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charset="0"/>
                <a:ea typeface="仿宋_GB2312" charset="0"/>
                <a:cs typeface="仿宋_GB2312" charset="0"/>
              </a:defRPr>
            </a:lvl1pPr>
          </a:lstStyle>
          <a:p>
            <a:pPr fontAlgn="base">
              <a:spcBef>
                <a:spcPct val="0"/>
              </a:spcBef>
              <a:spcAft>
                <a:spcPct val="0"/>
              </a:spcAft>
            </a:pPr>
            <a:fld id="{A1622E53-BCDD-8544-B567-C7CEEE17C6AC}" type="slidenum">
              <a:rPr lang="zh-CN" altLang="en-US">
                <a:solidFill>
                  <a:srgbClr val="000000"/>
                </a:solidFill>
              </a:rPr>
              <a:pPr fontAlgn="base">
                <a:spcBef>
                  <a:spcPct val="0"/>
                </a:spcBef>
                <a:spcAft>
                  <a:spcPct val="0"/>
                </a:spcAft>
              </a:pPr>
              <a:t>‹#›</a:t>
            </a:fld>
            <a:endParaRPr lang="en-US" altLang="zh-CN">
              <a:solidFill>
                <a:srgbClr val="000000"/>
              </a:solidFill>
            </a:endParaRPr>
          </a:p>
        </p:txBody>
      </p:sp>
      <p:sp>
        <p:nvSpPr>
          <p:cNvPr id="1032" name="Line 8"/>
          <p:cNvSpPr>
            <a:spLocks noChangeShapeType="1"/>
          </p:cNvSpPr>
          <p:nvPr/>
        </p:nvSpPr>
        <p:spPr bwMode="auto">
          <a:xfrm>
            <a:off x="757238" y="1196975"/>
            <a:ext cx="7127875" cy="0"/>
          </a:xfrm>
          <a:prstGeom prst="line">
            <a:avLst/>
          </a:prstGeom>
          <a:noFill/>
          <a:ln w="50800">
            <a:solidFill>
              <a:srgbClr val="000080"/>
            </a:solidFill>
            <a:round/>
            <a:headEnd/>
            <a:tailEnd/>
          </a:ln>
          <a:effectLst/>
        </p:spPr>
        <p:txBody>
          <a:bodyPr/>
          <a:lstStyle/>
          <a:p>
            <a:pPr>
              <a:defRPr/>
            </a:pPr>
            <a:endParaRPr lang="zh-CN" altLang="en-US">
              <a:solidFill>
                <a:srgbClr val="000000"/>
              </a:solidFill>
            </a:endParaRPr>
          </a:p>
        </p:txBody>
      </p:sp>
    </p:spTree>
    <p:extLst>
      <p:ext uri="{BB962C8B-B14F-4D97-AF65-F5344CB8AC3E}">
        <p14:creationId xmlns:p14="http://schemas.microsoft.com/office/powerpoint/2010/main" val="2989236242"/>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xStyles>
    <p:titleStyle>
      <a:lvl1pPr algn="ctr" rtl="0" eaLnBrk="1" fontAlgn="base" hangingPunct="1">
        <a:spcBef>
          <a:spcPct val="0"/>
        </a:spcBef>
        <a:spcAft>
          <a:spcPct val="0"/>
        </a:spcAft>
        <a:defRPr sz="3200" b="1">
          <a:solidFill>
            <a:srgbClr val="CC0000"/>
          </a:solidFill>
          <a:latin typeface="+mj-lt"/>
          <a:ea typeface="+mj-ea"/>
          <a:cs typeface="楷体_GB2312" charset="0"/>
        </a:defRPr>
      </a:lvl1pPr>
      <a:lvl2pPr algn="ctr" rtl="0" eaLnBrk="1" fontAlgn="base" hangingPunct="1">
        <a:spcBef>
          <a:spcPct val="0"/>
        </a:spcBef>
        <a:spcAft>
          <a:spcPct val="0"/>
        </a:spcAft>
        <a:defRPr sz="3200" b="1">
          <a:solidFill>
            <a:srgbClr val="CC0000"/>
          </a:solidFill>
          <a:latin typeface="Comic Sans MS" pitchFamily="66" charset="0"/>
          <a:ea typeface="楷体_GB2312" pitchFamily="49" charset="-122"/>
          <a:cs typeface="楷体_GB2312" charset="0"/>
        </a:defRPr>
      </a:lvl2pPr>
      <a:lvl3pPr algn="ctr" rtl="0" eaLnBrk="1" fontAlgn="base" hangingPunct="1">
        <a:spcBef>
          <a:spcPct val="0"/>
        </a:spcBef>
        <a:spcAft>
          <a:spcPct val="0"/>
        </a:spcAft>
        <a:defRPr sz="3200" b="1">
          <a:solidFill>
            <a:srgbClr val="CC0000"/>
          </a:solidFill>
          <a:latin typeface="Comic Sans MS" pitchFamily="66" charset="0"/>
          <a:ea typeface="楷体_GB2312" pitchFamily="49" charset="-122"/>
          <a:cs typeface="楷体_GB2312" charset="0"/>
        </a:defRPr>
      </a:lvl3pPr>
      <a:lvl4pPr algn="ctr" rtl="0" eaLnBrk="1" fontAlgn="base" hangingPunct="1">
        <a:spcBef>
          <a:spcPct val="0"/>
        </a:spcBef>
        <a:spcAft>
          <a:spcPct val="0"/>
        </a:spcAft>
        <a:defRPr sz="3200" b="1">
          <a:solidFill>
            <a:srgbClr val="CC0000"/>
          </a:solidFill>
          <a:latin typeface="Comic Sans MS" pitchFamily="66" charset="0"/>
          <a:ea typeface="楷体_GB2312" pitchFamily="49" charset="-122"/>
          <a:cs typeface="楷体_GB2312" charset="0"/>
        </a:defRPr>
      </a:lvl4pPr>
      <a:lvl5pPr algn="ctr" rtl="0" eaLnBrk="1" fontAlgn="base" hangingPunct="1">
        <a:spcBef>
          <a:spcPct val="0"/>
        </a:spcBef>
        <a:spcAft>
          <a:spcPct val="0"/>
        </a:spcAft>
        <a:defRPr sz="3200" b="1">
          <a:solidFill>
            <a:srgbClr val="CC0000"/>
          </a:solidFill>
          <a:latin typeface="Comic Sans MS" pitchFamily="66" charset="0"/>
          <a:ea typeface="楷体_GB2312" pitchFamily="49" charset="-122"/>
          <a:cs typeface="楷体_GB2312" charset="0"/>
        </a:defRPr>
      </a:lvl5pPr>
      <a:lvl6pPr marL="4572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6pPr>
      <a:lvl7pPr marL="9144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7pPr>
      <a:lvl8pPr marL="13716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8pPr>
      <a:lvl9pPr marL="18288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9pPr>
    </p:titleStyle>
    <p:bodyStyle>
      <a:lvl1pPr marL="342900" indent="-342900" algn="l" rtl="0" eaLnBrk="1" fontAlgn="base" hangingPunct="1">
        <a:spcBef>
          <a:spcPct val="20000"/>
        </a:spcBef>
        <a:spcAft>
          <a:spcPct val="0"/>
        </a:spcAft>
        <a:buChar char="•"/>
        <a:defRPr sz="2800" b="1">
          <a:solidFill>
            <a:srgbClr val="3333CC"/>
          </a:solidFill>
          <a:latin typeface="+mn-lt"/>
          <a:ea typeface="+mn-ea"/>
          <a:cs typeface="仿宋_GB2312" charset="0"/>
        </a:defRPr>
      </a:lvl1pPr>
      <a:lvl2pPr marL="742950" indent="-285750" algn="l" rtl="0" eaLnBrk="1" fontAlgn="base" hangingPunct="1">
        <a:spcBef>
          <a:spcPct val="20000"/>
        </a:spcBef>
        <a:spcAft>
          <a:spcPct val="0"/>
        </a:spcAft>
        <a:buChar char="–"/>
        <a:defRPr sz="2400" b="1">
          <a:solidFill>
            <a:srgbClr val="660033"/>
          </a:solidFill>
          <a:latin typeface="+mn-lt"/>
          <a:ea typeface="宋体" pitchFamily="2" charset="-122"/>
          <a:cs typeface="宋体" charset="0"/>
        </a:defRPr>
      </a:lvl2pPr>
      <a:lvl3pPr marL="1143000" indent="-228600" algn="l" rtl="0" eaLnBrk="1" fontAlgn="base" hangingPunct="1">
        <a:spcBef>
          <a:spcPct val="20000"/>
        </a:spcBef>
        <a:spcAft>
          <a:spcPct val="0"/>
        </a:spcAft>
        <a:buChar char="•"/>
        <a:defRPr sz="2000" b="1">
          <a:solidFill>
            <a:srgbClr val="000066"/>
          </a:solidFill>
          <a:latin typeface="+mn-lt"/>
          <a:ea typeface="宋体" pitchFamily="2" charset="-122"/>
        </a:defRPr>
      </a:lvl3pPr>
      <a:lvl4pPr marL="1600200" indent="-228600" algn="l" rtl="0" eaLnBrk="1" fontAlgn="base" hangingPunct="1">
        <a:spcBef>
          <a:spcPct val="20000"/>
        </a:spcBef>
        <a:spcAft>
          <a:spcPct val="0"/>
        </a:spcAft>
        <a:buChar char="–"/>
        <a:defRPr b="1">
          <a:solidFill>
            <a:srgbClr val="006600"/>
          </a:solidFill>
          <a:latin typeface="+mn-lt"/>
          <a:ea typeface="宋体" pitchFamily="2" charset="-122"/>
        </a:defRPr>
      </a:lvl4pPr>
      <a:lvl5pPr marL="2057400" indent="-228600" algn="l" rtl="0" eaLnBrk="1" fontAlgn="base" hangingPunct="1">
        <a:spcBef>
          <a:spcPct val="20000"/>
        </a:spcBef>
        <a:spcAft>
          <a:spcPct val="0"/>
        </a:spcAft>
        <a:buChar char="»"/>
        <a:defRPr sz="1600" b="1">
          <a:solidFill>
            <a:schemeClr val="tx1"/>
          </a:solidFill>
          <a:latin typeface="+mn-lt"/>
          <a:ea typeface="宋体" pitchFamily="2" charset="-122"/>
        </a:defRPr>
      </a:lvl5pPr>
      <a:lvl6pPr marL="2514600" indent="-228600" algn="l" rtl="0" eaLnBrk="1" fontAlgn="base" hangingPunct="1">
        <a:spcBef>
          <a:spcPct val="20000"/>
        </a:spcBef>
        <a:spcAft>
          <a:spcPct val="0"/>
        </a:spcAft>
        <a:buChar char="»"/>
        <a:defRPr sz="1600" b="1">
          <a:solidFill>
            <a:schemeClr val="tx1"/>
          </a:solidFill>
          <a:latin typeface="+mn-lt"/>
          <a:ea typeface="宋体" pitchFamily="2" charset="-122"/>
        </a:defRPr>
      </a:lvl6pPr>
      <a:lvl7pPr marL="2971800" indent="-228600" algn="l" rtl="0" eaLnBrk="1" fontAlgn="base" hangingPunct="1">
        <a:spcBef>
          <a:spcPct val="20000"/>
        </a:spcBef>
        <a:spcAft>
          <a:spcPct val="0"/>
        </a:spcAft>
        <a:buChar char="»"/>
        <a:defRPr sz="1600" b="1">
          <a:solidFill>
            <a:schemeClr val="tx1"/>
          </a:solidFill>
          <a:latin typeface="+mn-lt"/>
          <a:ea typeface="宋体" pitchFamily="2" charset="-122"/>
        </a:defRPr>
      </a:lvl7pPr>
      <a:lvl8pPr marL="3429000" indent="-228600" algn="l" rtl="0" eaLnBrk="1" fontAlgn="base" hangingPunct="1">
        <a:spcBef>
          <a:spcPct val="20000"/>
        </a:spcBef>
        <a:spcAft>
          <a:spcPct val="0"/>
        </a:spcAft>
        <a:buChar char="»"/>
        <a:defRPr sz="1600" b="1">
          <a:solidFill>
            <a:schemeClr val="tx1"/>
          </a:solidFill>
          <a:latin typeface="+mn-lt"/>
          <a:ea typeface="宋体" pitchFamily="2" charset="-122"/>
        </a:defRPr>
      </a:lvl8pPr>
      <a:lvl9pPr marL="3886200" indent="-228600" algn="l" rtl="0" eaLnBrk="1" fontAlgn="base" hangingPunct="1">
        <a:spcBef>
          <a:spcPct val="20000"/>
        </a:spcBef>
        <a:spcAft>
          <a:spcPct val="0"/>
        </a:spcAft>
        <a:buChar char="»"/>
        <a:defRPr sz="1600" b="1">
          <a:solidFill>
            <a:schemeClr val="tx1"/>
          </a:solidFill>
          <a:latin typeface="+mn-lt"/>
          <a:ea typeface="宋体"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A648D9-C80B-4858-A976-12223E18A403}" type="datetime1">
              <a:rPr lang="en-US" altLang="zh-CN" smtClean="0">
                <a:solidFill>
                  <a:prstClr val="black">
                    <a:tint val="75000"/>
                  </a:prstClr>
                </a:solidFill>
              </a:rPr>
              <a:t>9/11/2014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14131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10315675"/>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6DFC9-5698-40D0-9243-6DAE286F40B1}"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FA2ECC-4CF9-4A73-A610-215075465E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5996060"/>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0" tIns="45711" rIns="91420" bIns="457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20" tIns="45711" rIns="91420"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20" tIns="45711" rIns="91420" bIns="45711" rtlCol="0" anchor="ctr"/>
          <a:lstStyle>
            <a:lvl1pPr algn="l">
              <a:defRPr sz="1200">
                <a:solidFill>
                  <a:schemeClr val="tx1">
                    <a:tint val="75000"/>
                  </a:schemeClr>
                </a:solidFill>
              </a:defRPr>
            </a:lvl1pPr>
          </a:lstStyle>
          <a:p>
            <a:pPr defTabSz="914210"/>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20" tIns="45711" rIns="91420" bIns="45711" rtlCol="0" anchor="ctr"/>
          <a:lstStyle>
            <a:lvl1pPr algn="ctr">
              <a:defRPr sz="1200">
                <a:solidFill>
                  <a:schemeClr val="tx1">
                    <a:tint val="75000"/>
                  </a:schemeClr>
                </a:solidFill>
              </a:defRPr>
            </a:lvl1pPr>
          </a:lstStyle>
          <a:p>
            <a:pPr defTabSz="914210"/>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0" tIns="45711" rIns="91420" bIns="45711" rtlCol="0" anchor="ctr"/>
          <a:lstStyle>
            <a:lvl1pPr algn="r">
              <a:defRPr sz="1200">
                <a:solidFill>
                  <a:schemeClr val="tx1">
                    <a:tint val="75000"/>
                  </a:schemeClr>
                </a:solidFill>
              </a:defRPr>
            </a:lvl1pPr>
          </a:lstStyle>
          <a:p>
            <a:pPr defTabSz="914210"/>
            <a:fld id="{B6F15528-21DE-4FAA-801E-634DDDAF4B2B}" type="slidenum">
              <a:rPr lang="en-US" smtClean="0">
                <a:solidFill>
                  <a:prstClr val="black">
                    <a:tint val="75000"/>
                  </a:prstClr>
                </a:solidFill>
              </a:rPr>
              <a:pPr defTabSz="914210"/>
              <a:t>‹#›</a:t>
            </a:fld>
            <a:endParaRPr lang="en-US">
              <a:solidFill>
                <a:prstClr val="black">
                  <a:tint val="75000"/>
                </a:prstClr>
              </a:solidFill>
            </a:endParaRPr>
          </a:p>
        </p:txBody>
      </p:sp>
    </p:spTree>
    <p:extLst>
      <p:ext uri="{BB962C8B-B14F-4D97-AF65-F5344CB8AC3E}">
        <p14:creationId xmlns:p14="http://schemas.microsoft.com/office/powerpoint/2010/main" val="652280879"/>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Lst>
  <p:hf sldNum="0" hdr="0" ftr="0" dt="0"/>
  <p:txStyles>
    <p:titleStyle>
      <a:lvl1pPr algn="ctr" defTabSz="914210" rtl="0" eaLnBrk="1" latinLnBrk="0" hangingPunct="1">
        <a:spcBef>
          <a:spcPct val="0"/>
        </a:spcBef>
        <a:buNone/>
        <a:defRPr sz="4400" kern="1200">
          <a:solidFill>
            <a:schemeClr val="tx1"/>
          </a:solidFill>
          <a:latin typeface="+mj-lt"/>
          <a:ea typeface="+mj-ea"/>
          <a:cs typeface="+mj-cs"/>
        </a:defRPr>
      </a:lvl1pPr>
    </p:titleStyle>
    <p:bodyStyle>
      <a:lvl1pPr marL="342829" indent="-342829" algn="l" defTabSz="9142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6" indent="-285690" algn="l" defTabSz="9142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64" indent="-228553" algn="l" defTabSz="9142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68"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7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7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8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8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9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3020980"/>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0" tIns="45711" rIns="91420" bIns="457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20" tIns="45711" rIns="91420"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20" tIns="45711" rIns="91420" bIns="45711" rtlCol="0" anchor="ctr"/>
          <a:lstStyle>
            <a:lvl1pPr algn="l">
              <a:defRPr sz="1200">
                <a:solidFill>
                  <a:schemeClr val="tx1">
                    <a:tint val="75000"/>
                  </a:schemeClr>
                </a:solidFill>
              </a:defRPr>
            </a:lvl1pPr>
          </a:lstStyle>
          <a:p>
            <a:pPr defTabSz="914210"/>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20" tIns="45711" rIns="91420" bIns="45711" rtlCol="0" anchor="ctr"/>
          <a:lstStyle>
            <a:lvl1pPr algn="ctr">
              <a:defRPr sz="1200">
                <a:solidFill>
                  <a:schemeClr val="tx1">
                    <a:tint val="75000"/>
                  </a:schemeClr>
                </a:solidFill>
              </a:defRPr>
            </a:lvl1pPr>
          </a:lstStyle>
          <a:p>
            <a:pPr defTabSz="914210"/>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0" tIns="45711" rIns="91420" bIns="45711" rtlCol="0" anchor="ctr"/>
          <a:lstStyle>
            <a:lvl1pPr algn="r">
              <a:defRPr sz="1200">
                <a:solidFill>
                  <a:schemeClr val="tx1">
                    <a:tint val="75000"/>
                  </a:schemeClr>
                </a:solidFill>
              </a:defRPr>
            </a:lvl1pPr>
          </a:lstStyle>
          <a:p>
            <a:pPr defTabSz="914210"/>
            <a:fld id="{B6F15528-21DE-4FAA-801E-634DDDAF4B2B}" type="slidenum">
              <a:rPr lang="en-US" smtClean="0">
                <a:solidFill>
                  <a:prstClr val="black">
                    <a:tint val="75000"/>
                  </a:prstClr>
                </a:solidFill>
              </a:rPr>
              <a:pPr defTabSz="914210"/>
              <a:t>‹#›</a:t>
            </a:fld>
            <a:endParaRPr lang="en-US">
              <a:solidFill>
                <a:prstClr val="black">
                  <a:tint val="75000"/>
                </a:prstClr>
              </a:solidFill>
            </a:endParaRPr>
          </a:p>
        </p:txBody>
      </p:sp>
    </p:spTree>
    <p:extLst>
      <p:ext uri="{BB962C8B-B14F-4D97-AF65-F5344CB8AC3E}">
        <p14:creationId xmlns:p14="http://schemas.microsoft.com/office/powerpoint/2010/main" val="3148359669"/>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Lst>
  <p:hf sldNum="0" hdr="0" ftr="0" dt="0"/>
  <p:txStyles>
    <p:titleStyle>
      <a:lvl1pPr algn="ctr" defTabSz="914210" rtl="0" eaLnBrk="1" latinLnBrk="0" hangingPunct="1">
        <a:spcBef>
          <a:spcPct val="0"/>
        </a:spcBef>
        <a:buNone/>
        <a:defRPr sz="4400" kern="1200">
          <a:solidFill>
            <a:schemeClr val="tx1"/>
          </a:solidFill>
          <a:latin typeface="+mj-lt"/>
          <a:ea typeface="+mj-ea"/>
          <a:cs typeface="+mj-cs"/>
        </a:defRPr>
      </a:lvl1pPr>
    </p:titleStyle>
    <p:bodyStyle>
      <a:lvl1pPr marL="342829" indent="-342829" algn="l" defTabSz="9142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6" indent="-285690" algn="l" defTabSz="9142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64" indent="-228553" algn="l" defTabSz="9142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68"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7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7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8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8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9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0" tIns="45711" rIns="91420" bIns="457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20" tIns="45711" rIns="91420"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20" tIns="45711" rIns="91420" bIns="45711" rtlCol="0" anchor="ctr"/>
          <a:lstStyle>
            <a:lvl1pPr algn="l">
              <a:defRPr sz="1200">
                <a:solidFill>
                  <a:schemeClr val="tx1">
                    <a:tint val="75000"/>
                  </a:schemeClr>
                </a:solidFill>
              </a:defRPr>
            </a:lvl1pPr>
          </a:lstStyle>
          <a:p>
            <a:pPr defTabSz="914210"/>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20" tIns="45711" rIns="91420" bIns="45711" rtlCol="0" anchor="ctr"/>
          <a:lstStyle>
            <a:lvl1pPr algn="ctr">
              <a:defRPr sz="1200">
                <a:solidFill>
                  <a:schemeClr val="tx1">
                    <a:tint val="75000"/>
                  </a:schemeClr>
                </a:solidFill>
              </a:defRPr>
            </a:lvl1pPr>
          </a:lstStyle>
          <a:p>
            <a:pPr defTabSz="914210"/>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0" tIns="45711" rIns="91420" bIns="45711" rtlCol="0" anchor="ctr"/>
          <a:lstStyle>
            <a:lvl1pPr algn="r">
              <a:defRPr sz="1200">
                <a:solidFill>
                  <a:schemeClr val="tx1">
                    <a:tint val="75000"/>
                  </a:schemeClr>
                </a:solidFill>
              </a:defRPr>
            </a:lvl1pPr>
          </a:lstStyle>
          <a:p>
            <a:pPr defTabSz="914210"/>
            <a:fld id="{B6F15528-21DE-4FAA-801E-634DDDAF4B2B}" type="slidenum">
              <a:rPr lang="en-US" smtClean="0">
                <a:solidFill>
                  <a:prstClr val="black">
                    <a:tint val="75000"/>
                  </a:prstClr>
                </a:solidFill>
              </a:rPr>
              <a:pPr defTabSz="914210"/>
              <a:t>‹#›</a:t>
            </a:fld>
            <a:endParaRPr lang="en-US">
              <a:solidFill>
                <a:prstClr val="black">
                  <a:tint val="75000"/>
                </a:prstClr>
              </a:solidFill>
            </a:endParaRPr>
          </a:p>
        </p:txBody>
      </p:sp>
    </p:spTree>
    <p:extLst>
      <p:ext uri="{BB962C8B-B14F-4D97-AF65-F5344CB8AC3E}">
        <p14:creationId xmlns:p14="http://schemas.microsoft.com/office/powerpoint/2010/main" val="630624399"/>
      </p:ext>
    </p:extLst>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Lst>
  <p:hf sldNum="0" hdr="0" ftr="0" dt="0"/>
  <p:txStyles>
    <p:titleStyle>
      <a:lvl1pPr algn="ctr" defTabSz="914210" rtl="0" eaLnBrk="1" latinLnBrk="0" hangingPunct="1">
        <a:spcBef>
          <a:spcPct val="0"/>
        </a:spcBef>
        <a:buNone/>
        <a:defRPr sz="4400" kern="1200">
          <a:solidFill>
            <a:schemeClr val="tx1"/>
          </a:solidFill>
          <a:latin typeface="+mj-lt"/>
          <a:ea typeface="+mj-ea"/>
          <a:cs typeface="+mj-cs"/>
        </a:defRPr>
      </a:lvl1pPr>
    </p:titleStyle>
    <p:bodyStyle>
      <a:lvl1pPr marL="342829" indent="-342829" algn="l" defTabSz="9142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6" indent="-285690" algn="l" defTabSz="9142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64" indent="-228553" algn="l" defTabSz="9142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68"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7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7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8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8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9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0" tIns="45711" rIns="91420" bIns="457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20" tIns="45711" rIns="91420"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20" tIns="45711" rIns="91420" bIns="45711" rtlCol="0" anchor="ctr"/>
          <a:lstStyle>
            <a:lvl1pPr algn="l">
              <a:defRPr sz="1200">
                <a:solidFill>
                  <a:schemeClr val="tx1">
                    <a:tint val="75000"/>
                  </a:schemeClr>
                </a:solidFill>
              </a:defRPr>
            </a:lvl1pPr>
          </a:lstStyle>
          <a:p>
            <a:pPr defTabSz="914210"/>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20" tIns="45711" rIns="91420" bIns="45711" rtlCol="0" anchor="ctr"/>
          <a:lstStyle>
            <a:lvl1pPr algn="ctr">
              <a:defRPr sz="1200">
                <a:solidFill>
                  <a:schemeClr val="tx1">
                    <a:tint val="75000"/>
                  </a:schemeClr>
                </a:solidFill>
              </a:defRPr>
            </a:lvl1pPr>
          </a:lstStyle>
          <a:p>
            <a:pPr defTabSz="914210"/>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0" tIns="45711" rIns="91420" bIns="45711" rtlCol="0" anchor="ctr"/>
          <a:lstStyle>
            <a:lvl1pPr algn="r">
              <a:defRPr sz="1200">
                <a:solidFill>
                  <a:schemeClr val="tx1">
                    <a:tint val="75000"/>
                  </a:schemeClr>
                </a:solidFill>
              </a:defRPr>
            </a:lvl1pPr>
          </a:lstStyle>
          <a:p>
            <a:pPr defTabSz="914210"/>
            <a:fld id="{B6F15528-21DE-4FAA-801E-634DDDAF4B2B}" type="slidenum">
              <a:rPr lang="en-US" smtClean="0">
                <a:solidFill>
                  <a:prstClr val="black">
                    <a:tint val="75000"/>
                  </a:prstClr>
                </a:solidFill>
              </a:rPr>
              <a:pPr defTabSz="914210"/>
              <a:t>‹#›</a:t>
            </a:fld>
            <a:endParaRPr lang="en-US">
              <a:solidFill>
                <a:prstClr val="black">
                  <a:tint val="75000"/>
                </a:prstClr>
              </a:solidFill>
            </a:endParaRPr>
          </a:p>
        </p:txBody>
      </p:sp>
    </p:spTree>
    <p:extLst>
      <p:ext uri="{BB962C8B-B14F-4D97-AF65-F5344CB8AC3E}">
        <p14:creationId xmlns:p14="http://schemas.microsoft.com/office/powerpoint/2010/main" val="677776468"/>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Lst>
  <p:hf sldNum="0" hdr="0" ftr="0" dt="0"/>
  <p:txStyles>
    <p:titleStyle>
      <a:lvl1pPr algn="ctr" defTabSz="914210" rtl="0" eaLnBrk="1" latinLnBrk="0" hangingPunct="1">
        <a:spcBef>
          <a:spcPct val="0"/>
        </a:spcBef>
        <a:buNone/>
        <a:defRPr sz="4400" kern="1200">
          <a:solidFill>
            <a:schemeClr val="tx1"/>
          </a:solidFill>
          <a:latin typeface="+mj-lt"/>
          <a:ea typeface="+mj-ea"/>
          <a:cs typeface="+mj-cs"/>
        </a:defRPr>
      </a:lvl1pPr>
    </p:titleStyle>
    <p:bodyStyle>
      <a:lvl1pPr marL="342829" indent="-342829" algn="l" defTabSz="9142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6" indent="-285690" algn="l" defTabSz="9142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64" indent="-228553" algn="l" defTabSz="9142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68"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7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7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8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8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9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0" tIns="45711" rIns="91420" bIns="457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20" tIns="45711" rIns="91420"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20" tIns="45711" rIns="91420" bIns="45711" rtlCol="0" anchor="ctr"/>
          <a:lstStyle>
            <a:lvl1pPr algn="l">
              <a:defRPr sz="1200">
                <a:solidFill>
                  <a:schemeClr val="tx1">
                    <a:tint val="75000"/>
                  </a:schemeClr>
                </a:solidFill>
              </a:defRPr>
            </a:lvl1pPr>
          </a:lstStyle>
          <a:p>
            <a:pPr defTabSz="914210"/>
            <a:r>
              <a:rPr lang="en-US" altLang="zh-CN" smtClean="0">
                <a:solidFill>
                  <a:prstClr val="black">
                    <a:tint val="75000"/>
                  </a:prstClr>
                </a:solidFill>
              </a:rPr>
              <a:t>W. Chou</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20" tIns="45711" rIns="91420" bIns="45711" rtlCol="0" anchor="ctr"/>
          <a:lstStyle>
            <a:lvl1pPr algn="ctr">
              <a:defRPr sz="1200">
                <a:solidFill>
                  <a:schemeClr val="tx1">
                    <a:tint val="75000"/>
                  </a:schemeClr>
                </a:solidFill>
              </a:defRPr>
            </a:lvl1pPr>
          </a:lstStyle>
          <a:p>
            <a:pPr defTabSz="914210"/>
            <a:r>
              <a:rPr lang="en-US" smtClean="0">
                <a:solidFill>
                  <a:prstClr val="black">
                    <a:tint val="75000"/>
                  </a:prstClr>
                </a:solidFill>
              </a:rPr>
              <a:t>G. LI/7th FCPPL Workshop/09.04.14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0" tIns="45711" rIns="91420" bIns="45711" rtlCol="0" anchor="ctr"/>
          <a:lstStyle>
            <a:lvl1pPr algn="r">
              <a:defRPr sz="1200">
                <a:solidFill>
                  <a:schemeClr val="tx1">
                    <a:tint val="75000"/>
                  </a:schemeClr>
                </a:solidFill>
              </a:defRPr>
            </a:lvl1pPr>
          </a:lstStyle>
          <a:p>
            <a:pPr defTabSz="914210"/>
            <a:fld id="{B6F15528-21DE-4FAA-801E-634DDDAF4B2B}" type="slidenum">
              <a:rPr lang="en-US" smtClean="0">
                <a:solidFill>
                  <a:prstClr val="black">
                    <a:tint val="75000"/>
                  </a:prstClr>
                </a:solidFill>
              </a:rPr>
              <a:pPr defTabSz="914210"/>
              <a:t>‹#›</a:t>
            </a:fld>
            <a:endParaRPr lang="en-US">
              <a:solidFill>
                <a:prstClr val="black">
                  <a:tint val="75000"/>
                </a:prstClr>
              </a:solidFill>
            </a:endParaRPr>
          </a:p>
        </p:txBody>
      </p:sp>
    </p:spTree>
    <p:extLst>
      <p:ext uri="{BB962C8B-B14F-4D97-AF65-F5344CB8AC3E}">
        <p14:creationId xmlns:p14="http://schemas.microsoft.com/office/powerpoint/2010/main" val="2909122699"/>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Lst>
  <p:hf sldNum="0" hdr="0" ftr="0" dt="0"/>
  <p:txStyles>
    <p:titleStyle>
      <a:lvl1pPr algn="ctr" defTabSz="914210" rtl="0" eaLnBrk="1" latinLnBrk="0" hangingPunct="1">
        <a:spcBef>
          <a:spcPct val="0"/>
        </a:spcBef>
        <a:buNone/>
        <a:defRPr sz="4400" kern="1200">
          <a:solidFill>
            <a:schemeClr val="tx1"/>
          </a:solidFill>
          <a:latin typeface="+mj-lt"/>
          <a:ea typeface="+mj-ea"/>
          <a:cs typeface="+mj-cs"/>
        </a:defRPr>
      </a:lvl1pPr>
    </p:titleStyle>
    <p:bodyStyle>
      <a:lvl1pPr marL="342829" indent="-342829" algn="l" defTabSz="9142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6" indent="-285690" algn="l" defTabSz="9142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64" indent="-228553" algn="l" defTabSz="9142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68"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7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7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8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8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9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432928-75CE-4053-B1A5-E08E887D74F2}" type="datetime1">
              <a:rPr lang="en-US" altLang="zh-CN" smtClean="0">
                <a:solidFill>
                  <a:prstClr val="black">
                    <a:tint val="75000"/>
                  </a:prstClr>
                </a:solidFill>
              </a:rPr>
              <a:t>9/11/2014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005088"/>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FCF2E-DBAA-405F-9FD3-FC2740C86999}" type="datetimeFigureOut">
              <a:rPr lang="zh-CN" altLang="en-US" smtClean="0">
                <a:solidFill>
                  <a:prstClr val="black">
                    <a:tint val="75000"/>
                  </a:prstClr>
                </a:solidFill>
              </a:rPr>
              <a:pPr/>
              <a:t>2014/9/11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B52FB1-4130-4319-BDB9-0CE940E588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4321419"/>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E95EC8-29AA-4BB1-B263-51AB4CA203FB}" type="datetime1">
              <a:rPr lang="en-US" altLang="zh-CN" smtClean="0">
                <a:solidFill>
                  <a:prstClr val="black">
                    <a:tint val="75000"/>
                  </a:prstClr>
                </a:solidFill>
              </a:rPr>
              <a:pPr/>
              <a:t>9/11/2014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509491"/>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E95EC8-29AA-4BB1-B263-51AB4CA203FB}" type="datetime1">
              <a:rPr lang="en-US" altLang="zh-CN" smtClean="0">
                <a:solidFill>
                  <a:prstClr val="black">
                    <a:tint val="75000"/>
                  </a:prstClr>
                </a:solidFill>
              </a:rPr>
              <a:pPr/>
              <a:t>9/11/2014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September 12,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218077"/>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14399761"/>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5510872"/>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7AE067-2977-40E5-9099-0DD71F6D1502}" type="datetime1">
              <a:rPr lang="en-US" altLang="zh-CN" smtClean="0">
                <a:solidFill>
                  <a:prstClr val="black">
                    <a:tint val="75000"/>
                  </a:prstClr>
                </a:solidFill>
              </a:rPr>
              <a:pPr/>
              <a:t>9/11/2014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April 25,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219478"/>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wmf"/></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22.png"/><Relationship Id="rId7" Type="http://schemas.openxmlformats.org/officeDocument/2006/relationships/image" Target="../media/image20.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9.wmf"/><Relationship Id="rId4" Type="http://schemas.openxmlformats.org/officeDocument/2006/relationships/oleObject" Target="../embeddings/oleObject2.bin"/><Relationship Id="rId9" Type="http://schemas.openxmlformats.org/officeDocument/2006/relationships/image" Target="../media/image21.wmf"/></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8.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4.xml"/><Relationship Id="rId7" Type="http://schemas.openxmlformats.org/officeDocument/2006/relationships/oleObject" Target="../embeddings/oleObject6.bin"/><Relationship Id="rId2" Type="http://schemas.openxmlformats.org/officeDocument/2006/relationships/slideLayout" Target="../slideLayouts/slideLayout233.xml"/><Relationship Id="rId1" Type="http://schemas.openxmlformats.org/officeDocument/2006/relationships/vmlDrawing" Target="../drawings/vmlDrawing3.vml"/><Relationship Id="rId6" Type="http://schemas.openxmlformats.org/officeDocument/2006/relationships/image" Target="../media/image30.wmf"/><Relationship Id="rId5" Type="http://schemas.openxmlformats.org/officeDocument/2006/relationships/oleObject" Target="../embeddings/oleObject5.bin"/><Relationship Id="rId10" Type="http://schemas.openxmlformats.org/officeDocument/2006/relationships/image" Target="../media/image32.wmf"/><Relationship Id="rId4" Type="http://schemas.openxmlformats.org/officeDocument/2006/relationships/image" Target="../media/image33.png"/><Relationship Id="rId9" Type="http://schemas.openxmlformats.org/officeDocument/2006/relationships/oleObject" Target="../embeddings/oleObject7.bin"/></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3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55.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6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1.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28.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50.xml"/><Relationship Id="rId1" Type="http://schemas.openxmlformats.org/officeDocument/2006/relationships/vmlDrawing" Target="../drawings/vmlDrawing4.vml"/><Relationship Id="rId4" Type="http://schemas.openxmlformats.org/officeDocument/2006/relationships/image" Target="../media/image52.emf"/></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50.xml"/><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7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8.png"/><Relationship Id="rId2"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2.jpeg"/><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60.xml"/><Relationship Id="rId5" Type="http://schemas.openxmlformats.org/officeDocument/2006/relationships/image" Target="../media/image72.jpeg"/><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g"/><Relationship Id="rId1" Type="http://schemas.openxmlformats.org/officeDocument/2006/relationships/slideLayout" Target="../slideLayouts/slideLayout160.xml"/><Relationship Id="rId5" Type="http://schemas.openxmlformats.org/officeDocument/2006/relationships/image" Target="../media/image76.png"/><Relationship Id="rId4" Type="http://schemas.openxmlformats.org/officeDocument/2006/relationships/image" Target="../media/image75.jp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4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png"/><Relationship Id="rId1" Type="http://schemas.openxmlformats.org/officeDocument/2006/relationships/slideLayout" Target="../slideLayouts/slideLayout89.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hyperlink" Target="http://cepc.ihep.ac.cn/index.html" TargetMode="External"/><Relationship Id="rId2" Type="http://schemas.openxmlformats.org/officeDocument/2006/relationships/image" Target="../media/image8.png"/><Relationship Id="rId1" Type="http://schemas.openxmlformats.org/officeDocument/2006/relationships/slideLayout" Target="../slideLayouts/slideLayout68.xml"/><Relationship Id="rId5" Type="http://schemas.openxmlformats.org/officeDocument/2006/relationships/image" Target="../media/image10.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8.xml"/><Relationship Id="rId5" Type="http://schemas.openxmlformats.org/officeDocument/2006/relationships/image" Target="../media/image86.png"/><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23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223747" y="2909777"/>
            <a:ext cx="7086600" cy="1676400"/>
          </a:xfrm>
          <a:prstGeom prst="rect">
            <a:avLst/>
          </a:prstGeom>
          <a:noFill/>
          <a:ln w="9525">
            <a:noFill/>
            <a:miter lim="800000"/>
            <a:headEnd/>
            <a:tailEnd/>
          </a:ln>
        </p:spPr>
        <p:txBody>
          <a:bodyPr/>
          <a:lstStyle/>
          <a:p>
            <a:pPr marL="342900" indent="-342900" algn="ctr">
              <a:spcBef>
                <a:spcPct val="20000"/>
              </a:spcBef>
              <a:buClr>
                <a:schemeClr val="folHlink"/>
              </a:buClr>
              <a:buSzPct val="60000"/>
              <a:buFont typeface="Wingdings" pitchFamily="2" charset="2"/>
              <a:buNone/>
            </a:pPr>
            <a:r>
              <a:rPr lang="en-US" altLang="zh-CN" sz="2400" b="1" dirty="0" smtClean="0">
                <a:solidFill>
                  <a:srgbClr val="002060"/>
                </a:solidFill>
              </a:rPr>
              <a:t>XinChou Lou</a:t>
            </a:r>
          </a:p>
          <a:p>
            <a:pPr marL="342900" indent="-342900" algn="ctr">
              <a:spcBef>
                <a:spcPct val="20000"/>
              </a:spcBef>
              <a:buClr>
                <a:schemeClr val="folHlink"/>
              </a:buClr>
              <a:buSzPct val="60000"/>
              <a:buFont typeface="Wingdings" pitchFamily="2" charset="2"/>
              <a:buNone/>
            </a:pPr>
            <a:r>
              <a:rPr lang="en-US" altLang="zh-CN" sz="2400" b="1" dirty="0" smtClean="0">
                <a:solidFill>
                  <a:srgbClr val="002060"/>
                </a:solidFill>
              </a:rPr>
              <a:t>Institute of High Energy Physics</a:t>
            </a:r>
          </a:p>
          <a:p>
            <a:pPr marL="342900" indent="-342900" algn="ctr">
              <a:spcBef>
                <a:spcPct val="20000"/>
              </a:spcBef>
              <a:buClr>
                <a:schemeClr val="folHlink"/>
              </a:buClr>
              <a:buSzPct val="60000"/>
              <a:buFont typeface="Wingdings" pitchFamily="2" charset="2"/>
              <a:buNone/>
            </a:pPr>
            <a:r>
              <a:rPr lang="en-US" altLang="zh-CN" sz="2400" b="1" dirty="0" smtClean="0">
                <a:solidFill>
                  <a:srgbClr val="002060"/>
                </a:solidFill>
              </a:rPr>
              <a:t>Beijing, China</a:t>
            </a:r>
          </a:p>
          <a:p>
            <a:pPr marL="342900" indent="-342900" algn="ctr">
              <a:spcBef>
                <a:spcPct val="20000"/>
              </a:spcBef>
              <a:buClr>
                <a:schemeClr val="folHlink"/>
              </a:buClr>
              <a:buSzPct val="60000"/>
              <a:buFont typeface="Wingdings" pitchFamily="2" charset="2"/>
              <a:buNone/>
            </a:pPr>
            <a:endParaRPr lang="en-US" altLang="zh-CN" sz="2400" b="1" dirty="0">
              <a:solidFill>
                <a:srgbClr val="002060"/>
              </a:solidFill>
            </a:endParaRPr>
          </a:p>
          <a:p>
            <a:pPr marL="342900" indent="-342900" algn="ctr">
              <a:spcBef>
                <a:spcPct val="20000"/>
              </a:spcBef>
              <a:buClr>
                <a:schemeClr val="folHlink"/>
              </a:buClr>
              <a:buSzPct val="60000"/>
              <a:buFont typeface="Wingdings" pitchFamily="2" charset="2"/>
              <a:buNone/>
            </a:pPr>
            <a:r>
              <a:rPr lang="en-US" altLang="zh-CN" sz="2400" b="1" dirty="0" smtClean="0">
                <a:solidFill>
                  <a:srgbClr val="0070C0"/>
                </a:solidFill>
              </a:rPr>
              <a:t>On Behalf of the CEPC-SppC Study Group</a:t>
            </a:r>
          </a:p>
        </p:txBody>
      </p:sp>
      <p:sp>
        <p:nvSpPr>
          <p:cNvPr id="6" name="Rectangle 1029"/>
          <p:cNvSpPr>
            <a:spLocks noChangeArrowheads="1"/>
          </p:cNvSpPr>
          <p:nvPr/>
        </p:nvSpPr>
        <p:spPr bwMode="auto">
          <a:xfrm>
            <a:off x="0" y="0"/>
            <a:ext cx="9144000" cy="1828800"/>
          </a:xfrm>
          <a:prstGeom prst="rect">
            <a:avLst/>
          </a:prstGeom>
          <a:gradFill rotWithShape="0">
            <a:gsLst>
              <a:gs pos="0">
                <a:srgbClr val="72CCE8"/>
              </a:gs>
              <a:gs pos="50000">
                <a:schemeClr val="bg1"/>
              </a:gs>
              <a:gs pos="100000">
                <a:srgbClr val="72CCE8"/>
              </a:gs>
            </a:gsLst>
            <a:lin ang="5400000" scaled="1"/>
          </a:gradFill>
          <a:ln w="9525">
            <a:noFill/>
            <a:miter lim="800000"/>
            <a:headEnd/>
            <a:tailEnd/>
          </a:ln>
          <a:effectLst/>
        </p:spPr>
        <p:txBody>
          <a:bodyPr anchor="ctr"/>
          <a:lstStyle/>
          <a:p>
            <a:pPr algn="ctr">
              <a:spcBef>
                <a:spcPts val="600"/>
              </a:spcBef>
              <a:spcAft>
                <a:spcPts val="600"/>
              </a:spcAft>
              <a:defRPr/>
            </a:pPr>
            <a:endParaRPr lang="en-US" altLang="zh-CN" sz="3200" b="1" dirty="0" smtClean="0">
              <a:solidFill>
                <a:srgbClr val="FF0000"/>
              </a:solidFill>
              <a:latin typeface="Tahoma" pitchFamily="34" charset="0"/>
              <a:sym typeface="Symbol" pitchFamily="18" charset="2"/>
            </a:endParaRPr>
          </a:p>
          <a:p>
            <a:pPr algn="ctr">
              <a:spcBef>
                <a:spcPts val="600"/>
              </a:spcBef>
              <a:spcAft>
                <a:spcPts val="600"/>
              </a:spcAft>
              <a:defRPr/>
            </a:pPr>
            <a:r>
              <a:rPr lang="en-US" altLang="zh-CN" sz="3200" b="1" dirty="0" smtClean="0">
                <a:solidFill>
                  <a:srgbClr val="C00000"/>
                </a:solidFill>
                <a:latin typeface="Tahoma" pitchFamily="34" charset="0"/>
                <a:sym typeface="Symbol" pitchFamily="18" charset="2"/>
              </a:rPr>
              <a:t>Status and Activities</a:t>
            </a:r>
          </a:p>
          <a:p>
            <a:pPr algn="ctr">
              <a:spcBef>
                <a:spcPts val="600"/>
              </a:spcBef>
              <a:spcAft>
                <a:spcPts val="600"/>
              </a:spcAft>
              <a:defRPr/>
            </a:pPr>
            <a:r>
              <a:rPr lang="en-US" altLang="zh-CN" sz="2800" dirty="0" smtClean="0">
                <a:solidFill>
                  <a:srgbClr val="7030A0"/>
                </a:solidFill>
                <a:latin typeface="Tahoma" pitchFamily="34" charset="0"/>
                <a:sym typeface="Symbol" pitchFamily="18" charset="2"/>
              </a:rPr>
              <a:t>The </a:t>
            </a:r>
            <a:r>
              <a:rPr lang="en-US" altLang="zh-CN" sz="2800" dirty="0">
                <a:solidFill>
                  <a:srgbClr val="7030A0"/>
                </a:solidFill>
                <a:latin typeface="Tahoma" pitchFamily="34" charset="0"/>
                <a:sym typeface="Symbol" pitchFamily="18" charset="2"/>
              </a:rPr>
              <a:t>CEPC-SppC Study Group</a:t>
            </a:r>
          </a:p>
          <a:p>
            <a:pPr algn="ctr">
              <a:spcBef>
                <a:spcPts val="600"/>
              </a:spcBef>
              <a:spcAft>
                <a:spcPts val="600"/>
              </a:spcAft>
              <a:defRPr/>
            </a:pPr>
            <a:endParaRPr lang="en-US" sz="3200" b="1" dirty="0" smtClean="0">
              <a:solidFill>
                <a:schemeClr val="folHlink"/>
              </a:solidFill>
              <a:latin typeface="Tahoma" pitchFamily="34" charset="0"/>
              <a:sym typeface="Symbol" pitchFamily="18" charset="2"/>
            </a:endParaRPr>
          </a:p>
        </p:txBody>
      </p:sp>
      <p:sp>
        <p:nvSpPr>
          <p:cNvPr id="2" name="Footer Placeholder 1"/>
          <p:cNvSpPr>
            <a:spLocks noGrp="1"/>
          </p:cNvSpPr>
          <p:nvPr>
            <p:ph type="ftr" sz="quarter" idx="11"/>
          </p:nvPr>
        </p:nvSpPr>
        <p:spPr/>
        <p:txBody>
          <a:bodyPr/>
          <a:lstStyle/>
          <a:p>
            <a:r>
              <a:rPr lang="en-US" dirty="0" smtClean="0"/>
              <a:t>September 12, 2014</a:t>
            </a:r>
            <a:endParaRPr lang="en-US" dirty="0"/>
          </a:p>
        </p:txBody>
      </p:sp>
    </p:spTree>
    <p:extLst>
      <p:ext uri="{BB962C8B-B14F-4D97-AF65-F5344CB8AC3E}">
        <p14:creationId xmlns:p14="http://schemas.microsoft.com/office/powerpoint/2010/main" val="5971181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smtClean="0"/>
              <a:t>September 12, 2014</a:t>
            </a:r>
            <a:endParaRPr lang="en-US"/>
          </a:p>
        </p:txBody>
      </p:sp>
      <p:sp>
        <p:nvSpPr>
          <p:cNvPr id="3" name="标题 1"/>
          <p:cNvSpPr txBox="1">
            <a:spLocks/>
          </p:cNvSpPr>
          <p:nvPr/>
        </p:nvSpPr>
        <p:spPr>
          <a:xfrm>
            <a:off x="457200" y="274638"/>
            <a:ext cx="8229600" cy="72547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000" b="1" dirty="0" smtClean="0">
                <a:solidFill>
                  <a:srgbClr val="0000FF"/>
                </a:solidFill>
                <a:latin typeface="Arial" pitchFamily="34" charset="0"/>
                <a:ea typeface="黑体" pitchFamily="49" charset="-122"/>
                <a:cs typeface="Arial" pitchFamily="34" charset="0"/>
              </a:rPr>
              <a:t>Internationalization</a:t>
            </a:r>
            <a:endParaRPr lang="zh-CN" altLang="en-US" sz="3000" b="1" dirty="0">
              <a:solidFill>
                <a:srgbClr val="0000FF"/>
              </a:solidFill>
              <a:latin typeface="Arial" pitchFamily="34" charset="0"/>
              <a:ea typeface="黑体" pitchFamily="49" charset="-122"/>
              <a:cs typeface="Arial" pitchFamily="34" charset="0"/>
            </a:endParaRPr>
          </a:p>
        </p:txBody>
      </p:sp>
      <p:cxnSp>
        <p:nvCxnSpPr>
          <p:cNvPr id="4" name="直接连接符 3"/>
          <p:cNvCxnSpPr/>
          <p:nvPr/>
        </p:nvCxnSpPr>
        <p:spPr>
          <a:xfrm>
            <a:off x="500034" y="1142984"/>
            <a:ext cx="8215370" cy="1588"/>
          </a:xfrm>
          <a:prstGeom prst="line">
            <a:avLst/>
          </a:prstGeom>
          <a:noFill/>
          <a:ln w="19050" cap="flat" cmpd="sng" algn="ctr">
            <a:solidFill>
              <a:srgbClr val="AB4500"/>
            </a:solidFill>
            <a:prstDash val="solid"/>
            <a:bevel/>
          </a:ln>
          <a:effectLst/>
        </p:spPr>
      </p:cxnSp>
      <p:sp>
        <p:nvSpPr>
          <p:cNvPr id="5" name="内容占位符 3"/>
          <p:cNvSpPr txBox="1">
            <a:spLocks/>
          </p:cNvSpPr>
          <p:nvPr/>
        </p:nvSpPr>
        <p:spPr>
          <a:xfrm>
            <a:off x="485804" y="1285860"/>
            <a:ext cx="8229600" cy="4929222"/>
          </a:xfrm>
          <a:prstGeom prst="rect">
            <a:avLst/>
          </a:prstGeom>
          <a:ln>
            <a:no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Pct val="75000"/>
              <a:buFont typeface="Arial" pitchFamily="34" charset="0"/>
              <a:buChar char="•"/>
              <a:tabLst/>
              <a:defRPr/>
            </a:pPr>
            <a:r>
              <a:rPr kumimoji="0" lang="en-US" altLang="zh-CN" sz="20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Center for Future High Energy Physics (CFHEP) established on 17 December 2013, with Prof. </a:t>
            </a:r>
            <a:r>
              <a:rPr kumimoji="0" lang="en-US" altLang="zh-CN" sz="2000" b="0" i="0" u="none" strike="noStrike" kern="1200" cap="none" spc="0" normalizeH="0" baseline="0" noProof="0" dirty="0" err="1"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Nima</a:t>
            </a:r>
            <a:r>
              <a:rPr kumimoji="0" lang="en-US" altLang="zh-CN" sz="20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 </a:t>
            </a:r>
            <a:r>
              <a:rPr kumimoji="0" lang="en-US" altLang="zh-CN" sz="2000" b="0" i="0" u="none" strike="noStrike" kern="1200" cap="none" spc="0" normalizeH="0" baseline="0" noProof="0" dirty="0" err="1"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Arkani-Hamed</a:t>
            </a:r>
            <a:r>
              <a:rPr kumimoji="0" lang="en-US" altLang="zh-CN" sz="20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 as its first director</a:t>
            </a:r>
          </a:p>
          <a:p>
            <a:pPr marL="342900" marR="0" lvl="0" indent="-342900" algn="l" defTabSz="914400" rtl="0" eaLnBrk="1" fontAlgn="auto" latinLnBrk="0" hangingPunct="1">
              <a:lnSpc>
                <a:spcPct val="100000"/>
              </a:lnSpc>
              <a:spcBef>
                <a:spcPct val="20000"/>
              </a:spcBef>
              <a:spcAft>
                <a:spcPts val="0"/>
              </a:spcAft>
              <a:buClrTx/>
              <a:buSzPct val="75000"/>
              <a:buFont typeface="Arial" pitchFamily="34" charset="0"/>
              <a:buChar char="•"/>
              <a:tabLst/>
              <a:defRPr/>
            </a:pPr>
            <a:endParaRPr kumimoji="0" lang="en-US" altLang="zh-CN" sz="20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75000"/>
              <a:buFont typeface="Arial" pitchFamily="34" charset="0"/>
              <a:buChar char="•"/>
              <a:tabLst/>
              <a:defRPr/>
            </a:pPr>
            <a:endParaRPr kumimoji="0" lang="en-US" altLang="zh-CN" sz="20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75000"/>
              <a:buFont typeface="Arial" pitchFamily="34" charset="0"/>
              <a:buChar char="•"/>
              <a:tabLst/>
              <a:defRPr/>
            </a:pPr>
            <a:endParaRPr kumimoji="0" lang="en-US" altLang="zh-CN" sz="20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75000"/>
              <a:buFont typeface="Arial" pitchFamily="34" charset="0"/>
              <a:buChar char="•"/>
              <a:tabLst/>
              <a:defRPr/>
            </a:pPr>
            <a:endParaRPr kumimoji="0" lang="en-US" altLang="zh-CN" sz="20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75000"/>
              <a:buFont typeface="Arial" pitchFamily="34" charset="0"/>
              <a:buChar char="•"/>
              <a:tabLst/>
              <a:defRPr/>
            </a:pPr>
            <a:endParaRPr kumimoji="0" lang="en-US" altLang="zh-CN" sz="20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75000"/>
              <a:buFont typeface="Arial" pitchFamily="34" charset="0"/>
              <a:buChar char="•"/>
              <a:tabLst/>
              <a:defRPr/>
            </a:pPr>
            <a:endParaRPr kumimoji="0" lang="en-US" altLang="zh-CN" sz="20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75000"/>
              <a:buFont typeface="Arial" pitchFamily="34" charset="0"/>
              <a:buChar char="•"/>
              <a:tabLst/>
              <a:defRPr/>
            </a:pPr>
            <a:endParaRPr kumimoji="0" lang="en-US" altLang="zh-CN" sz="20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75000"/>
              <a:buFont typeface="Arial" pitchFamily="34" charset="0"/>
              <a:buChar char="•"/>
              <a:tabLst/>
              <a:defRPr/>
            </a:pPr>
            <a:endParaRPr kumimoji="0" lang="en-US" altLang="zh-CN" sz="20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75000"/>
              <a:buFont typeface="Arial" pitchFamily="34" charset="0"/>
              <a:buChar char="•"/>
              <a:tabLst/>
              <a:defRPr/>
            </a:pPr>
            <a:endParaRPr kumimoji="0" lang="en-US" altLang="zh-CN" sz="20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75000"/>
              <a:buFont typeface="Arial" pitchFamily="34" charset="0"/>
              <a:buChar char="•"/>
              <a:tabLst/>
              <a:defRPr/>
            </a:pPr>
            <a:endParaRPr kumimoji="0" lang="en-US" altLang="zh-CN" sz="20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endParaRPr>
          </a:p>
          <a:p>
            <a:pPr marL="342900" marR="0" lvl="0" indent="-342900" algn="l" defTabSz="914400" rtl="0" eaLnBrk="1" fontAlgn="auto" latinLnBrk="0" hangingPunct="1">
              <a:lnSpc>
                <a:spcPct val="100000"/>
              </a:lnSpc>
              <a:spcBef>
                <a:spcPts val="800"/>
              </a:spcBef>
              <a:spcAft>
                <a:spcPts val="0"/>
              </a:spcAft>
              <a:buClrTx/>
              <a:buSzPct val="75000"/>
              <a:buFont typeface="Arial" pitchFamily="34" charset="0"/>
              <a:buChar char="•"/>
              <a:tabLst/>
              <a:defRPr/>
            </a:pPr>
            <a:r>
              <a:rPr kumimoji="0" lang="en-US" altLang="zh-CN" sz="20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Many</a:t>
            </a:r>
            <a:r>
              <a:rPr kumimoji="0" lang="en-US" altLang="zh-CN" sz="2000" b="0" i="0" u="none" strike="noStrike" kern="1200" cap="none" spc="0" normalizeH="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 </a:t>
            </a:r>
            <a:r>
              <a:rPr kumimoji="0" lang="en-US" altLang="zh-CN" sz="20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theorists and accelerator physicists have come to IHEP and worked together with local members on related topics</a:t>
            </a:r>
          </a:p>
          <a:p>
            <a:pPr marL="342900" marR="0" lvl="0" indent="-342900" algn="l" defTabSz="914400" rtl="0" eaLnBrk="1" fontAlgn="auto" latinLnBrk="0" hangingPunct="1">
              <a:lnSpc>
                <a:spcPct val="100000"/>
              </a:lnSpc>
              <a:spcBef>
                <a:spcPts val="800"/>
              </a:spcBef>
              <a:spcAft>
                <a:spcPts val="0"/>
              </a:spcAft>
              <a:buClrTx/>
              <a:buSzPct val="75000"/>
              <a:buFont typeface="Arial" pitchFamily="34" charset="0"/>
              <a:buChar char="•"/>
              <a:tabLst/>
              <a:defRPr/>
            </a:pPr>
            <a:r>
              <a:rPr kumimoji="0" lang="en-US" altLang="zh-CN" sz="20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Intended to invite experts in all relevant fields → </a:t>
            </a:r>
            <a:r>
              <a:rPr kumimoji="0" lang="en-US" altLang="zh-CN" sz="2000" b="1" i="0" u="none" strike="noStrike" kern="1200" cap="none" spc="0" normalizeH="0" baseline="0" noProof="0" dirty="0" smtClean="0">
                <a:ln>
                  <a:noFill/>
                </a:ln>
                <a:solidFill>
                  <a:srgbClr val="7030A0"/>
                </a:solidFill>
                <a:effectLst/>
                <a:uLnTx/>
                <a:uFillTx/>
                <a:latin typeface="Arial" pitchFamily="34" charset="0"/>
                <a:ea typeface="黑体" pitchFamily="49" charset="-122"/>
                <a:cs typeface="Arial" pitchFamily="34" charset="0"/>
              </a:rPr>
              <a:t>More are welcome!</a:t>
            </a:r>
          </a:p>
        </p:txBody>
      </p:sp>
      <p:pic>
        <p:nvPicPr>
          <p:cNvPr id="6" name="图片 5" descr="visitors.png"/>
          <p:cNvPicPr>
            <a:picLocks noChangeAspect="1"/>
          </p:cNvPicPr>
          <p:nvPr/>
        </p:nvPicPr>
        <p:blipFill>
          <a:blip r:embed="rId2"/>
          <a:stretch>
            <a:fillRect/>
          </a:stretch>
        </p:blipFill>
        <p:spPr>
          <a:xfrm>
            <a:off x="293641" y="2240769"/>
            <a:ext cx="3516359" cy="2665848"/>
          </a:xfrm>
          <a:prstGeom prst="rect">
            <a:avLst/>
          </a:prstGeom>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1934905"/>
            <a:ext cx="3311849" cy="2209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2686" y="3124200"/>
            <a:ext cx="2968291"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06893" y="1909207"/>
            <a:ext cx="3398494" cy="369332"/>
          </a:xfrm>
          <a:prstGeom prst="rect">
            <a:avLst/>
          </a:prstGeom>
          <a:noFill/>
        </p:spPr>
        <p:txBody>
          <a:bodyPr wrap="none" rtlCol="0">
            <a:spAutoFit/>
          </a:bodyPr>
          <a:lstStyle/>
          <a:p>
            <a:r>
              <a:rPr lang="en-US" altLang="zh-CN" dirty="0">
                <a:solidFill>
                  <a:srgbClr val="2E9238"/>
                </a:solidFill>
              </a:rPr>
              <a:t>a</a:t>
            </a:r>
            <a:r>
              <a:rPr lang="en-US" altLang="zh-CN" dirty="0" smtClean="0">
                <a:solidFill>
                  <a:srgbClr val="2E9238"/>
                </a:solidFill>
              </a:rPr>
              <a:t> glimpse of visitors, not complete</a:t>
            </a:r>
            <a:endParaRPr lang="zh-CN" altLang="en-US" dirty="0">
              <a:solidFill>
                <a:srgbClr val="2E9238"/>
              </a:solidFill>
            </a:endParaRPr>
          </a:p>
        </p:txBody>
      </p:sp>
    </p:spTree>
    <p:extLst>
      <p:ext uri="{BB962C8B-B14F-4D97-AF65-F5344CB8AC3E}">
        <p14:creationId xmlns:p14="http://schemas.microsoft.com/office/powerpoint/2010/main" val="35777743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dirty="0" smtClean="0"/>
              <a:t>September 12, 2014</a:t>
            </a:r>
            <a:endParaRPr lang="en-US" dirty="0"/>
          </a:p>
        </p:txBody>
      </p:sp>
      <p:sp>
        <p:nvSpPr>
          <p:cNvPr id="3" name="标题 1"/>
          <p:cNvSpPr txBox="1">
            <a:spLocks/>
          </p:cNvSpPr>
          <p:nvPr/>
        </p:nvSpPr>
        <p:spPr>
          <a:xfrm>
            <a:off x="404471" y="152400"/>
            <a:ext cx="8229600" cy="72547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000" b="1" dirty="0" smtClean="0">
                <a:solidFill>
                  <a:srgbClr val="0000FF"/>
                </a:solidFill>
                <a:latin typeface="Arial" pitchFamily="34" charset="0"/>
                <a:ea typeface="黑体" pitchFamily="49" charset="-122"/>
                <a:cs typeface="Arial" pitchFamily="34" charset="0"/>
              </a:rPr>
              <a:t>Theory</a:t>
            </a:r>
            <a:endParaRPr lang="zh-CN" altLang="en-US" sz="3000" b="1" dirty="0">
              <a:solidFill>
                <a:srgbClr val="0000FF"/>
              </a:solidFill>
              <a:latin typeface="Arial" pitchFamily="34" charset="0"/>
              <a:ea typeface="黑体" pitchFamily="49" charset="-122"/>
              <a:cs typeface="Arial" pitchFamily="34" charset="0"/>
            </a:endParaRPr>
          </a:p>
        </p:txBody>
      </p:sp>
      <p:cxnSp>
        <p:nvCxnSpPr>
          <p:cNvPr id="4" name="直接连接符 3"/>
          <p:cNvCxnSpPr/>
          <p:nvPr/>
        </p:nvCxnSpPr>
        <p:spPr>
          <a:xfrm>
            <a:off x="533400" y="915988"/>
            <a:ext cx="8215370" cy="1588"/>
          </a:xfrm>
          <a:prstGeom prst="line">
            <a:avLst/>
          </a:prstGeom>
          <a:noFill/>
          <a:ln w="19050" cap="flat" cmpd="sng" algn="ctr">
            <a:solidFill>
              <a:srgbClr val="AB4500"/>
            </a:solidFill>
            <a:prstDash val="solid"/>
            <a:bevel/>
          </a:ln>
          <a:effectLst/>
        </p:spPr>
      </p:cxnSp>
      <p:sp>
        <p:nvSpPr>
          <p:cNvPr id="5" name="内容占位符 3"/>
          <p:cNvSpPr txBox="1">
            <a:spLocks/>
          </p:cNvSpPr>
          <p:nvPr/>
        </p:nvSpPr>
        <p:spPr>
          <a:xfrm>
            <a:off x="485804" y="1285860"/>
            <a:ext cx="8229600" cy="5214974"/>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Pct val="75000"/>
              <a:buFont typeface="Arial" pitchFamily="34" charset="0"/>
              <a:buChar char="•"/>
              <a:tabLst/>
              <a:defRPr/>
            </a:pPr>
            <a:r>
              <a:rPr kumimoji="0" lang="en-US" altLang="zh-CN" sz="20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Precise measurements of the Higgs properties as a Higgs Factory and similar to ILC@250 </a:t>
            </a:r>
            <a:r>
              <a:rPr kumimoji="0" lang="en-US" altLang="zh-CN" sz="2000" b="0" i="0" u="none" strike="noStrike" kern="1200" cap="none" spc="0" normalizeH="0" baseline="0" noProof="0" dirty="0" err="1"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GeV</a:t>
            </a:r>
            <a:endParaRPr kumimoji="0" lang="en-US" altLang="zh-CN" sz="20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endParaRPr>
          </a:p>
          <a:p>
            <a:pPr marL="742950" marR="0" lvl="1" indent="-285750" algn="l" defTabSz="914400" rtl="0" eaLnBrk="1" fontAlgn="auto" latinLnBrk="0" hangingPunct="1">
              <a:lnSpc>
                <a:spcPct val="100000"/>
              </a:lnSpc>
              <a:spcBef>
                <a:spcPct val="20000"/>
              </a:spcBef>
              <a:spcAft>
                <a:spcPts val="0"/>
              </a:spcAft>
              <a:buClrTx/>
              <a:buSzPct val="75000"/>
              <a:buFont typeface="Arial" pitchFamily="34" charset="0"/>
              <a:buChar char="–"/>
              <a:tabLst/>
              <a:defRPr/>
            </a:pPr>
            <a:r>
              <a:rPr kumimoji="0" lang="en-US" altLang="zh-CN" sz="1800" b="0" i="0" u="none" strike="noStrike" kern="1200" cap="none" spc="0" normalizeH="0" baseline="0" noProof="0" dirty="0" smtClean="0">
                <a:ln>
                  <a:noFill/>
                </a:ln>
                <a:solidFill>
                  <a:srgbClr val="0070C0"/>
                </a:solidFill>
                <a:effectLst/>
                <a:uLnTx/>
                <a:uFillTx/>
                <a:latin typeface="Arial" pitchFamily="34" charset="0"/>
                <a:ea typeface="黑体" pitchFamily="49" charset="-122"/>
                <a:cs typeface="Arial" pitchFamily="34" charset="0"/>
              </a:rPr>
              <a:t>Mass, J</a:t>
            </a:r>
            <a:r>
              <a:rPr kumimoji="0" lang="en-US" altLang="zh-CN" sz="1800" b="0" i="0" u="none" strike="noStrike" kern="1200" cap="none" spc="0" normalizeH="0" baseline="30000" noProof="0" dirty="0" smtClean="0">
                <a:ln>
                  <a:noFill/>
                </a:ln>
                <a:solidFill>
                  <a:srgbClr val="0070C0"/>
                </a:solidFill>
                <a:effectLst/>
                <a:uLnTx/>
                <a:uFillTx/>
                <a:latin typeface="Arial" pitchFamily="34" charset="0"/>
                <a:ea typeface="黑体" pitchFamily="49" charset="-122"/>
                <a:cs typeface="Arial" pitchFamily="34" charset="0"/>
              </a:rPr>
              <a:t>PC</a:t>
            </a:r>
            <a:r>
              <a:rPr kumimoji="0" lang="en-US" altLang="zh-CN" sz="1800" b="0" i="0" u="none" strike="noStrike" kern="1200" cap="none" spc="0" normalizeH="0" baseline="0" noProof="0" dirty="0" smtClean="0">
                <a:ln>
                  <a:noFill/>
                </a:ln>
                <a:solidFill>
                  <a:srgbClr val="0070C0"/>
                </a:solidFill>
                <a:effectLst/>
                <a:uLnTx/>
                <a:uFillTx/>
                <a:latin typeface="Arial" pitchFamily="34" charset="0"/>
                <a:ea typeface="黑体" pitchFamily="49" charset="-122"/>
                <a:cs typeface="Arial" pitchFamily="34" charset="0"/>
              </a:rPr>
              <a:t>, couplings, etc. → (sub-)percentage accuracy</a:t>
            </a:r>
          </a:p>
          <a:p>
            <a:pPr marL="342900" marR="0" lvl="0" indent="-342900" algn="l" defTabSz="914400" rtl="0" eaLnBrk="1" fontAlgn="auto" latinLnBrk="0" hangingPunct="1">
              <a:lnSpc>
                <a:spcPct val="100000"/>
              </a:lnSpc>
              <a:spcBef>
                <a:spcPct val="20000"/>
              </a:spcBef>
              <a:spcAft>
                <a:spcPts val="0"/>
              </a:spcAft>
              <a:buClrTx/>
              <a:buSzPct val="75000"/>
              <a:buFont typeface="Arial" pitchFamily="34" charset="0"/>
              <a:buChar char="•"/>
              <a:tabLst/>
              <a:defRPr/>
            </a:pPr>
            <a:r>
              <a:rPr kumimoji="0" lang="en-US" altLang="zh-CN" sz="20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Precise measurements of Electroweak Symmetry-Breaking parameters (machine operated at Z-pole/WW threshold)</a:t>
            </a:r>
          </a:p>
          <a:p>
            <a:pPr marL="742950" marR="0" lvl="1" indent="-285750" algn="l" defTabSz="914400" rtl="0" eaLnBrk="1" fontAlgn="auto" latinLnBrk="0" hangingPunct="1">
              <a:lnSpc>
                <a:spcPct val="100000"/>
              </a:lnSpc>
              <a:spcBef>
                <a:spcPct val="20000"/>
              </a:spcBef>
              <a:spcAft>
                <a:spcPts val="0"/>
              </a:spcAft>
              <a:buClrTx/>
              <a:buSzPct val="75000"/>
              <a:buFont typeface="Arial" pitchFamily="34" charset="0"/>
              <a:buChar char="–"/>
              <a:tabLst/>
              <a:defRPr/>
            </a:pPr>
            <a:r>
              <a:rPr kumimoji="0" lang="en-US" altLang="zh-CN" sz="1800" b="0" i="1"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                                         and etc. + searches for rare decays</a:t>
            </a:r>
            <a:endParaRPr kumimoji="0" lang="en-US" altLang="zh-CN" sz="18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endParaRPr>
          </a:p>
        </p:txBody>
      </p:sp>
      <p:graphicFrame>
        <p:nvGraphicFramePr>
          <p:cNvPr id="6" name="对象 5"/>
          <p:cNvGraphicFramePr>
            <a:graphicFrameLocks noChangeAspect="1"/>
          </p:cNvGraphicFramePr>
          <p:nvPr/>
        </p:nvGraphicFramePr>
        <p:xfrm>
          <a:off x="1209675" y="2925763"/>
          <a:ext cx="2678113" cy="431800"/>
        </p:xfrm>
        <a:graphic>
          <a:graphicData uri="http://schemas.openxmlformats.org/presentationml/2006/ole">
            <mc:AlternateContent xmlns:mc="http://schemas.openxmlformats.org/markup-compatibility/2006">
              <mc:Choice xmlns:v="urn:schemas-microsoft-com:vml" Requires="v">
                <p:oleObj spid="_x0000_s8253" name="公式" r:id="rId3" imgW="1497950" imgH="241195" progId="Equation.3">
                  <p:embed/>
                </p:oleObj>
              </mc:Choice>
              <mc:Fallback>
                <p:oleObj name="公式" r:id="rId3" imgW="1497950" imgH="241195" progId="Equation.3">
                  <p:embed/>
                  <p:pic>
                    <p:nvPicPr>
                      <p:cNvPr id="0" name="对象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9675" y="2925763"/>
                        <a:ext cx="26781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4" descr="http://inspirehep.net/record/1251418/files/Fig1.png"/>
          <p:cNvPicPr>
            <a:picLocks noChangeAspect="1" noChangeArrowheads="1"/>
          </p:cNvPicPr>
          <p:nvPr/>
        </p:nvPicPr>
        <p:blipFill>
          <a:blip r:embed="rId5"/>
          <a:srcRect/>
          <a:stretch>
            <a:fillRect/>
          </a:stretch>
        </p:blipFill>
        <p:spPr bwMode="auto">
          <a:xfrm>
            <a:off x="642910" y="3429000"/>
            <a:ext cx="3840480" cy="2880360"/>
          </a:xfrm>
          <a:prstGeom prst="rect">
            <a:avLst/>
          </a:prstGeom>
          <a:noFill/>
        </p:spPr>
      </p:pic>
      <p:pic>
        <p:nvPicPr>
          <p:cNvPr id="8" name="Picture 8"/>
          <p:cNvPicPr>
            <a:picLocks noChangeAspect="1" noChangeArrowheads="1"/>
          </p:cNvPicPr>
          <p:nvPr/>
        </p:nvPicPr>
        <p:blipFill>
          <a:blip r:embed="rId6"/>
          <a:srcRect/>
          <a:stretch>
            <a:fillRect/>
          </a:stretch>
        </p:blipFill>
        <p:spPr bwMode="auto">
          <a:xfrm>
            <a:off x="4572000" y="3500438"/>
            <a:ext cx="3977640" cy="2697480"/>
          </a:xfrm>
          <a:prstGeom prst="rect">
            <a:avLst/>
          </a:prstGeom>
          <a:noFill/>
          <a:ln w="9525">
            <a:noFill/>
            <a:miter lim="800000"/>
            <a:headEnd/>
            <a:tailEnd/>
          </a:ln>
          <a:effectLst/>
        </p:spPr>
      </p:pic>
    </p:spTree>
    <p:extLst>
      <p:ext uri="{BB962C8B-B14F-4D97-AF65-F5344CB8AC3E}">
        <p14:creationId xmlns:p14="http://schemas.microsoft.com/office/powerpoint/2010/main" val="40016814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smtClean="0"/>
              <a:t>September 12, 2014</a:t>
            </a:r>
            <a:endParaRPr lang="en-US"/>
          </a:p>
        </p:txBody>
      </p:sp>
      <p:sp>
        <p:nvSpPr>
          <p:cNvPr id="3" name="矩形 2"/>
          <p:cNvSpPr/>
          <p:nvPr/>
        </p:nvSpPr>
        <p:spPr>
          <a:xfrm>
            <a:off x="419528" y="3842266"/>
            <a:ext cx="8077200" cy="2456057"/>
          </a:xfrm>
          <a:prstGeom prst="rect">
            <a:avLst/>
          </a:prstGeom>
        </p:spPr>
        <p:txBody>
          <a:bodyPr wrap="square">
            <a:spAutoFit/>
          </a:bodyPr>
          <a:lstStyle/>
          <a:p>
            <a:pPr marL="342900" lvl="0" indent="-342900" eaLnBrk="0" fontAlgn="base" hangingPunct="0">
              <a:spcBef>
                <a:spcPct val="20000"/>
              </a:spcBef>
              <a:spcAft>
                <a:spcPct val="0"/>
              </a:spcAft>
              <a:buFontTx/>
              <a:buChar char="•"/>
            </a:pPr>
            <a:r>
              <a:rPr lang="en-US" altLang="zh-CN" sz="2400" dirty="0">
                <a:solidFill>
                  <a:srgbClr val="0070C0"/>
                </a:solidFill>
                <a:latin typeface="Arial"/>
              </a:rPr>
              <a:t>2014/5/19, </a:t>
            </a:r>
            <a:r>
              <a:rPr lang="en-US" altLang="zh-CN" sz="2400" dirty="0" err="1">
                <a:solidFill>
                  <a:srgbClr val="7030A0"/>
                </a:solidFill>
                <a:latin typeface="Arial"/>
              </a:rPr>
              <a:t>TeV</a:t>
            </a:r>
            <a:r>
              <a:rPr lang="en-US" altLang="zh-CN" sz="2400" dirty="0">
                <a:solidFill>
                  <a:srgbClr val="7030A0"/>
                </a:solidFill>
                <a:latin typeface="Arial"/>
              </a:rPr>
              <a:t> Working group Workshop, Guangzhou, open discussion on CEPC/SPPC, and round-table meeting for </a:t>
            </a:r>
            <a:r>
              <a:rPr lang="en-US" altLang="zh-CN" sz="2400" dirty="0" err="1" smtClean="0">
                <a:solidFill>
                  <a:srgbClr val="7030A0"/>
                </a:solidFill>
                <a:latin typeface="Arial"/>
              </a:rPr>
              <a:t>preCDR</a:t>
            </a:r>
            <a:endParaRPr lang="en-US" altLang="zh-CN" sz="2400" dirty="0">
              <a:solidFill>
                <a:srgbClr val="7030A0"/>
              </a:solidFill>
              <a:latin typeface="Arial"/>
            </a:endParaRPr>
          </a:p>
          <a:p>
            <a:pPr marL="342900" lvl="0" indent="-342900" eaLnBrk="0" fontAlgn="base" hangingPunct="0">
              <a:spcBef>
                <a:spcPct val="20000"/>
              </a:spcBef>
              <a:spcAft>
                <a:spcPct val="0"/>
              </a:spcAft>
              <a:buFontTx/>
              <a:buChar char="•"/>
            </a:pPr>
            <a:r>
              <a:rPr lang="en-US" altLang="zh-CN" sz="2400" dirty="0">
                <a:solidFill>
                  <a:srgbClr val="0070C0"/>
                </a:solidFill>
                <a:latin typeface="Arial"/>
              </a:rPr>
              <a:t>2014/6/15, </a:t>
            </a:r>
            <a:r>
              <a:rPr lang="en-US" altLang="zh-CN" sz="2400" dirty="0">
                <a:solidFill>
                  <a:srgbClr val="7030A0"/>
                </a:solidFill>
                <a:latin typeface="Arial"/>
              </a:rPr>
              <a:t>Mini-workshop on LHC physics, Xi-an, round-table meeting for </a:t>
            </a:r>
            <a:r>
              <a:rPr lang="en-US" altLang="zh-CN" sz="2400" dirty="0" err="1" smtClean="0">
                <a:solidFill>
                  <a:srgbClr val="7030A0"/>
                </a:solidFill>
                <a:latin typeface="Arial"/>
              </a:rPr>
              <a:t>preCDR</a:t>
            </a:r>
            <a:endParaRPr lang="en-US" altLang="zh-CN" sz="2400" dirty="0">
              <a:solidFill>
                <a:srgbClr val="7030A0"/>
              </a:solidFill>
              <a:latin typeface="Arial"/>
            </a:endParaRPr>
          </a:p>
          <a:p>
            <a:pPr marL="342900" lvl="0" indent="-342900" eaLnBrk="0" fontAlgn="base" hangingPunct="0">
              <a:spcBef>
                <a:spcPct val="20000"/>
              </a:spcBef>
              <a:spcAft>
                <a:spcPct val="0"/>
              </a:spcAft>
              <a:buFontTx/>
              <a:buChar char="•"/>
            </a:pPr>
            <a:r>
              <a:rPr lang="en-US" altLang="zh-CN" sz="2400" dirty="0">
                <a:solidFill>
                  <a:srgbClr val="0070C0"/>
                </a:solidFill>
                <a:latin typeface="Arial"/>
              </a:rPr>
              <a:t>2014/8, </a:t>
            </a:r>
            <a:r>
              <a:rPr lang="en-US" altLang="zh-CN" sz="2400" dirty="0" smtClean="0">
                <a:solidFill>
                  <a:srgbClr val="7030A0"/>
                </a:solidFill>
                <a:latin typeface="Arial"/>
              </a:rPr>
              <a:t>2nd </a:t>
            </a:r>
            <a:r>
              <a:rPr lang="en-US" altLang="zh-CN" sz="2400" dirty="0">
                <a:solidFill>
                  <a:srgbClr val="7030A0"/>
                </a:solidFill>
                <a:latin typeface="Arial"/>
              </a:rPr>
              <a:t>CFHEP symposium </a:t>
            </a:r>
            <a:r>
              <a:rPr lang="en-US" altLang="zh-CN" sz="2400" dirty="0" smtClean="0">
                <a:solidFill>
                  <a:srgbClr val="7030A0"/>
                </a:solidFill>
                <a:latin typeface="Arial"/>
              </a:rPr>
              <a:t>at IHEP</a:t>
            </a:r>
            <a:endParaRPr lang="en-US" altLang="zh-CN" sz="2400" dirty="0">
              <a:solidFill>
                <a:srgbClr val="7030A0"/>
              </a:solidFill>
              <a:latin typeface="Arial"/>
            </a:endParaRPr>
          </a:p>
        </p:txBody>
      </p:sp>
      <p:sp>
        <p:nvSpPr>
          <p:cNvPr id="4" name="内容占位符 2"/>
          <p:cNvSpPr txBox="1">
            <a:spLocks/>
          </p:cNvSpPr>
          <p:nvPr/>
        </p:nvSpPr>
        <p:spPr bwMode="auto">
          <a:xfrm>
            <a:off x="389562" y="685800"/>
            <a:ext cx="8839199"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altLang="zh-CN" sz="2000" b="1" i="0" u="none" strike="noStrike" kern="1200" cap="none" spc="0" normalizeH="0" baseline="0" noProof="0" dirty="0" smtClean="0">
                <a:ln>
                  <a:noFill/>
                </a:ln>
                <a:solidFill>
                  <a:srgbClr val="C00000"/>
                </a:solidFill>
                <a:effectLst/>
                <a:uLnTx/>
                <a:uFillTx/>
                <a:latin typeface="Arial"/>
                <a:ea typeface="宋体"/>
              </a:rPr>
              <a:t>SM tests </a:t>
            </a:r>
            <a:r>
              <a:rPr kumimoji="0" lang="en-US" altLang="zh-CN" sz="1800" b="0" i="0" u="none" strike="noStrike" kern="1200" cap="none" spc="0" normalizeH="0" baseline="0" noProof="0" dirty="0" smtClean="0">
                <a:ln>
                  <a:noFill/>
                </a:ln>
                <a:solidFill>
                  <a:srgbClr val="000000"/>
                </a:solidFill>
                <a:effectLst/>
                <a:uLnTx/>
                <a:uFillTx/>
                <a:latin typeface="Arial"/>
                <a:ea typeface="宋体"/>
              </a:rPr>
              <a:t>(conveners: Qing-</a:t>
            </a:r>
            <a:r>
              <a:rPr kumimoji="0" lang="en-US" altLang="zh-CN" sz="1800" b="0" i="0" u="none" strike="noStrike" kern="1200" cap="none" spc="0" normalizeH="0" baseline="0" noProof="0" dirty="0" err="1" smtClean="0">
                <a:ln>
                  <a:noFill/>
                </a:ln>
                <a:solidFill>
                  <a:srgbClr val="000000"/>
                </a:solidFill>
                <a:effectLst/>
                <a:uLnTx/>
                <a:uFillTx/>
                <a:latin typeface="Arial"/>
                <a:ea typeface="宋体"/>
              </a:rPr>
              <a:t>hong</a:t>
            </a:r>
            <a:r>
              <a:rPr kumimoji="0" lang="en-US" altLang="zh-CN" sz="1800" b="0" i="0" u="none" strike="noStrike" kern="1200" cap="none" spc="0" normalizeH="0" baseline="0" noProof="0" dirty="0" smtClean="0">
                <a:ln>
                  <a:noFill/>
                </a:ln>
                <a:solidFill>
                  <a:srgbClr val="000000"/>
                </a:solidFill>
                <a:effectLst/>
                <a:uLnTx/>
                <a:uFillTx/>
                <a:latin typeface="Arial"/>
                <a:ea typeface="宋体"/>
              </a:rPr>
              <a:t> Cao/Li-</a:t>
            </a:r>
            <a:r>
              <a:rPr kumimoji="0" lang="en-US" altLang="zh-CN" sz="1800" b="0" i="0" u="none" strike="noStrike" kern="1200" cap="none" spc="0" normalizeH="0" baseline="0" noProof="0" dirty="0" err="1" smtClean="0">
                <a:ln>
                  <a:noFill/>
                </a:ln>
                <a:solidFill>
                  <a:srgbClr val="000000"/>
                </a:solidFill>
                <a:effectLst/>
                <a:uLnTx/>
                <a:uFillTx/>
                <a:latin typeface="Arial"/>
                <a:ea typeface="宋体"/>
              </a:rPr>
              <a:t>lin</a:t>
            </a:r>
            <a:r>
              <a:rPr kumimoji="0" lang="en-US" altLang="zh-CN" sz="1800" b="0" i="0" u="none" strike="noStrike" kern="1200" cap="none" spc="0" normalizeH="0" baseline="0" noProof="0" dirty="0" smtClean="0">
                <a:ln>
                  <a:noFill/>
                </a:ln>
                <a:solidFill>
                  <a:srgbClr val="000000"/>
                </a:solidFill>
                <a:effectLst/>
                <a:uLnTx/>
                <a:uFillTx/>
                <a:latin typeface="Arial"/>
                <a:ea typeface="宋体"/>
              </a:rPr>
              <a:t> Yang/Zhao Li/Chong Sheng Li)</a:t>
            </a:r>
            <a:endParaRPr kumimoji="0" lang="en-US" altLang="zh-CN" sz="2000" b="0" i="0" u="none" strike="noStrike" kern="1200" cap="none" spc="0" normalizeH="0" baseline="0" noProof="0" dirty="0" smtClean="0">
              <a:ln>
                <a:noFill/>
              </a:ln>
              <a:solidFill>
                <a:srgbClr val="000000"/>
              </a:solidFill>
              <a:effectLst/>
              <a:uLnTx/>
              <a:uFillTx/>
              <a:latin typeface="Arial"/>
              <a:ea typeface="宋体"/>
            </a:endParaRPr>
          </a:p>
          <a:p>
            <a:pPr marL="514350" marR="0" lvl="0" indent="-51435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altLang="zh-CN" sz="2000" b="1" i="0" u="none" strike="noStrike" kern="1200" cap="none" spc="0" normalizeH="0" baseline="0" noProof="0" dirty="0" smtClean="0">
                <a:ln>
                  <a:noFill/>
                </a:ln>
                <a:solidFill>
                  <a:srgbClr val="C00000"/>
                </a:solidFill>
                <a:effectLst/>
                <a:uLnTx/>
                <a:uFillTx/>
                <a:latin typeface="Arial"/>
                <a:ea typeface="宋体"/>
              </a:rPr>
              <a:t>Higgs Physics </a:t>
            </a:r>
            <a:r>
              <a:rPr kumimoji="0" lang="en-US" altLang="zh-CN" sz="1800" b="0" i="0" u="none" strike="noStrike" kern="1200" cap="none" spc="0" normalizeH="0" baseline="0" noProof="0" dirty="0" smtClean="0">
                <a:ln>
                  <a:noFill/>
                </a:ln>
                <a:solidFill>
                  <a:srgbClr val="000000"/>
                </a:solidFill>
                <a:effectLst/>
                <a:uLnTx/>
                <a:uFillTx/>
                <a:latin typeface="Arial"/>
                <a:ea typeface="宋体"/>
              </a:rPr>
              <a:t>(Hong-</a:t>
            </a:r>
            <a:r>
              <a:rPr kumimoji="0" lang="en-US" altLang="zh-CN" sz="1800" b="0" i="0" u="none" strike="noStrike" kern="1200" cap="none" spc="0" normalizeH="0" baseline="0" noProof="0" dirty="0" err="1" smtClean="0">
                <a:ln>
                  <a:noFill/>
                </a:ln>
                <a:solidFill>
                  <a:srgbClr val="000000"/>
                </a:solidFill>
                <a:effectLst/>
                <a:uLnTx/>
                <a:uFillTx/>
                <a:latin typeface="Arial"/>
                <a:ea typeface="宋体"/>
              </a:rPr>
              <a:t>jian</a:t>
            </a:r>
            <a:r>
              <a:rPr kumimoji="0" lang="en-US" altLang="zh-CN" sz="1800" b="0" i="0" u="none" strike="noStrike" kern="1200" cap="none" spc="0" normalizeH="0" baseline="0" noProof="0" dirty="0" smtClean="0">
                <a:ln>
                  <a:noFill/>
                </a:ln>
                <a:solidFill>
                  <a:srgbClr val="000000"/>
                </a:solidFill>
                <a:effectLst/>
                <a:uLnTx/>
                <a:uFillTx/>
                <a:latin typeface="Arial"/>
                <a:ea typeface="宋体"/>
              </a:rPr>
              <a:t> He/</a:t>
            </a:r>
            <a:r>
              <a:rPr kumimoji="0" lang="en-US" altLang="zh-CN" sz="1800" b="0" i="0" u="none" strike="noStrike" kern="1200" cap="none" spc="0" normalizeH="0" baseline="0" noProof="0" dirty="0" err="1" smtClean="0">
                <a:ln>
                  <a:noFill/>
                </a:ln>
                <a:solidFill>
                  <a:srgbClr val="000000"/>
                </a:solidFill>
                <a:effectLst/>
                <a:uLnTx/>
                <a:uFillTx/>
                <a:latin typeface="Arial"/>
                <a:ea typeface="宋体"/>
              </a:rPr>
              <a:t>Shou-hua</a:t>
            </a:r>
            <a:r>
              <a:rPr kumimoji="0" lang="en-US" altLang="zh-CN" sz="1800" b="0" i="0" u="none" strike="noStrike" kern="1200" cap="none" spc="0" normalizeH="0" baseline="0" noProof="0" dirty="0" smtClean="0">
                <a:ln>
                  <a:noFill/>
                </a:ln>
                <a:solidFill>
                  <a:srgbClr val="000000"/>
                </a:solidFill>
                <a:effectLst/>
                <a:uLnTx/>
                <a:uFillTx/>
                <a:latin typeface="Arial"/>
                <a:ea typeface="宋体"/>
              </a:rPr>
              <a:t> Zhu/Tao Liu)</a:t>
            </a:r>
            <a:endParaRPr kumimoji="0" lang="en-US" altLang="zh-CN" sz="2000" b="0" i="0" u="none" strike="noStrike" kern="1200" cap="none" spc="0" normalizeH="0" baseline="0" noProof="0" dirty="0" smtClean="0">
              <a:ln>
                <a:noFill/>
              </a:ln>
              <a:solidFill>
                <a:srgbClr val="000000"/>
              </a:solidFill>
              <a:effectLst/>
              <a:uLnTx/>
              <a:uFillTx/>
              <a:latin typeface="Arial"/>
              <a:ea typeface="宋体"/>
            </a:endParaRPr>
          </a:p>
          <a:p>
            <a:pPr marL="514350" marR="0" lvl="0" indent="-51435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altLang="zh-CN" sz="2000" b="1" i="0" u="none" strike="noStrike" kern="1200" cap="none" spc="0" normalizeH="0" baseline="0" noProof="0" dirty="0" smtClean="0">
                <a:ln>
                  <a:noFill/>
                </a:ln>
                <a:solidFill>
                  <a:srgbClr val="C00000"/>
                </a:solidFill>
                <a:effectLst/>
                <a:uLnTx/>
                <a:uFillTx/>
                <a:latin typeface="Arial"/>
                <a:ea typeface="宋体"/>
              </a:rPr>
              <a:t>BSM: SUSY </a:t>
            </a:r>
            <a:r>
              <a:rPr kumimoji="0" lang="en-US" altLang="zh-CN" sz="1800" b="0" i="0" u="none" strike="noStrike" kern="1200" cap="none" spc="0" normalizeH="0" baseline="0" noProof="0" dirty="0" smtClean="0">
                <a:ln>
                  <a:noFill/>
                </a:ln>
                <a:solidFill>
                  <a:srgbClr val="000000"/>
                </a:solidFill>
                <a:effectLst/>
                <a:uLnTx/>
                <a:uFillTx/>
                <a:latin typeface="Arial"/>
                <a:ea typeface="宋体"/>
              </a:rPr>
              <a:t>(</a:t>
            </a:r>
            <a:r>
              <a:rPr kumimoji="0" lang="en-US" altLang="zh-CN" sz="1800" b="0" i="0" u="none" strike="noStrike" kern="1200" cap="none" spc="0" normalizeH="0" baseline="0" noProof="0" dirty="0" err="1" smtClean="0">
                <a:ln>
                  <a:noFill/>
                </a:ln>
                <a:solidFill>
                  <a:srgbClr val="000000"/>
                </a:solidFill>
                <a:effectLst/>
                <a:uLnTx/>
                <a:uFillTx/>
                <a:latin typeface="Arial"/>
                <a:ea typeface="宋体"/>
              </a:rPr>
              <a:t>Tianjun</a:t>
            </a:r>
            <a:r>
              <a:rPr kumimoji="0" lang="en-US" altLang="zh-CN" sz="1800" b="0" i="0" u="none" strike="noStrike" kern="1200" cap="none" spc="0" normalizeH="0" baseline="0" noProof="0" dirty="0" smtClean="0">
                <a:ln>
                  <a:noFill/>
                </a:ln>
                <a:solidFill>
                  <a:srgbClr val="000000"/>
                </a:solidFill>
                <a:effectLst/>
                <a:uLnTx/>
                <a:uFillTx/>
                <a:latin typeface="Arial"/>
                <a:ea typeface="宋体"/>
              </a:rPr>
              <a:t> Li/Jin-min Yang)</a:t>
            </a:r>
          </a:p>
          <a:p>
            <a:pPr marL="514350" marR="0" lvl="0" indent="-51435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altLang="zh-CN" sz="2000" b="1" i="0" u="none" strike="noStrike" kern="1200" cap="none" spc="0" normalizeH="0" baseline="0" noProof="0" dirty="0" smtClean="0">
                <a:ln>
                  <a:noFill/>
                </a:ln>
                <a:solidFill>
                  <a:srgbClr val="C00000"/>
                </a:solidFill>
                <a:effectLst/>
                <a:uLnTx/>
                <a:uFillTx/>
                <a:latin typeface="Arial"/>
                <a:ea typeface="宋体"/>
              </a:rPr>
              <a:t>BSM: Non-SUSY </a:t>
            </a:r>
            <a:r>
              <a:rPr kumimoji="0" lang="en-US" altLang="zh-CN" sz="1800" b="0" i="0" u="none" strike="noStrike" kern="1200" cap="none" spc="0" normalizeH="0" baseline="0" noProof="0" dirty="0" smtClean="0">
                <a:ln>
                  <a:noFill/>
                </a:ln>
                <a:solidFill>
                  <a:srgbClr val="000000"/>
                </a:solidFill>
                <a:effectLst/>
                <a:uLnTx/>
                <a:uFillTx/>
                <a:latin typeface="Arial"/>
                <a:ea typeface="宋体"/>
              </a:rPr>
              <a:t>(Qi-</a:t>
            </a:r>
            <a:r>
              <a:rPr kumimoji="0" lang="en-US" altLang="zh-CN" sz="1800" b="0" i="0" u="none" strike="noStrike" kern="1200" cap="none" spc="0" normalizeH="0" baseline="0" noProof="0" dirty="0" err="1" smtClean="0">
                <a:ln>
                  <a:noFill/>
                </a:ln>
                <a:solidFill>
                  <a:srgbClr val="000000"/>
                </a:solidFill>
                <a:effectLst/>
                <a:uLnTx/>
                <a:uFillTx/>
                <a:latin typeface="Arial"/>
                <a:ea typeface="宋体"/>
              </a:rPr>
              <a:t>shu</a:t>
            </a:r>
            <a:r>
              <a:rPr kumimoji="0" lang="en-US" altLang="zh-CN" sz="1800" b="0" i="0" u="none" strike="noStrike" kern="1200" cap="none" spc="0" normalizeH="0" baseline="0" noProof="0" dirty="0" smtClean="0">
                <a:ln>
                  <a:noFill/>
                </a:ln>
                <a:solidFill>
                  <a:srgbClr val="000000"/>
                </a:solidFill>
                <a:effectLst/>
                <a:uLnTx/>
                <a:uFillTx/>
                <a:latin typeface="Arial"/>
                <a:ea typeface="宋体"/>
              </a:rPr>
              <a:t> Yan/Jing Shu/Wen-</a:t>
            </a:r>
            <a:r>
              <a:rPr kumimoji="0" lang="en-US" altLang="zh-CN" sz="1800" b="0" i="0" u="none" strike="noStrike" kern="1200" cap="none" spc="0" normalizeH="0" baseline="0" noProof="0" dirty="0" err="1" smtClean="0">
                <a:ln>
                  <a:noFill/>
                </a:ln>
                <a:solidFill>
                  <a:srgbClr val="000000"/>
                </a:solidFill>
                <a:effectLst/>
                <a:uLnTx/>
                <a:uFillTx/>
                <a:latin typeface="Arial"/>
                <a:ea typeface="宋体"/>
              </a:rPr>
              <a:t>Gan</a:t>
            </a:r>
            <a:r>
              <a:rPr kumimoji="0" lang="en-US" altLang="zh-CN" sz="1800" b="0" i="0" u="none" strike="noStrike" kern="1200" cap="none" spc="0" normalizeH="0" baseline="0" noProof="0" dirty="0" smtClean="0">
                <a:ln>
                  <a:noFill/>
                </a:ln>
                <a:solidFill>
                  <a:srgbClr val="000000"/>
                </a:solidFill>
                <a:effectLst/>
                <a:uLnTx/>
                <a:uFillTx/>
                <a:latin typeface="Arial"/>
                <a:ea typeface="宋体"/>
              </a:rPr>
              <a:t> Ma/Yi Liao/Wei Liao)</a:t>
            </a:r>
          </a:p>
          <a:p>
            <a:pPr marL="514350" marR="0" lvl="0" indent="-51435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altLang="zh-CN" sz="2000" b="1" i="0" u="none" strike="noStrike" kern="1200" cap="none" spc="0" normalizeH="0" baseline="0" noProof="0" dirty="0" smtClean="0">
                <a:ln>
                  <a:noFill/>
                </a:ln>
                <a:solidFill>
                  <a:srgbClr val="C00000"/>
                </a:solidFill>
                <a:effectLst/>
                <a:uLnTx/>
                <a:uFillTx/>
                <a:latin typeface="Arial"/>
                <a:ea typeface="宋体"/>
              </a:rPr>
              <a:t>Flavor Physics </a:t>
            </a:r>
            <a:r>
              <a:rPr kumimoji="0" lang="en-US" altLang="zh-CN" sz="1800" b="0" i="0" u="none" strike="noStrike" kern="1200" cap="none" spc="0" normalizeH="0" baseline="0" noProof="0" dirty="0" smtClean="0">
                <a:ln>
                  <a:noFill/>
                </a:ln>
                <a:solidFill>
                  <a:srgbClr val="000000"/>
                </a:solidFill>
                <a:effectLst/>
                <a:uLnTx/>
                <a:uFillTx/>
                <a:latin typeface="Arial"/>
                <a:ea typeface="宋体"/>
              </a:rPr>
              <a:t>(</a:t>
            </a:r>
            <a:r>
              <a:rPr kumimoji="0" lang="en-US" altLang="zh-CN" sz="1800" b="0" i="0" u="none" strike="noStrike" kern="1200" cap="none" spc="0" normalizeH="0" baseline="0" noProof="0" dirty="0" err="1" smtClean="0">
                <a:ln>
                  <a:noFill/>
                </a:ln>
                <a:solidFill>
                  <a:srgbClr val="000000"/>
                </a:solidFill>
                <a:effectLst/>
                <a:uLnTx/>
                <a:uFillTx/>
                <a:latin typeface="Arial"/>
                <a:ea typeface="宋体"/>
              </a:rPr>
              <a:t>Cai</a:t>
            </a:r>
            <a:r>
              <a:rPr kumimoji="0" lang="en-US" altLang="zh-CN" sz="1800" b="0" i="0" u="none" strike="noStrike" kern="1200" cap="none" spc="0" normalizeH="0" baseline="0" noProof="0" dirty="0" smtClean="0">
                <a:ln>
                  <a:noFill/>
                </a:ln>
                <a:solidFill>
                  <a:srgbClr val="000000"/>
                </a:solidFill>
                <a:effectLst/>
                <a:uLnTx/>
                <a:uFillTx/>
                <a:latin typeface="Arial"/>
                <a:ea typeface="宋体"/>
              </a:rPr>
              <a:t>-Dian Lu/</a:t>
            </a:r>
            <a:r>
              <a:rPr kumimoji="0" lang="en-US" altLang="zh-CN" sz="1800" b="0" i="0" u="none" strike="noStrike" kern="1200" cap="none" spc="0" normalizeH="0" baseline="0" noProof="0" dirty="0" err="1" smtClean="0">
                <a:ln>
                  <a:noFill/>
                </a:ln>
                <a:solidFill>
                  <a:srgbClr val="000000"/>
                </a:solidFill>
                <a:effectLst/>
                <a:uLnTx/>
                <a:uFillTx/>
                <a:latin typeface="Arial"/>
                <a:ea typeface="宋体"/>
              </a:rPr>
              <a:t>Zong-Guo</a:t>
            </a:r>
            <a:r>
              <a:rPr kumimoji="0" lang="en-US" altLang="zh-CN" sz="1800" b="0" i="0" u="none" strike="noStrike" kern="1200" cap="none" spc="0" normalizeH="0" baseline="0" noProof="0" dirty="0" smtClean="0">
                <a:ln>
                  <a:noFill/>
                </a:ln>
                <a:solidFill>
                  <a:srgbClr val="000000"/>
                </a:solidFill>
                <a:effectLst/>
                <a:uLnTx/>
                <a:uFillTx/>
                <a:latin typeface="Arial"/>
                <a:ea typeface="宋体"/>
              </a:rPr>
              <a:t> Si)</a:t>
            </a:r>
          </a:p>
          <a:p>
            <a:pPr marL="514350" marR="0" lvl="0" indent="-51435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altLang="zh-CN" sz="2000" b="1" i="0" u="none" strike="noStrike" kern="1200" cap="none" spc="0" normalizeH="0" baseline="0" noProof="0" dirty="0" err="1" smtClean="0">
                <a:ln>
                  <a:noFill/>
                </a:ln>
                <a:solidFill>
                  <a:srgbClr val="C00000"/>
                </a:solidFill>
                <a:effectLst/>
                <a:uLnTx/>
                <a:uFillTx/>
                <a:latin typeface="Arial"/>
                <a:ea typeface="宋体"/>
              </a:rPr>
              <a:t>TeV</a:t>
            </a:r>
            <a:r>
              <a:rPr kumimoji="0" lang="en-US" altLang="zh-CN" sz="2000" b="1" i="0" u="none" strike="noStrike" kern="1200" cap="none" spc="0" normalizeH="0" baseline="0" noProof="0" dirty="0" smtClean="0">
                <a:ln>
                  <a:noFill/>
                </a:ln>
                <a:solidFill>
                  <a:srgbClr val="C00000"/>
                </a:solidFill>
                <a:effectLst/>
                <a:uLnTx/>
                <a:uFillTx/>
                <a:latin typeface="Arial"/>
                <a:ea typeface="宋体"/>
              </a:rPr>
              <a:t> Cosmology </a:t>
            </a:r>
            <a:r>
              <a:rPr kumimoji="0" lang="en-US" altLang="zh-CN" sz="1800" b="0" i="0" u="none" strike="noStrike" kern="1200" cap="none" spc="0" normalizeH="0" baseline="0" noProof="0" dirty="0" smtClean="0">
                <a:ln>
                  <a:noFill/>
                </a:ln>
                <a:solidFill>
                  <a:srgbClr val="000000"/>
                </a:solidFill>
                <a:effectLst/>
                <a:uLnTx/>
                <a:uFillTx/>
                <a:latin typeface="Arial"/>
                <a:ea typeface="宋体"/>
              </a:rPr>
              <a:t>(Xiao-</a:t>
            </a:r>
            <a:r>
              <a:rPr kumimoji="0" lang="en-US" altLang="zh-CN" sz="1800" b="0" i="0" u="none" strike="noStrike" kern="1200" cap="none" spc="0" normalizeH="0" baseline="0" noProof="0" dirty="0" err="1" smtClean="0">
                <a:ln>
                  <a:noFill/>
                </a:ln>
                <a:solidFill>
                  <a:srgbClr val="000000"/>
                </a:solidFill>
                <a:effectLst/>
                <a:uLnTx/>
                <a:uFillTx/>
                <a:latin typeface="Arial"/>
                <a:ea typeface="宋体"/>
              </a:rPr>
              <a:t>jun</a:t>
            </a:r>
            <a:r>
              <a:rPr kumimoji="0" lang="en-US" altLang="zh-CN" sz="1800" b="0" i="0" u="none" strike="noStrike" kern="1200" cap="none" spc="0" normalizeH="0" baseline="0" noProof="0" dirty="0" smtClean="0">
                <a:ln>
                  <a:noFill/>
                </a:ln>
                <a:solidFill>
                  <a:srgbClr val="000000"/>
                </a:solidFill>
                <a:effectLst/>
                <a:uLnTx/>
                <a:uFillTx/>
                <a:latin typeface="Arial"/>
                <a:ea typeface="宋体"/>
              </a:rPr>
              <a:t> Bi/Yu-Feng Zhou)</a:t>
            </a:r>
          </a:p>
          <a:p>
            <a:pPr marL="514350" marR="0" lvl="0" indent="-51435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altLang="zh-CN" sz="2000" b="1" i="0" u="none" strike="noStrike" kern="1200" cap="none" spc="0" normalizeH="0" baseline="0" noProof="0" dirty="0" smtClean="0">
                <a:ln>
                  <a:noFill/>
                </a:ln>
                <a:solidFill>
                  <a:srgbClr val="C00000"/>
                </a:solidFill>
                <a:effectLst/>
                <a:uLnTx/>
                <a:uFillTx/>
                <a:latin typeface="Arial"/>
                <a:ea typeface="宋体"/>
              </a:rPr>
              <a:t>Heavy Ion </a:t>
            </a:r>
            <a:r>
              <a:rPr kumimoji="0" lang="en-US" altLang="zh-CN" sz="1800" b="0" i="0" u="none" strike="noStrike" kern="1200" cap="none" spc="0" normalizeH="0" baseline="0" noProof="0" dirty="0" smtClean="0">
                <a:ln>
                  <a:noFill/>
                </a:ln>
                <a:solidFill>
                  <a:srgbClr val="000000"/>
                </a:solidFill>
                <a:effectLst/>
                <a:uLnTx/>
                <a:uFillTx/>
                <a:latin typeface="Arial"/>
                <a:ea typeface="宋体"/>
              </a:rPr>
              <a:t>(Xin-</a:t>
            </a:r>
            <a:r>
              <a:rPr kumimoji="0" lang="en-US" altLang="zh-CN" sz="1800" b="0" i="0" u="none" strike="noStrike" kern="1200" cap="none" spc="0" normalizeH="0" baseline="0" noProof="0" dirty="0" err="1" smtClean="0">
                <a:ln>
                  <a:noFill/>
                </a:ln>
                <a:solidFill>
                  <a:srgbClr val="000000"/>
                </a:solidFill>
                <a:effectLst/>
                <a:uLnTx/>
                <a:uFillTx/>
                <a:latin typeface="Arial"/>
                <a:ea typeface="宋体"/>
              </a:rPr>
              <a:t>nian</a:t>
            </a:r>
            <a:r>
              <a:rPr kumimoji="0" lang="en-US" altLang="zh-CN" sz="1800" b="0" i="0" u="none" strike="noStrike" kern="1200" cap="none" spc="0" normalizeH="0" baseline="0" noProof="0" dirty="0" smtClean="0">
                <a:ln>
                  <a:noFill/>
                </a:ln>
                <a:solidFill>
                  <a:srgbClr val="000000"/>
                </a:solidFill>
                <a:effectLst/>
                <a:uLnTx/>
                <a:uFillTx/>
                <a:latin typeface="Arial"/>
                <a:ea typeface="宋体"/>
              </a:rPr>
              <a:t> Wang/</a:t>
            </a:r>
            <a:r>
              <a:rPr kumimoji="0" lang="en-US" altLang="zh-CN" sz="1800" b="0" i="0" u="none" strike="noStrike" kern="1200" cap="none" spc="0" normalizeH="0" baseline="0" noProof="0" dirty="0" err="1" smtClean="0">
                <a:ln>
                  <a:noFill/>
                </a:ln>
                <a:solidFill>
                  <a:srgbClr val="000000"/>
                </a:solidFill>
                <a:effectLst/>
                <a:uLnTx/>
                <a:uFillTx/>
                <a:latin typeface="Arial"/>
                <a:ea typeface="宋体"/>
              </a:rPr>
              <a:t>Qun</a:t>
            </a:r>
            <a:r>
              <a:rPr kumimoji="0" lang="en-US" altLang="zh-CN" sz="1800" b="0" i="0" u="none" strike="noStrike" kern="1200" cap="none" spc="0" normalizeH="0" baseline="0" noProof="0" dirty="0" smtClean="0">
                <a:ln>
                  <a:noFill/>
                </a:ln>
                <a:solidFill>
                  <a:srgbClr val="000000"/>
                </a:solidFill>
                <a:effectLst/>
                <a:uLnTx/>
                <a:uFillTx/>
                <a:latin typeface="Arial"/>
                <a:ea typeface="宋体"/>
              </a:rPr>
              <a:t> Wang) </a:t>
            </a:r>
          </a:p>
          <a:p>
            <a:pPr marL="514350" marR="0" lvl="0" indent="-51435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altLang="zh-CN" sz="2000" b="1" i="0" u="none" strike="noStrike" kern="1200" cap="none" spc="0" normalizeH="0" baseline="0" noProof="0" dirty="0" smtClean="0">
                <a:ln>
                  <a:noFill/>
                </a:ln>
                <a:solidFill>
                  <a:srgbClr val="C00000"/>
                </a:solidFill>
                <a:effectLst/>
                <a:uLnTx/>
                <a:uFillTx/>
                <a:latin typeface="Arial"/>
                <a:ea typeface="宋体"/>
              </a:rPr>
              <a:t>MC tools </a:t>
            </a:r>
            <a:r>
              <a:rPr kumimoji="0" lang="en-US" altLang="zh-CN" sz="1800" b="0" i="0" u="none" strike="noStrike" kern="1200" cap="none" spc="0" normalizeH="0" baseline="0" noProof="0" dirty="0" smtClean="0">
                <a:ln>
                  <a:noFill/>
                </a:ln>
                <a:solidFill>
                  <a:srgbClr val="000000"/>
                </a:solidFill>
                <a:effectLst/>
                <a:uLnTx/>
                <a:uFillTx/>
                <a:latin typeface="Arial"/>
                <a:ea typeface="宋体"/>
              </a:rPr>
              <a:t>(Qi-</a:t>
            </a:r>
            <a:r>
              <a:rPr kumimoji="0" lang="en-US" altLang="zh-CN" sz="1800" b="0" i="0" u="none" strike="noStrike" kern="1200" cap="none" spc="0" normalizeH="0" baseline="0" noProof="0" dirty="0" err="1" smtClean="0">
                <a:ln>
                  <a:noFill/>
                </a:ln>
                <a:solidFill>
                  <a:srgbClr val="000000"/>
                </a:solidFill>
                <a:effectLst/>
                <a:uLnTx/>
                <a:uFillTx/>
                <a:latin typeface="Arial"/>
                <a:ea typeface="宋体"/>
              </a:rPr>
              <a:t>shu</a:t>
            </a:r>
            <a:r>
              <a:rPr kumimoji="0" lang="en-US" altLang="zh-CN" sz="1800" b="0" i="0" u="none" strike="noStrike" kern="1200" cap="none" spc="0" normalizeH="0" baseline="0" noProof="0" dirty="0" smtClean="0">
                <a:ln>
                  <a:noFill/>
                </a:ln>
                <a:solidFill>
                  <a:srgbClr val="000000"/>
                </a:solidFill>
                <a:effectLst/>
                <a:uLnTx/>
                <a:uFillTx/>
                <a:latin typeface="Arial"/>
                <a:ea typeface="宋体"/>
              </a:rPr>
              <a:t> Yan/Jian-</a:t>
            </a:r>
            <a:r>
              <a:rPr kumimoji="0" lang="en-US" altLang="zh-CN" sz="1800" b="0" i="0" u="none" strike="noStrike" kern="1200" cap="none" spc="0" normalizeH="0" baseline="0" noProof="0" dirty="0" err="1" smtClean="0">
                <a:ln>
                  <a:noFill/>
                </a:ln>
                <a:solidFill>
                  <a:srgbClr val="000000"/>
                </a:solidFill>
                <a:effectLst/>
                <a:uLnTx/>
                <a:uFillTx/>
                <a:latin typeface="Arial"/>
                <a:ea typeface="宋体"/>
              </a:rPr>
              <a:t>Xiong</a:t>
            </a:r>
            <a:r>
              <a:rPr kumimoji="0" lang="en-US" altLang="zh-CN" sz="1800" b="0" i="0" u="none" strike="noStrike" kern="1200" cap="none" spc="0" normalizeH="0" baseline="0" noProof="0" dirty="0" smtClean="0">
                <a:ln>
                  <a:noFill/>
                </a:ln>
                <a:solidFill>
                  <a:srgbClr val="000000"/>
                </a:solidFill>
                <a:effectLst/>
                <a:uLnTx/>
                <a:uFillTx/>
                <a:latin typeface="Arial"/>
                <a:ea typeface="宋体"/>
              </a:rPr>
              <a:t> Wang)</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zh-CN" sz="2000" b="0" i="0" u="none" strike="noStrike" kern="1200" cap="none" spc="0" normalizeH="0" baseline="0" noProof="0" dirty="0" smtClean="0">
              <a:ln>
                <a:noFill/>
              </a:ln>
              <a:solidFill>
                <a:srgbClr val="000000"/>
              </a:solidFill>
              <a:effectLst/>
              <a:uLnTx/>
              <a:uFillTx/>
              <a:latin typeface="Arial"/>
              <a:ea typeface="宋体"/>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zh-CN" sz="2000" b="0" i="0" u="none" strike="noStrike" kern="1200" cap="none" spc="0" normalizeH="0" baseline="0" noProof="0" dirty="0" smtClean="0">
              <a:ln>
                <a:noFill/>
              </a:ln>
              <a:solidFill>
                <a:srgbClr val="000000"/>
              </a:solidFill>
              <a:effectLst/>
              <a:uLnTx/>
              <a:uFillTx/>
              <a:latin typeface="Arial"/>
              <a:ea typeface="宋体"/>
            </a:endParaRPr>
          </a:p>
        </p:txBody>
      </p:sp>
      <p:sp>
        <p:nvSpPr>
          <p:cNvPr id="5" name="TextBox 4"/>
          <p:cNvSpPr txBox="1"/>
          <p:nvPr/>
        </p:nvSpPr>
        <p:spPr>
          <a:xfrm>
            <a:off x="838200" y="6303010"/>
            <a:ext cx="954107" cy="369332"/>
          </a:xfrm>
          <a:prstGeom prst="rect">
            <a:avLst/>
          </a:prstGeom>
          <a:noFill/>
        </p:spPr>
        <p:txBody>
          <a:bodyPr wrap="none" rtlCol="0">
            <a:spAutoFit/>
          </a:bodyPr>
          <a:lstStyle/>
          <a:p>
            <a:r>
              <a:rPr lang="en-US" altLang="zh-CN" dirty="0" smtClean="0">
                <a:solidFill>
                  <a:srgbClr val="00B0F0"/>
                </a:solidFill>
              </a:rPr>
              <a:t>S.H. Zhu</a:t>
            </a:r>
            <a:endParaRPr lang="zh-CN" altLang="en-US" dirty="0">
              <a:solidFill>
                <a:srgbClr val="00B0F0"/>
              </a:solidFill>
            </a:endParaRPr>
          </a:p>
        </p:txBody>
      </p:sp>
      <p:sp>
        <p:nvSpPr>
          <p:cNvPr id="6" name="标题 1"/>
          <p:cNvSpPr txBox="1">
            <a:spLocks/>
          </p:cNvSpPr>
          <p:nvPr/>
        </p:nvSpPr>
        <p:spPr>
          <a:xfrm>
            <a:off x="316314" y="0"/>
            <a:ext cx="8229600" cy="72547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000" b="1" dirty="0" smtClean="0">
                <a:solidFill>
                  <a:srgbClr val="0000FF"/>
                </a:solidFill>
                <a:latin typeface="Arial" pitchFamily="34" charset="0"/>
                <a:ea typeface="黑体" pitchFamily="49" charset="-122"/>
                <a:cs typeface="Arial" pitchFamily="34" charset="0"/>
              </a:rPr>
              <a:t>Theory</a:t>
            </a:r>
            <a:endParaRPr lang="zh-CN" altLang="en-US" sz="3000" b="1" dirty="0">
              <a:solidFill>
                <a:srgbClr val="0000FF"/>
              </a:solidFill>
              <a:latin typeface="Arial" pitchFamily="34" charset="0"/>
              <a:ea typeface="黑体" pitchFamily="49" charset="-122"/>
              <a:cs typeface="Arial" pitchFamily="34" charset="0"/>
            </a:endParaRPr>
          </a:p>
        </p:txBody>
      </p:sp>
      <p:cxnSp>
        <p:nvCxnSpPr>
          <p:cNvPr id="7" name="直接连接符 6"/>
          <p:cNvCxnSpPr/>
          <p:nvPr/>
        </p:nvCxnSpPr>
        <p:spPr>
          <a:xfrm>
            <a:off x="414421" y="609600"/>
            <a:ext cx="8215370" cy="1588"/>
          </a:xfrm>
          <a:prstGeom prst="line">
            <a:avLst/>
          </a:prstGeom>
          <a:noFill/>
          <a:ln w="19050" cap="flat" cmpd="sng" algn="ctr">
            <a:solidFill>
              <a:srgbClr val="AB4500"/>
            </a:solidFill>
            <a:prstDash val="solid"/>
            <a:bevel/>
          </a:ln>
          <a:effectLst/>
        </p:spPr>
      </p:cxnSp>
      <p:sp>
        <p:nvSpPr>
          <p:cNvPr id="8" name="TextBox 7"/>
          <p:cNvSpPr txBox="1"/>
          <p:nvPr/>
        </p:nvSpPr>
        <p:spPr>
          <a:xfrm>
            <a:off x="2895600" y="178069"/>
            <a:ext cx="2741969" cy="400110"/>
          </a:xfrm>
          <a:prstGeom prst="rect">
            <a:avLst/>
          </a:prstGeom>
          <a:noFill/>
        </p:spPr>
        <p:txBody>
          <a:bodyPr wrap="none" rtlCol="0">
            <a:spAutoFit/>
          </a:bodyPr>
          <a:lstStyle/>
          <a:p>
            <a:r>
              <a:rPr lang="en-US" altLang="zh-CN" sz="2000" dirty="0">
                <a:solidFill>
                  <a:srgbClr val="7030A0"/>
                </a:solidFill>
              </a:rPr>
              <a:t>v</a:t>
            </a:r>
            <a:r>
              <a:rPr lang="en-US" altLang="zh-CN" sz="2000" dirty="0" smtClean="0">
                <a:solidFill>
                  <a:srgbClr val="7030A0"/>
                </a:solidFill>
              </a:rPr>
              <a:t>ery rich physics at CEPC</a:t>
            </a:r>
            <a:endParaRPr lang="zh-CN" altLang="en-US" sz="2000" dirty="0">
              <a:solidFill>
                <a:srgbClr val="7030A0"/>
              </a:solidFill>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1062" y="3276600"/>
            <a:ext cx="492174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723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0800" y="2514600"/>
            <a:ext cx="4529445" cy="707886"/>
          </a:xfrm>
          <a:prstGeom prst="rect">
            <a:avLst/>
          </a:prstGeom>
        </p:spPr>
        <p:txBody>
          <a:bodyPr wrap="none">
            <a:spAutoFit/>
          </a:bodyPr>
          <a:lstStyle/>
          <a:p>
            <a:r>
              <a:rPr lang="en-US" altLang="zh-CN" sz="4000" b="1" dirty="0" smtClean="0">
                <a:solidFill>
                  <a:srgbClr val="0000FF"/>
                </a:solidFill>
                <a:latin typeface="Times New Roman" pitchFamily="18" charset="0"/>
                <a:cs typeface="Times New Roman" pitchFamily="18" charset="0"/>
              </a:rPr>
              <a:t>Status and Progress</a:t>
            </a:r>
            <a:endParaRPr lang="en-US" sz="4000" b="1" dirty="0">
              <a:solidFill>
                <a:srgbClr val="0000FF"/>
              </a:solidFill>
              <a:latin typeface="Times New Roman" pitchFamily="18" charset="0"/>
              <a:cs typeface="Times New Roman" pitchFamily="18" charset="0"/>
            </a:endParaRPr>
          </a:p>
        </p:txBody>
      </p:sp>
      <p:sp>
        <p:nvSpPr>
          <p:cNvPr id="2" name="TextBox 1"/>
          <p:cNvSpPr txBox="1"/>
          <p:nvPr/>
        </p:nvSpPr>
        <p:spPr>
          <a:xfrm>
            <a:off x="3137180" y="3578028"/>
            <a:ext cx="3360792" cy="707886"/>
          </a:xfrm>
          <a:prstGeom prst="rect">
            <a:avLst/>
          </a:prstGeom>
          <a:noFill/>
        </p:spPr>
        <p:txBody>
          <a:bodyPr wrap="none" rtlCol="0">
            <a:spAutoFit/>
          </a:bodyPr>
          <a:lstStyle/>
          <a:p>
            <a:r>
              <a:rPr lang="en-US" altLang="zh-CN" sz="4000" dirty="0" smtClean="0">
                <a:solidFill>
                  <a:srgbClr val="C00000"/>
                </a:solidFill>
              </a:rPr>
              <a:t>ACCELERATORS</a:t>
            </a:r>
            <a:endParaRPr lang="zh-CN" altLang="en-US" sz="4000" dirty="0">
              <a:solidFill>
                <a:srgbClr val="C00000"/>
              </a:solidFill>
            </a:endParaRPr>
          </a:p>
        </p:txBody>
      </p:sp>
      <p:sp>
        <p:nvSpPr>
          <p:cNvPr id="3" name="页脚占位符 2"/>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Tree>
    <p:extLst>
      <p:ext uri="{BB962C8B-B14F-4D97-AF65-F5344CB8AC3E}">
        <p14:creationId xmlns:p14="http://schemas.microsoft.com/office/powerpoint/2010/main" val="20144239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smtClean="0"/>
              <a:t>September 12, 2014</a:t>
            </a:r>
            <a:endParaRPr lang="en-US"/>
          </a:p>
        </p:txBody>
      </p:sp>
      <p:sp>
        <p:nvSpPr>
          <p:cNvPr id="3" name="标题 1"/>
          <p:cNvSpPr txBox="1">
            <a:spLocks/>
          </p:cNvSpPr>
          <p:nvPr/>
        </p:nvSpPr>
        <p:spPr>
          <a:xfrm>
            <a:off x="404471" y="152400"/>
            <a:ext cx="8229600" cy="72547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000" b="1" dirty="0" smtClean="0">
                <a:solidFill>
                  <a:srgbClr val="0000FF"/>
                </a:solidFill>
                <a:latin typeface="Arial" pitchFamily="34" charset="0"/>
                <a:ea typeface="黑体" pitchFamily="49" charset="-122"/>
                <a:cs typeface="Arial" pitchFamily="34" charset="0"/>
              </a:rPr>
              <a:t>CEPC Accelerator Baseline Design</a:t>
            </a:r>
            <a:endParaRPr lang="zh-CN" altLang="en-US" sz="3000" b="1" dirty="0">
              <a:solidFill>
                <a:srgbClr val="0000FF"/>
              </a:solidFill>
              <a:latin typeface="Arial" pitchFamily="34" charset="0"/>
              <a:ea typeface="黑体" pitchFamily="49" charset="-122"/>
              <a:cs typeface="Arial" pitchFamily="34" charset="0"/>
            </a:endParaRPr>
          </a:p>
        </p:txBody>
      </p:sp>
      <p:cxnSp>
        <p:nvCxnSpPr>
          <p:cNvPr id="4" name="直接连接符 3"/>
          <p:cNvCxnSpPr/>
          <p:nvPr/>
        </p:nvCxnSpPr>
        <p:spPr>
          <a:xfrm>
            <a:off x="533400" y="915988"/>
            <a:ext cx="8215370" cy="1588"/>
          </a:xfrm>
          <a:prstGeom prst="line">
            <a:avLst/>
          </a:prstGeom>
          <a:noFill/>
          <a:ln w="19050" cap="flat" cmpd="sng" algn="ctr">
            <a:solidFill>
              <a:srgbClr val="AB4500"/>
            </a:solidFill>
            <a:prstDash val="solid"/>
            <a:bevel/>
          </a:ln>
          <a:effectLst/>
        </p:spPr>
      </p:cxnSp>
      <p:graphicFrame>
        <p:nvGraphicFramePr>
          <p:cNvPr id="5" name="表格 4"/>
          <p:cNvGraphicFramePr>
            <a:graphicFrameLocks noGrp="1"/>
          </p:cNvGraphicFramePr>
          <p:nvPr>
            <p:extLst>
              <p:ext uri="{D42A27DB-BD31-4B8C-83A1-F6EECF244321}">
                <p14:modId xmlns:p14="http://schemas.microsoft.com/office/powerpoint/2010/main" val="531357280"/>
              </p:ext>
            </p:extLst>
          </p:nvPr>
        </p:nvGraphicFramePr>
        <p:xfrm>
          <a:off x="1000100" y="1285860"/>
          <a:ext cx="7072362" cy="1381760"/>
        </p:xfrm>
        <a:graphic>
          <a:graphicData uri="http://schemas.openxmlformats.org/drawingml/2006/table">
            <a:tbl>
              <a:tblPr firstRow="1" bandRow="1"/>
              <a:tblGrid>
                <a:gridCol w="1285884"/>
                <a:gridCol w="5786478"/>
              </a:tblGrid>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altLang="zh-CN" b="1" dirty="0" smtClean="0">
                          <a:latin typeface="Arial" pitchFamily="34" charset="0"/>
                          <a:cs typeface="Arial" pitchFamily="34" charset="0"/>
                        </a:rPr>
                        <a:t>LINAC</a:t>
                      </a:r>
                      <a:endParaRPr lang="zh-CN" altLang="en-US" b="1" dirty="0">
                        <a:solidFill>
                          <a:srgbClr val="0070C0"/>
                        </a:solidFill>
                        <a:latin typeface="Arial" pitchFamily="34" charset="0"/>
                        <a:cs typeface="Arial" pitchFamily="34" charset="0"/>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altLang="zh-CN" sz="1800" dirty="0" smtClean="0">
                          <a:latin typeface="Arial" pitchFamily="34" charset="0"/>
                          <a:cs typeface="Arial" pitchFamily="34" charset="0"/>
                        </a:rPr>
                        <a:t>to generate and accelerate electrons to 6 GeV</a:t>
                      </a:r>
                      <a:endParaRPr lang="zh-CN" altLang="en-US" dirty="0">
                        <a:latin typeface="Arial" pitchFamily="34" charset="0"/>
                        <a:cs typeface="Arial" pitchFamily="34" charset="0"/>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altLang="zh-CN" b="1" dirty="0" smtClean="0">
                          <a:latin typeface="Arial" pitchFamily="34" charset="0"/>
                          <a:cs typeface="Arial" pitchFamily="34" charset="0"/>
                        </a:rPr>
                        <a:t>Booster</a:t>
                      </a:r>
                      <a:endParaRPr lang="zh-CN" altLang="en-US" b="1" dirty="0">
                        <a:solidFill>
                          <a:srgbClr val="0070C0"/>
                        </a:solidFill>
                        <a:latin typeface="Arial" pitchFamily="34" charset="0"/>
                        <a:cs typeface="Arial" pitchFamily="34" charset="0"/>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altLang="zh-CN" sz="1800" dirty="0" smtClean="0">
                          <a:latin typeface="Arial" pitchFamily="34" charset="0"/>
                          <a:cs typeface="Arial" pitchFamily="34" charset="0"/>
                        </a:rPr>
                        <a:t>to accelerate electrons to 120 GeV</a:t>
                      </a:r>
                      <a:endParaRPr lang="zh-CN" altLang="en-US" dirty="0">
                        <a:latin typeface="Arial" pitchFamily="34" charset="0"/>
                        <a:cs typeface="Arial" pitchFamily="34" charset="0"/>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altLang="zh-CN" b="1" dirty="0" smtClean="0">
                          <a:latin typeface="Arial" pitchFamily="34" charset="0"/>
                          <a:cs typeface="Arial" pitchFamily="34" charset="0"/>
                        </a:rPr>
                        <a:t>Main Ring</a:t>
                      </a:r>
                      <a:endParaRPr lang="zh-CN" altLang="en-US" b="1" dirty="0">
                        <a:solidFill>
                          <a:srgbClr val="0070C0"/>
                        </a:solidFill>
                        <a:latin typeface="Arial" pitchFamily="34" charset="0"/>
                        <a:cs typeface="Arial" pitchFamily="34" charset="0"/>
                      </a:endParaRPr>
                    </a:p>
                  </a:txBody>
                  <a:tcP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altLang="zh-CN" sz="1800" dirty="0" smtClean="0">
                          <a:latin typeface="Arial" pitchFamily="34" charset="0"/>
                          <a:cs typeface="Arial" pitchFamily="34" charset="0"/>
                        </a:rPr>
                        <a:t>to accumulate electrons</a:t>
                      </a:r>
                      <a:r>
                        <a:rPr lang="en-US" altLang="zh-CN" sz="1800" baseline="0" dirty="0" smtClean="0">
                          <a:latin typeface="Arial" pitchFamily="34" charset="0"/>
                          <a:cs typeface="Arial" pitchFamily="34" charset="0"/>
                        </a:rPr>
                        <a:t> </a:t>
                      </a:r>
                      <a:r>
                        <a:rPr lang="en-US" altLang="zh-CN" sz="1800" dirty="0" smtClean="0">
                          <a:latin typeface="Arial" pitchFamily="34" charset="0"/>
                          <a:cs typeface="Arial" pitchFamily="34" charset="0"/>
                        </a:rPr>
                        <a:t>to 16.9 mA, FODO lattice, single ring with the Pretzel scheme …</a:t>
                      </a:r>
                      <a:endParaRPr lang="zh-CN" altLang="en-US" dirty="0">
                        <a:latin typeface="Arial" pitchFamily="34" charset="0"/>
                        <a:cs typeface="Arial" pitchFamily="34" charset="0"/>
                      </a:endParaRPr>
                    </a:p>
                  </a:txBody>
                  <a:tcP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r>
            </a:tbl>
          </a:graphicData>
        </a:graphic>
      </p:graphicFrame>
      <p:grpSp>
        <p:nvGrpSpPr>
          <p:cNvPr id="8" name="组合 7"/>
          <p:cNvGrpSpPr/>
          <p:nvPr/>
        </p:nvGrpSpPr>
        <p:grpSpPr>
          <a:xfrm>
            <a:off x="857224" y="2928934"/>
            <a:ext cx="7346950" cy="2925763"/>
            <a:chOff x="1055688" y="1736725"/>
            <a:chExt cx="7346950" cy="2925763"/>
          </a:xfrm>
        </p:grpSpPr>
        <p:sp>
          <p:nvSpPr>
            <p:cNvPr id="9" name="任意多边形 8"/>
            <p:cNvSpPr/>
            <p:nvPr/>
          </p:nvSpPr>
          <p:spPr bwMode="auto">
            <a:xfrm>
              <a:off x="7426325" y="2665413"/>
              <a:ext cx="566738" cy="315912"/>
            </a:xfrm>
            <a:custGeom>
              <a:avLst/>
              <a:gdLst>
                <a:gd name="connsiteX0" fmla="*/ 523875 w 525249"/>
                <a:gd name="connsiteY0" fmla="*/ 315699 h 315699"/>
                <a:gd name="connsiteX1" fmla="*/ 523875 w 525249"/>
                <a:gd name="connsiteY1" fmla="*/ 239499 h 315699"/>
                <a:gd name="connsiteX2" fmla="*/ 509587 w 525249"/>
                <a:gd name="connsiteY2" fmla="*/ 215687 h 315699"/>
                <a:gd name="connsiteX3" fmla="*/ 495300 w 525249"/>
                <a:gd name="connsiteY3" fmla="*/ 172824 h 315699"/>
                <a:gd name="connsiteX4" fmla="*/ 442912 w 525249"/>
                <a:gd name="connsiteY4" fmla="*/ 120437 h 315699"/>
                <a:gd name="connsiteX5" fmla="*/ 395287 w 525249"/>
                <a:gd name="connsiteY5" fmla="*/ 91862 h 315699"/>
                <a:gd name="connsiteX6" fmla="*/ 309562 w 525249"/>
                <a:gd name="connsiteY6" fmla="*/ 63287 h 315699"/>
                <a:gd name="connsiteX7" fmla="*/ 247650 w 525249"/>
                <a:gd name="connsiteY7" fmla="*/ 44237 h 315699"/>
                <a:gd name="connsiteX8" fmla="*/ 185737 w 525249"/>
                <a:gd name="connsiteY8" fmla="*/ 34712 h 315699"/>
                <a:gd name="connsiteX9" fmla="*/ 95250 w 525249"/>
                <a:gd name="connsiteY9" fmla="*/ 20424 h 315699"/>
                <a:gd name="connsiteX10" fmla="*/ 42862 w 525249"/>
                <a:gd name="connsiteY10" fmla="*/ 15662 h 315699"/>
                <a:gd name="connsiteX11" fmla="*/ 23812 w 525249"/>
                <a:gd name="connsiteY11" fmla="*/ 1374 h 315699"/>
                <a:gd name="connsiteX12" fmla="*/ 0 w 525249"/>
                <a:gd name="connsiteY12" fmla="*/ 1374 h 31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249" h="315699">
                  <a:moveTo>
                    <a:pt x="523875" y="315699"/>
                  </a:moveTo>
                  <a:cubicBezTo>
                    <a:pt x="525065" y="285933"/>
                    <a:pt x="526256" y="256168"/>
                    <a:pt x="523875" y="239499"/>
                  </a:cubicBezTo>
                  <a:cubicBezTo>
                    <a:pt x="521494" y="222830"/>
                    <a:pt x="514349" y="226799"/>
                    <a:pt x="509587" y="215687"/>
                  </a:cubicBezTo>
                  <a:cubicBezTo>
                    <a:pt x="504825" y="204575"/>
                    <a:pt x="506412" y="188699"/>
                    <a:pt x="495300" y="172824"/>
                  </a:cubicBezTo>
                  <a:cubicBezTo>
                    <a:pt x="484187" y="156949"/>
                    <a:pt x="459581" y="133931"/>
                    <a:pt x="442912" y="120437"/>
                  </a:cubicBezTo>
                  <a:cubicBezTo>
                    <a:pt x="426243" y="106943"/>
                    <a:pt x="417512" y="101387"/>
                    <a:pt x="395287" y="91862"/>
                  </a:cubicBezTo>
                  <a:cubicBezTo>
                    <a:pt x="373062" y="82337"/>
                    <a:pt x="334168" y="71224"/>
                    <a:pt x="309562" y="63287"/>
                  </a:cubicBezTo>
                  <a:cubicBezTo>
                    <a:pt x="284956" y="55350"/>
                    <a:pt x="268287" y="48999"/>
                    <a:pt x="247650" y="44237"/>
                  </a:cubicBezTo>
                  <a:cubicBezTo>
                    <a:pt x="227013" y="39475"/>
                    <a:pt x="185737" y="34712"/>
                    <a:pt x="185737" y="34712"/>
                  </a:cubicBezTo>
                  <a:lnTo>
                    <a:pt x="95250" y="20424"/>
                  </a:lnTo>
                  <a:cubicBezTo>
                    <a:pt x="71437" y="17249"/>
                    <a:pt x="54768" y="18837"/>
                    <a:pt x="42862" y="15662"/>
                  </a:cubicBezTo>
                  <a:cubicBezTo>
                    <a:pt x="30956" y="12487"/>
                    <a:pt x="30956" y="3755"/>
                    <a:pt x="23812" y="1374"/>
                  </a:cubicBezTo>
                  <a:cubicBezTo>
                    <a:pt x="16668" y="-1007"/>
                    <a:pt x="8334" y="183"/>
                    <a:pt x="0" y="1374"/>
                  </a:cubicBezTo>
                </a:path>
              </a:pathLst>
            </a:custGeom>
            <a:noFill/>
            <a:ln w="25400" cap="flat" cmpd="sng" algn="ctr">
              <a:solidFill>
                <a:srgbClr val="00B0F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0" name="任意多边形 9"/>
            <p:cNvSpPr/>
            <p:nvPr/>
          </p:nvSpPr>
          <p:spPr bwMode="auto">
            <a:xfrm>
              <a:off x="1084263" y="2613025"/>
              <a:ext cx="636587" cy="371475"/>
            </a:xfrm>
            <a:custGeom>
              <a:avLst/>
              <a:gdLst>
                <a:gd name="connsiteX0" fmla="*/ 0 w 666750"/>
                <a:gd name="connsiteY0" fmla="*/ 419100 h 419100"/>
                <a:gd name="connsiteX1" fmla="*/ 28575 w 666750"/>
                <a:gd name="connsiteY1" fmla="*/ 285750 h 419100"/>
                <a:gd name="connsiteX2" fmla="*/ 95250 w 666750"/>
                <a:gd name="connsiteY2" fmla="*/ 206375 h 419100"/>
                <a:gd name="connsiteX3" fmla="*/ 260350 w 666750"/>
                <a:gd name="connsiteY3" fmla="*/ 123825 h 419100"/>
                <a:gd name="connsiteX4" fmla="*/ 508000 w 666750"/>
                <a:gd name="connsiteY4" fmla="*/ 73025 h 419100"/>
                <a:gd name="connsiteX5" fmla="*/ 666750 w 666750"/>
                <a:gd name="connsiteY5"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419100">
                  <a:moveTo>
                    <a:pt x="0" y="419100"/>
                  </a:moveTo>
                  <a:cubicBezTo>
                    <a:pt x="6350" y="370152"/>
                    <a:pt x="12700" y="321204"/>
                    <a:pt x="28575" y="285750"/>
                  </a:cubicBezTo>
                  <a:cubicBezTo>
                    <a:pt x="44450" y="250296"/>
                    <a:pt x="56621" y="233362"/>
                    <a:pt x="95250" y="206375"/>
                  </a:cubicBezTo>
                  <a:cubicBezTo>
                    <a:pt x="133879" y="179388"/>
                    <a:pt x="191559" y="146050"/>
                    <a:pt x="260350" y="123825"/>
                  </a:cubicBezTo>
                  <a:cubicBezTo>
                    <a:pt x="329141" y="101600"/>
                    <a:pt x="440267" y="93662"/>
                    <a:pt x="508000" y="73025"/>
                  </a:cubicBezTo>
                  <a:cubicBezTo>
                    <a:pt x="575733" y="52388"/>
                    <a:pt x="621241" y="26194"/>
                    <a:pt x="666750" y="0"/>
                  </a:cubicBezTo>
                </a:path>
              </a:pathLst>
            </a:custGeom>
            <a:noFill/>
            <a:ln w="28575"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1" name="TextBox 76"/>
            <p:cNvSpPr txBox="1">
              <a:spLocks noChangeArrowheads="1"/>
            </p:cNvSpPr>
            <p:nvPr/>
          </p:nvSpPr>
          <p:spPr bwMode="auto">
            <a:xfrm>
              <a:off x="1461243" y="2743245"/>
              <a:ext cx="446008" cy="253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000" b="1" i="0" u="none" strike="noStrike" kern="0" cap="none" spc="0" normalizeH="0" baseline="0" noProof="0">
                  <a:ln>
                    <a:noFill/>
                  </a:ln>
                  <a:solidFill>
                    <a:srgbClr val="FF0000"/>
                  </a:solidFill>
                  <a:effectLst/>
                  <a:uLnTx/>
                  <a:uFillTx/>
                  <a:latin typeface="Times New Roman" pitchFamily="18" charset="0"/>
                  <a:ea typeface="宋体" pitchFamily="2" charset="-122"/>
                  <a:cs typeface="Times New Roman" pitchFamily="18" charset="0"/>
                </a:rPr>
                <a:t>BTC</a:t>
              </a:r>
              <a:endParaRPr kumimoji="0" lang="zh-CN" altLang="en-US" sz="1000" b="1" i="0" u="none" strike="noStrike" kern="0" cap="none" spc="0" normalizeH="0" baseline="0" noProof="0">
                <a:ln>
                  <a:noFill/>
                </a:ln>
                <a:solidFill>
                  <a:srgbClr val="FF0000"/>
                </a:solidFill>
                <a:effectLst/>
                <a:uLnTx/>
                <a:uFillTx/>
                <a:latin typeface="Times New Roman" pitchFamily="18" charset="0"/>
                <a:ea typeface="宋体" pitchFamily="2" charset="-122"/>
                <a:cs typeface="Times New Roman" pitchFamily="18" charset="0"/>
              </a:endParaRPr>
            </a:p>
          </p:txBody>
        </p:sp>
        <p:sp>
          <p:nvSpPr>
            <p:cNvPr id="12" name="右箭头 11"/>
            <p:cNvSpPr/>
            <p:nvPr/>
          </p:nvSpPr>
          <p:spPr bwMode="auto">
            <a:xfrm rot="20678478">
              <a:off x="1317625" y="2687638"/>
              <a:ext cx="79375" cy="57150"/>
            </a:xfrm>
            <a:prstGeom prst="rightArrow">
              <a:avLst/>
            </a:prstGeom>
            <a:solidFill>
              <a:srgbClr val="FF0000"/>
            </a:solidFill>
            <a:ln w="6350"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3" name="TextBox 6"/>
            <p:cNvSpPr txBox="1">
              <a:spLocks noChangeArrowheads="1"/>
            </p:cNvSpPr>
            <p:nvPr/>
          </p:nvSpPr>
          <p:spPr bwMode="auto">
            <a:xfrm>
              <a:off x="4389227" y="2190298"/>
              <a:ext cx="576330" cy="27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200" b="1" i="0" u="none" strike="noStrike" kern="0" cap="none" spc="0" normalizeH="0" baseline="0" noProof="0" dirty="0">
                  <a:ln>
                    <a:noFill/>
                  </a:ln>
                  <a:solidFill>
                    <a:srgbClr val="CC00FF"/>
                  </a:solidFill>
                  <a:effectLst/>
                  <a:uLnTx/>
                  <a:uFillTx/>
                  <a:latin typeface="Times New Roman" pitchFamily="18" charset="0"/>
                  <a:ea typeface="宋体" pitchFamily="2" charset="-122"/>
                  <a:cs typeface="Times New Roman" pitchFamily="18" charset="0"/>
                </a:rPr>
                <a:t>IP1</a:t>
              </a:r>
              <a:endParaRPr kumimoji="0" lang="zh-CN" altLang="en-US" sz="1800" b="1" i="0" u="none" strike="noStrike" kern="0" cap="none" spc="0" normalizeH="0" baseline="0" noProof="0" dirty="0">
                <a:ln>
                  <a:noFill/>
                </a:ln>
                <a:solidFill>
                  <a:srgbClr val="CC00FF"/>
                </a:solidFill>
                <a:effectLst/>
                <a:uLnTx/>
                <a:uFillTx/>
                <a:latin typeface="Times New Roman" pitchFamily="18" charset="0"/>
                <a:ea typeface="宋体" pitchFamily="2" charset="-122"/>
                <a:cs typeface="Times New Roman" pitchFamily="18" charset="0"/>
              </a:endParaRPr>
            </a:p>
          </p:txBody>
        </p:sp>
        <p:sp>
          <p:nvSpPr>
            <p:cNvPr id="14" name="TextBox 7"/>
            <p:cNvSpPr txBox="1">
              <a:spLocks noChangeArrowheads="1"/>
            </p:cNvSpPr>
            <p:nvPr/>
          </p:nvSpPr>
          <p:spPr bwMode="auto">
            <a:xfrm>
              <a:off x="4501463" y="4283232"/>
              <a:ext cx="432545" cy="27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200" b="1" i="0" u="none" strike="noStrike" kern="0" cap="none" spc="0" normalizeH="0" baseline="0" noProof="0">
                  <a:ln>
                    <a:noFill/>
                  </a:ln>
                  <a:solidFill>
                    <a:srgbClr val="CC00FF"/>
                  </a:solidFill>
                  <a:effectLst/>
                  <a:uLnTx/>
                  <a:uFillTx/>
                  <a:latin typeface="Times New Roman" pitchFamily="18" charset="0"/>
                  <a:ea typeface="宋体" pitchFamily="2" charset="-122"/>
                  <a:cs typeface="Times New Roman" pitchFamily="18" charset="0"/>
                </a:rPr>
                <a:t>IP2</a:t>
              </a:r>
              <a:endParaRPr kumimoji="0" lang="zh-CN" altLang="en-US" sz="1800" b="1" i="0" u="none" strike="noStrike" kern="0" cap="none" spc="0" normalizeH="0" baseline="0" noProof="0">
                <a:ln>
                  <a:noFill/>
                </a:ln>
                <a:solidFill>
                  <a:srgbClr val="CC00FF"/>
                </a:solidFill>
                <a:effectLst/>
                <a:uLnTx/>
                <a:uFillTx/>
                <a:latin typeface="Times New Roman" pitchFamily="18" charset="0"/>
                <a:ea typeface="宋体" pitchFamily="2" charset="-122"/>
                <a:cs typeface="Times New Roman" pitchFamily="18" charset="0"/>
              </a:endParaRPr>
            </a:p>
          </p:txBody>
        </p:sp>
        <p:sp>
          <p:nvSpPr>
            <p:cNvPr id="15" name="TextBox 11"/>
            <p:cNvSpPr txBox="1">
              <a:spLocks noChangeArrowheads="1"/>
            </p:cNvSpPr>
            <p:nvPr/>
          </p:nvSpPr>
          <p:spPr bwMode="auto">
            <a:xfrm>
              <a:off x="3464415" y="2113772"/>
              <a:ext cx="576329" cy="27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200" b="1" i="0" u="none" strike="noStrike" kern="0" cap="none" spc="0" normalizeH="0" baseline="0" noProof="0">
                  <a:ln>
                    <a:noFill/>
                  </a:ln>
                  <a:solidFill>
                    <a:srgbClr val="FF0000"/>
                  </a:solidFill>
                  <a:effectLst/>
                  <a:uLnTx/>
                  <a:uFillTx/>
                  <a:latin typeface="Arial" charset="0"/>
                  <a:ea typeface="宋体" pitchFamily="2" charset="-122"/>
                </a:rPr>
                <a:t>e+</a:t>
              </a:r>
              <a:endParaRPr kumimoji="0" lang="zh-CN" altLang="en-US" sz="1800" b="1" i="0" u="none" strike="noStrike" kern="0" cap="none" spc="0" normalizeH="0" baseline="0" noProof="0">
                <a:ln>
                  <a:noFill/>
                </a:ln>
                <a:solidFill>
                  <a:srgbClr val="FF0000"/>
                </a:solidFill>
                <a:effectLst/>
                <a:uLnTx/>
                <a:uFillTx/>
                <a:latin typeface="Arial" charset="0"/>
                <a:ea typeface="宋体" pitchFamily="2" charset="-122"/>
              </a:endParaRPr>
            </a:p>
          </p:txBody>
        </p:sp>
        <p:sp>
          <p:nvSpPr>
            <p:cNvPr id="16" name="TextBox 12"/>
            <p:cNvSpPr txBox="1">
              <a:spLocks noChangeArrowheads="1"/>
            </p:cNvSpPr>
            <p:nvPr/>
          </p:nvSpPr>
          <p:spPr bwMode="auto">
            <a:xfrm>
              <a:off x="5298472" y="2113772"/>
              <a:ext cx="576330" cy="27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200" b="1" i="0" u="none" strike="noStrike" kern="0" cap="none" spc="0" normalizeH="0" baseline="0" noProof="0">
                  <a:ln>
                    <a:noFill/>
                  </a:ln>
                  <a:solidFill>
                    <a:srgbClr val="00B0F0"/>
                  </a:solidFill>
                  <a:effectLst/>
                  <a:uLnTx/>
                  <a:uFillTx/>
                  <a:latin typeface="Arial" charset="0"/>
                  <a:ea typeface="宋体" pitchFamily="2" charset="-122"/>
                </a:rPr>
                <a:t>e-</a:t>
              </a:r>
              <a:endParaRPr kumimoji="0" lang="zh-CN" altLang="en-US" sz="1800" b="1" i="0" u="none" strike="noStrike" kern="0" cap="none" spc="0" normalizeH="0" baseline="0" noProof="0">
                <a:ln>
                  <a:noFill/>
                </a:ln>
                <a:solidFill>
                  <a:srgbClr val="00B0F0"/>
                </a:solidFill>
                <a:effectLst/>
                <a:uLnTx/>
                <a:uFillTx/>
                <a:latin typeface="Arial" charset="0"/>
                <a:ea typeface="宋体" pitchFamily="2" charset="-122"/>
              </a:endParaRPr>
            </a:p>
          </p:txBody>
        </p:sp>
        <p:sp>
          <p:nvSpPr>
            <p:cNvPr id="17" name="TextBox 25"/>
            <p:cNvSpPr txBox="1">
              <a:spLocks noChangeArrowheads="1"/>
            </p:cNvSpPr>
            <p:nvPr/>
          </p:nvSpPr>
          <p:spPr bwMode="auto">
            <a:xfrm>
              <a:off x="6626412" y="2618997"/>
              <a:ext cx="883797" cy="43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100" b="1" i="0" u="none" strike="noStrike" kern="0" cap="none" spc="0" normalizeH="0" baseline="0" noProof="0">
                  <a:ln>
                    <a:noFill/>
                  </a:ln>
                  <a:solidFill>
                    <a:srgbClr val="002060"/>
                  </a:solidFill>
                  <a:effectLst/>
                  <a:uLnTx/>
                  <a:uFillTx/>
                  <a:latin typeface="Times New Roman" pitchFamily="18" charset="0"/>
                  <a:ea typeface="宋体" pitchFamily="2" charset="-122"/>
                  <a:cs typeface="Times New Roman" pitchFamily="18" charset="0"/>
                </a:rPr>
                <a:t>e+ e- Linac</a:t>
              </a: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100" b="1" i="0" u="none" strike="noStrike" kern="0" cap="none" spc="0" normalizeH="0" baseline="0" noProof="0">
                  <a:ln>
                    <a:noFill/>
                  </a:ln>
                  <a:solidFill>
                    <a:srgbClr val="002060"/>
                  </a:solidFill>
                  <a:effectLst/>
                  <a:uLnTx/>
                  <a:uFillTx/>
                  <a:latin typeface="Times New Roman" pitchFamily="18" charset="0"/>
                  <a:ea typeface="宋体" pitchFamily="2" charset="-122"/>
                  <a:cs typeface="Times New Roman" pitchFamily="18" charset="0"/>
                </a:rPr>
                <a:t>  (240m)</a:t>
              </a:r>
              <a:endParaRPr kumimoji="0" lang="zh-CN" altLang="en-US" sz="1100" b="1" i="0" u="none" strike="noStrike" kern="0" cap="none" spc="0" normalizeH="0" baseline="0" noProof="0">
                <a:ln>
                  <a:noFill/>
                </a:ln>
                <a:solidFill>
                  <a:srgbClr val="002060"/>
                </a:solidFill>
                <a:effectLst/>
                <a:uLnTx/>
                <a:uFillTx/>
                <a:latin typeface="Times New Roman" pitchFamily="18" charset="0"/>
                <a:ea typeface="宋体" pitchFamily="2" charset="-122"/>
                <a:cs typeface="Times New Roman" pitchFamily="18" charset="0"/>
              </a:endParaRPr>
            </a:p>
          </p:txBody>
        </p:sp>
        <p:sp>
          <p:nvSpPr>
            <p:cNvPr id="18" name="TextBox 15"/>
            <p:cNvSpPr txBox="1">
              <a:spLocks noChangeArrowheads="1"/>
            </p:cNvSpPr>
            <p:nvPr/>
          </p:nvSpPr>
          <p:spPr bwMode="auto">
            <a:xfrm>
              <a:off x="6796870" y="2102988"/>
              <a:ext cx="439595" cy="2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000" b="1" i="0" u="none" strike="noStrike" kern="0" cap="none" spc="0" normalizeH="0" baseline="0" noProof="0">
                  <a:ln>
                    <a:noFill/>
                  </a:ln>
                  <a:solidFill>
                    <a:prstClr val="black"/>
                  </a:solidFill>
                  <a:effectLst/>
                  <a:uLnTx/>
                  <a:uFillTx/>
                  <a:latin typeface="Times New Roman" pitchFamily="18" charset="0"/>
                  <a:ea typeface="宋体" pitchFamily="2" charset="-122"/>
                  <a:cs typeface="Times New Roman" pitchFamily="18" charset="0"/>
                </a:rPr>
                <a:t>LTB</a:t>
              </a:r>
              <a:endParaRPr kumimoji="0" lang="zh-CN" altLang="en-US" sz="900" b="1" i="0" u="none" strike="noStrike" kern="0" cap="none" spc="0" normalizeH="0" baseline="0" noProof="0">
                <a:ln>
                  <a:noFill/>
                </a:ln>
                <a:solidFill>
                  <a:prstClr val="black"/>
                </a:solidFill>
                <a:effectLst/>
                <a:uLnTx/>
                <a:uFillTx/>
                <a:latin typeface="Times New Roman" pitchFamily="18" charset="0"/>
                <a:ea typeface="宋体" pitchFamily="2" charset="-122"/>
                <a:cs typeface="Times New Roman" pitchFamily="18" charset="0"/>
              </a:endParaRPr>
            </a:p>
          </p:txBody>
        </p:sp>
        <p:sp>
          <p:nvSpPr>
            <p:cNvPr id="19" name="椭圆 18"/>
            <p:cNvSpPr/>
            <p:nvPr/>
          </p:nvSpPr>
          <p:spPr bwMode="auto">
            <a:xfrm>
              <a:off x="1055688" y="2097088"/>
              <a:ext cx="6921500" cy="2519362"/>
            </a:xfrm>
            <a:prstGeom prst="ellipse">
              <a:avLst/>
            </a:prstGeom>
            <a:noFill/>
            <a:ln w="57150" cap="flat" cmpd="sng" algn="ctr">
              <a:solidFill>
                <a:srgbClr val="CC00FF"/>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a:cs typeface="+mn-cs"/>
              </a:endParaRPr>
            </a:p>
          </p:txBody>
        </p:sp>
        <p:sp>
          <p:nvSpPr>
            <p:cNvPr id="20" name="右箭头 19"/>
            <p:cNvSpPr/>
            <p:nvPr/>
          </p:nvSpPr>
          <p:spPr bwMode="auto">
            <a:xfrm rot="21289895">
              <a:off x="3587750" y="2081213"/>
              <a:ext cx="187325" cy="127000"/>
            </a:xfrm>
            <a:prstGeom prst="rightArrow">
              <a:avLst/>
            </a:prstGeom>
            <a:solidFill>
              <a:srgbClr val="FF0000"/>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21" name="右箭头 20"/>
            <p:cNvSpPr/>
            <p:nvPr/>
          </p:nvSpPr>
          <p:spPr bwMode="auto">
            <a:xfrm rot="14382723">
              <a:off x="6688932" y="2112169"/>
              <a:ext cx="82550" cy="65087"/>
            </a:xfrm>
            <a:prstGeom prst="rightArrow">
              <a:avLst/>
            </a:prstGeom>
            <a:solidFill>
              <a:srgbClr val="00B0F0"/>
            </a:solidFill>
            <a:ln w="6350" cap="flat" cmpd="sng" algn="ctr">
              <a:solidFill>
                <a:srgbClr val="00B0F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22" name="右箭头 21"/>
            <p:cNvSpPr/>
            <p:nvPr/>
          </p:nvSpPr>
          <p:spPr bwMode="auto">
            <a:xfrm rot="12476930">
              <a:off x="7815263" y="2746375"/>
              <a:ext cx="130175" cy="46038"/>
            </a:xfrm>
            <a:prstGeom prst="rightArrow">
              <a:avLst/>
            </a:prstGeom>
            <a:solidFill>
              <a:srgbClr val="00B0F0"/>
            </a:solidFill>
            <a:ln w="6350" cap="flat" cmpd="sng" algn="ctr">
              <a:solidFill>
                <a:srgbClr val="00B0F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23" name="TextBox 48"/>
            <p:cNvSpPr txBox="1">
              <a:spLocks noChangeArrowheads="1"/>
            </p:cNvSpPr>
            <p:nvPr/>
          </p:nvSpPr>
          <p:spPr bwMode="auto">
            <a:xfrm rot="411638">
              <a:off x="2431545" y="4197468"/>
              <a:ext cx="1994065" cy="27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200" b="1" i="0" u="none" strike="noStrike" kern="0" cap="none" spc="0" normalizeH="0" baseline="0" noProof="0" dirty="0">
                  <a:ln>
                    <a:noFill/>
                  </a:ln>
                  <a:solidFill>
                    <a:srgbClr val="CC00FF"/>
                  </a:solidFill>
                  <a:effectLst/>
                  <a:uLnTx/>
                  <a:uFillTx/>
                  <a:latin typeface="Times New Roman" pitchFamily="18" charset="0"/>
                  <a:ea typeface="宋体" pitchFamily="2" charset="-122"/>
                  <a:cs typeface="Times New Roman" pitchFamily="18" charset="0"/>
                </a:rPr>
                <a:t>CEPC Collider Ring(50Km)</a:t>
              </a:r>
              <a:endParaRPr kumimoji="0" lang="zh-CN" altLang="en-US" sz="1200" b="1" i="0" u="none" strike="noStrike" kern="0" cap="none" spc="0" normalizeH="0" baseline="0" noProof="0" dirty="0">
                <a:ln>
                  <a:noFill/>
                </a:ln>
                <a:solidFill>
                  <a:srgbClr val="CC00FF"/>
                </a:solidFill>
                <a:effectLst/>
                <a:uLnTx/>
                <a:uFillTx/>
                <a:latin typeface="Times New Roman" pitchFamily="18" charset="0"/>
                <a:ea typeface="宋体" pitchFamily="2" charset="-122"/>
                <a:cs typeface="Times New Roman" pitchFamily="18" charset="0"/>
              </a:endParaRPr>
            </a:p>
          </p:txBody>
        </p:sp>
        <p:sp>
          <p:nvSpPr>
            <p:cNvPr id="24" name="TextBox 50"/>
            <p:cNvSpPr txBox="1">
              <a:spLocks noChangeArrowheads="1"/>
            </p:cNvSpPr>
            <p:nvPr/>
          </p:nvSpPr>
          <p:spPr bwMode="auto">
            <a:xfrm rot="336818">
              <a:off x="2831229" y="3871419"/>
              <a:ext cx="1194698" cy="27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200" b="1" i="0" u="none" strike="noStrike" kern="0" cap="none" spc="0" normalizeH="0" baseline="0" noProof="0">
                  <a:ln>
                    <a:noFill/>
                  </a:ln>
                  <a:solidFill>
                    <a:srgbClr val="00B050"/>
                  </a:solidFill>
                  <a:effectLst/>
                  <a:uLnTx/>
                  <a:uFillTx/>
                  <a:latin typeface="Times New Roman" pitchFamily="18" charset="0"/>
                  <a:ea typeface="宋体" pitchFamily="2" charset="-122"/>
                  <a:cs typeface="Times New Roman" pitchFamily="18" charset="0"/>
                </a:rPr>
                <a:t>Booster(50Km)</a:t>
              </a:r>
              <a:endParaRPr kumimoji="0" lang="zh-CN" altLang="en-US" sz="1200" b="1" i="0" u="none" strike="noStrike" kern="0" cap="none" spc="0" normalizeH="0" baseline="0" noProof="0">
                <a:ln>
                  <a:noFill/>
                </a:ln>
                <a:solidFill>
                  <a:srgbClr val="00B050"/>
                </a:solidFill>
                <a:effectLst/>
                <a:uLnTx/>
                <a:uFillTx/>
                <a:latin typeface="Times New Roman" pitchFamily="18" charset="0"/>
                <a:ea typeface="宋体" pitchFamily="2" charset="-122"/>
                <a:cs typeface="Times New Roman" pitchFamily="18" charset="0"/>
              </a:endParaRPr>
            </a:p>
          </p:txBody>
        </p:sp>
        <p:sp>
          <p:nvSpPr>
            <p:cNvPr id="25" name="TextBox 61"/>
            <p:cNvSpPr txBox="1">
              <a:spLocks noChangeArrowheads="1"/>
            </p:cNvSpPr>
            <p:nvPr/>
          </p:nvSpPr>
          <p:spPr bwMode="auto">
            <a:xfrm>
              <a:off x="7956630" y="2565146"/>
              <a:ext cx="446008" cy="253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000" b="1" i="0" u="none" strike="noStrike" kern="0" cap="none" spc="0" normalizeH="0" baseline="0" noProof="0">
                  <a:ln>
                    <a:noFill/>
                  </a:ln>
                  <a:solidFill>
                    <a:srgbClr val="00B0F0"/>
                  </a:solidFill>
                  <a:effectLst/>
                  <a:uLnTx/>
                  <a:uFillTx/>
                  <a:latin typeface="Times New Roman" pitchFamily="18" charset="0"/>
                  <a:ea typeface="宋体" pitchFamily="2" charset="-122"/>
                  <a:cs typeface="Times New Roman" pitchFamily="18" charset="0"/>
                </a:rPr>
                <a:t>BTC</a:t>
              </a:r>
              <a:endParaRPr kumimoji="0" lang="zh-CN" altLang="en-US" sz="1000" b="1" i="0" u="none" strike="noStrike" kern="0" cap="none" spc="0" normalizeH="0" baseline="0" noProof="0">
                <a:ln>
                  <a:noFill/>
                </a:ln>
                <a:solidFill>
                  <a:srgbClr val="00B0F0"/>
                </a:solidFill>
                <a:effectLst/>
                <a:uLnTx/>
                <a:uFillTx/>
                <a:latin typeface="Times New Roman" pitchFamily="18" charset="0"/>
                <a:ea typeface="宋体" pitchFamily="2" charset="-122"/>
                <a:cs typeface="Times New Roman" pitchFamily="18" charset="0"/>
              </a:endParaRPr>
            </a:p>
          </p:txBody>
        </p:sp>
        <p:cxnSp>
          <p:nvCxnSpPr>
            <p:cNvPr id="26" name="直接连接符 25"/>
            <p:cNvCxnSpPr/>
            <p:nvPr/>
          </p:nvCxnSpPr>
          <p:spPr bwMode="auto">
            <a:xfrm flipV="1">
              <a:off x="6559550" y="2566988"/>
              <a:ext cx="144463" cy="176212"/>
            </a:xfrm>
            <a:prstGeom prst="line">
              <a:avLst/>
            </a:prstGeom>
            <a:noFill/>
            <a:ln w="38100" cap="flat" cmpd="sng" algn="ctr">
              <a:solidFill>
                <a:srgbClr val="4F81BD">
                  <a:lumMod val="10000"/>
                </a:srgbClr>
              </a:solidFill>
              <a:prstDash val="solid"/>
            </a:ln>
            <a:effectLst/>
          </p:spPr>
        </p:cxnSp>
        <p:sp>
          <p:nvSpPr>
            <p:cNvPr id="27" name="右箭头 26"/>
            <p:cNvSpPr/>
            <p:nvPr/>
          </p:nvSpPr>
          <p:spPr bwMode="auto">
            <a:xfrm rot="11153906">
              <a:off x="5346700" y="2079625"/>
              <a:ext cx="187325" cy="127000"/>
            </a:xfrm>
            <a:prstGeom prst="rightArrow">
              <a:avLst/>
            </a:prstGeom>
            <a:solidFill>
              <a:srgbClr val="00B0F0"/>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28" name="椭圆 27"/>
            <p:cNvSpPr/>
            <p:nvPr/>
          </p:nvSpPr>
          <p:spPr bwMode="auto">
            <a:xfrm>
              <a:off x="4494213" y="2033588"/>
              <a:ext cx="139700" cy="141287"/>
            </a:xfrm>
            <a:prstGeom prst="ellipse">
              <a:avLst/>
            </a:prstGeom>
            <a:solidFill>
              <a:srgbClr val="CC00FF"/>
            </a:solidFill>
            <a:ln w="25400" cap="flat" cmpd="sng" algn="ctr">
              <a:solidFill>
                <a:srgbClr val="CC00FF"/>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29" name="椭圆 28"/>
            <p:cNvSpPr/>
            <p:nvPr/>
          </p:nvSpPr>
          <p:spPr bwMode="auto">
            <a:xfrm>
              <a:off x="4503738" y="4522788"/>
              <a:ext cx="139700" cy="139700"/>
            </a:xfrm>
            <a:prstGeom prst="ellipse">
              <a:avLst/>
            </a:prstGeom>
            <a:solidFill>
              <a:srgbClr val="CC00FF"/>
            </a:solidFill>
            <a:ln w="25400" cap="flat" cmpd="sng" algn="ctr">
              <a:solidFill>
                <a:srgbClr val="CC00FF"/>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30" name="任意多边形 29"/>
            <p:cNvSpPr/>
            <p:nvPr/>
          </p:nvSpPr>
          <p:spPr bwMode="auto">
            <a:xfrm>
              <a:off x="6704013" y="2300288"/>
              <a:ext cx="801687" cy="261937"/>
            </a:xfrm>
            <a:custGeom>
              <a:avLst/>
              <a:gdLst>
                <a:gd name="connsiteX0" fmla="*/ 0 w 802481"/>
                <a:gd name="connsiteY0" fmla="*/ 263004 h 263004"/>
                <a:gd name="connsiteX1" fmla="*/ 42862 w 802481"/>
                <a:gd name="connsiteY1" fmla="*/ 212998 h 263004"/>
                <a:gd name="connsiteX2" fmla="*/ 80962 w 802481"/>
                <a:gd name="connsiteY2" fmla="*/ 167754 h 263004"/>
                <a:gd name="connsiteX3" fmla="*/ 147637 w 802481"/>
                <a:gd name="connsiteY3" fmla="*/ 117748 h 263004"/>
                <a:gd name="connsiteX4" fmla="*/ 240506 w 802481"/>
                <a:gd name="connsiteY4" fmla="*/ 65360 h 263004"/>
                <a:gd name="connsiteX5" fmla="*/ 357187 w 802481"/>
                <a:gd name="connsiteY5" fmla="*/ 32023 h 263004"/>
                <a:gd name="connsiteX6" fmla="*/ 514350 w 802481"/>
                <a:gd name="connsiteY6" fmla="*/ 1067 h 263004"/>
                <a:gd name="connsiteX7" fmla="*/ 619125 w 802481"/>
                <a:gd name="connsiteY7" fmla="*/ 10592 h 263004"/>
                <a:gd name="connsiteX8" fmla="*/ 771525 w 802481"/>
                <a:gd name="connsiteY8" fmla="*/ 43929 h 263004"/>
                <a:gd name="connsiteX9" fmla="*/ 802481 w 802481"/>
                <a:gd name="connsiteY9" fmla="*/ 60598 h 26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481" h="263004">
                  <a:moveTo>
                    <a:pt x="0" y="263004"/>
                  </a:moveTo>
                  <a:lnTo>
                    <a:pt x="42862" y="212998"/>
                  </a:lnTo>
                  <a:cubicBezTo>
                    <a:pt x="56356" y="197123"/>
                    <a:pt x="63500" y="183629"/>
                    <a:pt x="80962" y="167754"/>
                  </a:cubicBezTo>
                  <a:cubicBezTo>
                    <a:pt x="98424" y="151879"/>
                    <a:pt x="121046" y="134814"/>
                    <a:pt x="147637" y="117748"/>
                  </a:cubicBezTo>
                  <a:cubicBezTo>
                    <a:pt x="174228" y="100682"/>
                    <a:pt x="205581" y="79647"/>
                    <a:pt x="240506" y="65360"/>
                  </a:cubicBezTo>
                  <a:cubicBezTo>
                    <a:pt x="275431" y="51072"/>
                    <a:pt x="311546" y="42738"/>
                    <a:pt x="357187" y="32023"/>
                  </a:cubicBezTo>
                  <a:cubicBezTo>
                    <a:pt x="402828" y="21308"/>
                    <a:pt x="470694" y="4639"/>
                    <a:pt x="514350" y="1067"/>
                  </a:cubicBezTo>
                  <a:cubicBezTo>
                    <a:pt x="558006" y="-2505"/>
                    <a:pt x="576262" y="3448"/>
                    <a:pt x="619125" y="10592"/>
                  </a:cubicBezTo>
                  <a:cubicBezTo>
                    <a:pt x="661988" y="17736"/>
                    <a:pt x="740966" y="35595"/>
                    <a:pt x="771525" y="43929"/>
                  </a:cubicBezTo>
                  <a:cubicBezTo>
                    <a:pt x="802084" y="52263"/>
                    <a:pt x="802282" y="56430"/>
                    <a:pt x="802481" y="60598"/>
                  </a:cubicBezTo>
                </a:path>
              </a:pathLst>
            </a:custGeom>
            <a:noFill/>
            <a:ln w="19050"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31" name="任意多边形 30"/>
            <p:cNvSpPr/>
            <p:nvPr/>
          </p:nvSpPr>
          <p:spPr bwMode="auto">
            <a:xfrm>
              <a:off x="6470650" y="1960563"/>
              <a:ext cx="312738" cy="606425"/>
            </a:xfrm>
            <a:custGeom>
              <a:avLst/>
              <a:gdLst>
                <a:gd name="connsiteX0" fmla="*/ 233363 w 312916"/>
                <a:gd name="connsiteY0" fmla="*/ 607219 h 607219"/>
                <a:gd name="connsiteX1" fmla="*/ 280988 w 312916"/>
                <a:gd name="connsiteY1" fmla="*/ 507206 h 607219"/>
                <a:gd name="connsiteX2" fmla="*/ 311944 w 312916"/>
                <a:gd name="connsiteY2" fmla="*/ 400050 h 607219"/>
                <a:gd name="connsiteX3" fmla="*/ 300038 w 312916"/>
                <a:gd name="connsiteY3" fmla="*/ 276225 h 607219"/>
                <a:gd name="connsiteX4" fmla="*/ 250032 w 312916"/>
                <a:gd name="connsiteY4" fmla="*/ 171450 h 607219"/>
                <a:gd name="connsiteX5" fmla="*/ 192882 w 312916"/>
                <a:gd name="connsiteY5" fmla="*/ 111919 h 607219"/>
                <a:gd name="connsiteX6" fmla="*/ 114300 w 312916"/>
                <a:gd name="connsiteY6" fmla="*/ 54769 h 607219"/>
                <a:gd name="connsiteX7" fmla="*/ 0 w 312916"/>
                <a:gd name="connsiteY7" fmla="*/ 0 h 60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916" h="607219">
                  <a:moveTo>
                    <a:pt x="233363" y="607219"/>
                  </a:moveTo>
                  <a:cubicBezTo>
                    <a:pt x="250627" y="574476"/>
                    <a:pt x="267891" y="541734"/>
                    <a:pt x="280988" y="507206"/>
                  </a:cubicBezTo>
                  <a:cubicBezTo>
                    <a:pt x="294085" y="472678"/>
                    <a:pt x="308769" y="438547"/>
                    <a:pt x="311944" y="400050"/>
                  </a:cubicBezTo>
                  <a:cubicBezTo>
                    <a:pt x="315119" y="361553"/>
                    <a:pt x="310357" y="314325"/>
                    <a:pt x="300038" y="276225"/>
                  </a:cubicBezTo>
                  <a:cubicBezTo>
                    <a:pt x="289719" y="238125"/>
                    <a:pt x="267891" y="198834"/>
                    <a:pt x="250032" y="171450"/>
                  </a:cubicBezTo>
                  <a:cubicBezTo>
                    <a:pt x="232173" y="144066"/>
                    <a:pt x="215504" y="131366"/>
                    <a:pt x="192882" y="111919"/>
                  </a:cubicBezTo>
                  <a:cubicBezTo>
                    <a:pt x="170260" y="92472"/>
                    <a:pt x="146447" y="73422"/>
                    <a:pt x="114300" y="54769"/>
                  </a:cubicBezTo>
                  <a:cubicBezTo>
                    <a:pt x="82153" y="36116"/>
                    <a:pt x="41076" y="18058"/>
                    <a:pt x="0" y="0"/>
                  </a:cubicBezTo>
                </a:path>
              </a:pathLst>
            </a:custGeom>
            <a:noFill/>
            <a:ln w="19050" cap="flat" cmpd="sng" algn="ctr">
              <a:solidFill>
                <a:srgbClr val="00B0F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32" name="右箭头 31"/>
            <p:cNvSpPr/>
            <p:nvPr/>
          </p:nvSpPr>
          <p:spPr bwMode="auto">
            <a:xfrm rot="21079377">
              <a:off x="7108825" y="2281238"/>
              <a:ext cx="82550" cy="63500"/>
            </a:xfrm>
            <a:prstGeom prst="rightArrow">
              <a:avLst/>
            </a:prstGeom>
            <a:solidFill>
              <a:srgbClr val="FF0000"/>
            </a:solidFill>
            <a:ln w="6350"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33" name="椭圆 32"/>
            <p:cNvSpPr/>
            <p:nvPr/>
          </p:nvSpPr>
          <p:spPr bwMode="auto">
            <a:xfrm>
              <a:off x="1084263" y="1736725"/>
              <a:ext cx="6921500" cy="2525713"/>
            </a:xfrm>
            <a:prstGeom prst="ellipse">
              <a:avLst/>
            </a:prstGeom>
            <a:noFill/>
            <a:ln w="57150" cap="flat" cmpd="sng" algn="ctr">
              <a:solidFill>
                <a:srgbClr val="00B05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grpSp>
    </p:spTree>
    <p:extLst>
      <p:ext uri="{BB962C8B-B14F-4D97-AF65-F5344CB8AC3E}">
        <p14:creationId xmlns:p14="http://schemas.microsoft.com/office/powerpoint/2010/main" val="21854722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smtClean="0"/>
              <a:t>September 12, 2014</a:t>
            </a:r>
            <a:endParaRPr lang="en-US"/>
          </a:p>
        </p:txBody>
      </p:sp>
      <p:sp>
        <p:nvSpPr>
          <p:cNvPr id="3" name="标题 1"/>
          <p:cNvSpPr txBox="1">
            <a:spLocks/>
          </p:cNvSpPr>
          <p:nvPr/>
        </p:nvSpPr>
        <p:spPr>
          <a:xfrm>
            <a:off x="404471" y="152400"/>
            <a:ext cx="8229600" cy="72547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000" b="1" dirty="0" smtClean="0">
                <a:solidFill>
                  <a:srgbClr val="0000FF"/>
                </a:solidFill>
                <a:latin typeface="Arial" pitchFamily="34" charset="0"/>
                <a:ea typeface="黑体" pitchFamily="49" charset="-122"/>
                <a:cs typeface="Arial" pitchFamily="34" charset="0"/>
              </a:rPr>
              <a:t>CEPC Accelerator Baseline Design</a:t>
            </a:r>
            <a:endParaRPr lang="zh-CN" altLang="en-US" sz="3000" b="1" dirty="0">
              <a:solidFill>
                <a:srgbClr val="0000FF"/>
              </a:solidFill>
              <a:latin typeface="Arial" pitchFamily="34" charset="0"/>
              <a:ea typeface="黑体" pitchFamily="49" charset="-122"/>
              <a:cs typeface="Arial" pitchFamily="34" charset="0"/>
            </a:endParaRPr>
          </a:p>
        </p:txBody>
      </p:sp>
      <p:cxnSp>
        <p:nvCxnSpPr>
          <p:cNvPr id="4" name="直接连接符 3"/>
          <p:cNvCxnSpPr/>
          <p:nvPr/>
        </p:nvCxnSpPr>
        <p:spPr>
          <a:xfrm>
            <a:off x="533400" y="915988"/>
            <a:ext cx="8215370" cy="1588"/>
          </a:xfrm>
          <a:prstGeom prst="line">
            <a:avLst/>
          </a:prstGeom>
          <a:noFill/>
          <a:ln w="19050" cap="flat" cmpd="sng" algn="ctr">
            <a:solidFill>
              <a:srgbClr val="AB4500"/>
            </a:solidFill>
            <a:prstDash val="solid"/>
            <a:bevel/>
          </a:ln>
          <a:effectLst/>
        </p:spPr>
      </p:cxnSp>
      <p:pic>
        <p:nvPicPr>
          <p:cNvPr id="1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7445" b="7545"/>
          <a:stretch/>
        </p:blipFill>
        <p:spPr bwMode="auto">
          <a:xfrm>
            <a:off x="4857752" y="1714488"/>
            <a:ext cx="3825717" cy="376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6633385" y="2149032"/>
            <a:ext cx="601987" cy="304084"/>
          </a:xfrm>
          <a:prstGeom prst="rect">
            <a:avLst/>
          </a:prstGeom>
          <a:noFill/>
        </p:spPr>
        <p:txBody>
          <a:bodyPr wrap="square" rtlCol="0">
            <a:spAutoFit/>
          </a:bodyPr>
          <a:lstStyle/>
          <a:p>
            <a:pPr fontAlgn="base">
              <a:spcBef>
                <a:spcPct val="0"/>
              </a:spcBef>
              <a:spcAft>
                <a:spcPct val="0"/>
              </a:spcAft>
            </a:pPr>
            <a:r>
              <a:rPr lang="en-US" altLang="zh-CN" sz="2000" b="1" dirty="0" smtClean="0">
                <a:solidFill>
                  <a:srgbClr val="003CB4"/>
                </a:solidFill>
                <a:latin typeface="Arial" charset="0"/>
              </a:rPr>
              <a:t>IP1</a:t>
            </a:r>
            <a:endParaRPr lang="zh-CN" altLang="en-US" sz="2000" b="1" dirty="0">
              <a:solidFill>
                <a:srgbClr val="003CB4"/>
              </a:solidFill>
              <a:latin typeface="Arial" charset="0"/>
            </a:endParaRPr>
          </a:p>
        </p:txBody>
      </p:sp>
      <p:sp>
        <p:nvSpPr>
          <p:cNvPr id="20" name="TextBox 19"/>
          <p:cNvSpPr txBox="1"/>
          <p:nvPr/>
        </p:nvSpPr>
        <p:spPr>
          <a:xfrm>
            <a:off x="6656471" y="4902295"/>
            <a:ext cx="601987" cy="304084"/>
          </a:xfrm>
          <a:prstGeom prst="rect">
            <a:avLst/>
          </a:prstGeom>
          <a:noFill/>
        </p:spPr>
        <p:txBody>
          <a:bodyPr wrap="square" rtlCol="0">
            <a:spAutoFit/>
          </a:bodyPr>
          <a:lstStyle/>
          <a:p>
            <a:pPr fontAlgn="base">
              <a:spcBef>
                <a:spcPct val="0"/>
              </a:spcBef>
              <a:spcAft>
                <a:spcPct val="0"/>
              </a:spcAft>
            </a:pPr>
            <a:r>
              <a:rPr lang="en-US" altLang="zh-CN" sz="2000" b="1" dirty="0" smtClean="0">
                <a:solidFill>
                  <a:srgbClr val="003CB4"/>
                </a:solidFill>
                <a:latin typeface="Arial" charset="0"/>
              </a:rPr>
              <a:t>IP2</a:t>
            </a:r>
            <a:endParaRPr lang="zh-CN" altLang="en-US" sz="2000" b="1" dirty="0">
              <a:solidFill>
                <a:srgbClr val="003CB4"/>
              </a:solidFill>
              <a:latin typeface="Arial" charset="0"/>
            </a:endParaRPr>
          </a:p>
        </p:txBody>
      </p:sp>
      <p:sp>
        <p:nvSpPr>
          <p:cNvPr id="21" name="TextBox 20"/>
          <p:cNvSpPr txBox="1"/>
          <p:nvPr/>
        </p:nvSpPr>
        <p:spPr>
          <a:xfrm>
            <a:off x="7210973" y="4639896"/>
            <a:ext cx="601987" cy="280692"/>
          </a:xfrm>
          <a:prstGeom prst="rect">
            <a:avLst/>
          </a:prstGeom>
          <a:noFill/>
        </p:spPr>
        <p:txBody>
          <a:bodyPr wrap="square" rtlCol="0">
            <a:spAutoFit/>
          </a:bodyPr>
          <a:lstStyle/>
          <a:p>
            <a:pPr fontAlgn="base">
              <a:spcBef>
                <a:spcPct val="0"/>
              </a:spcBef>
              <a:spcAft>
                <a:spcPct val="0"/>
              </a:spcAft>
            </a:pPr>
            <a:r>
              <a:rPr lang="en-US" altLang="zh-CN" b="1" dirty="0" smtClean="0">
                <a:solidFill>
                  <a:srgbClr val="00B050"/>
                </a:solidFill>
                <a:latin typeface="Arial" charset="0"/>
              </a:rPr>
              <a:t>RF</a:t>
            </a:r>
            <a:endParaRPr lang="zh-CN" altLang="en-US" b="1" dirty="0">
              <a:solidFill>
                <a:srgbClr val="00B050"/>
              </a:solidFill>
              <a:latin typeface="Arial" charset="0"/>
            </a:endParaRPr>
          </a:p>
        </p:txBody>
      </p:sp>
      <p:sp>
        <p:nvSpPr>
          <p:cNvPr id="22" name="TextBox 21"/>
          <p:cNvSpPr txBox="1"/>
          <p:nvPr/>
        </p:nvSpPr>
        <p:spPr>
          <a:xfrm>
            <a:off x="7812960" y="3027914"/>
            <a:ext cx="601987" cy="280692"/>
          </a:xfrm>
          <a:prstGeom prst="rect">
            <a:avLst/>
          </a:prstGeom>
          <a:noFill/>
        </p:spPr>
        <p:txBody>
          <a:bodyPr wrap="square" rtlCol="0">
            <a:spAutoFit/>
          </a:bodyPr>
          <a:lstStyle/>
          <a:p>
            <a:pPr fontAlgn="base">
              <a:spcBef>
                <a:spcPct val="0"/>
              </a:spcBef>
              <a:spcAft>
                <a:spcPct val="0"/>
              </a:spcAft>
            </a:pPr>
            <a:r>
              <a:rPr lang="en-US" altLang="zh-CN" b="1" dirty="0" smtClean="0">
                <a:solidFill>
                  <a:srgbClr val="00B050"/>
                </a:solidFill>
                <a:latin typeface="Arial" charset="0"/>
              </a:rPr>
              <a:t>RF</a:t>
            </a:r>
            <a:endParaRPr lang="zh-CN" altLang="en-US" b="1" dirty="0">
              <a:solidFill>
                <a:srgbClr val="00B050"/>
              </a:solidFill>
              <a:latin typeface="Arial" charset="0"/>
            </a:endParaRPr>
          </a:p>
        </p:txBody>
      </p:sp>
      <p:sp>
        <p:nvSpPr>
          <p:cNvPr id="23" name="TextBox 22"/>
          <p:cNvSpPr txBox="1"/>
          <p:nvPr/>
        </p:nvSpPr>
        <p:spPr>
          <a:xfrm>
            <a:off x="7812960" y="4072622"/>
            <a:ext cx="601987" cy="280692"/>
          </a:xfrm>
          <a:prstGeom prst="rect">
            <a:avLst/>
          </a:prstGeom>
          <a:noFill/>
        </p:spPr>
        <p:txBody>
          <a:bodyPr wrap="square" rtlCol="0">
            <a:spAutoFit/>
          </a:bodyPr>
          <a:lstStyle/>
          <a:p>
            <a:pPr fontAlgn="base">
              <a:spcBef>
                <a:spcPct val="0"/>
              </a:spcBef>
              <a:spcAft>
                <a:spcPct val="0"/>
              </a:spcAft>
            </a:pPr>
            <a:r>
              <a:rPr lang="en-US" altLang="zh-CN" b="1" dirty="0" smtClean="0">
                <a:solidFill>
                  <a:srgbClr val="00B050"/>
                </a:solidFill>
                <a:latin typeface="Arial" charset="0"/>
              </a:rPr>
              <a:t>RF</a:t>
            </a:r>
            <a:endParaRPr lang="zh-CN" altLang="en-US" b="1" dirty="0">
              <a:solidFill>
                <a:srgbClr val="00B050"/>
              </a:solidFill>
              <a:latin typeface="Arial" charset="0"/>
            </a:endParaRPr>
          </a:p>
        </p:txBody>
      </p:sp>
      <p:sp>
        <p:nvSpPr>
          <p:cNvPr id="24" name="TextBox 23"/>
          <p:cNvSpPr txBox="1"/>
          <p:nvPr/>
        </p:nvSpPr>
        <p:spPr>
          <a:xfrm>
            <a:off x="7366341" y="2407751"/>
            <a:ext cx="601987" cy="280692"/>
          </a:xfrm>
          <a:prstGeom prst="rect">
            <a:avLst/>
          </a:prstGeom>
          <a:noFill/>
        </p:spPr>
        <p:txBody>
          <a:bodyPr wrap="square" rtlCol="0">
            <a:spAutoFit/>
          </a:bodyPr>
          <a:lstStyle/>
          <a:p>
            <a:pPr fontAlgn="base">
              <a:spcBef>
                <a:spcPct val="0"/>
              </a:spcBef>
              <a:spcAft>
                <a:spcPct val="0"/>
              </a:spcAft>
            </a:pPr>
            <a:r>
              <a:rPr lang="en-US" altLang="zh-CN" b="1" dirty="0" smtClean="0">
                <a:solidFill>
                  <a:srgbClr val="00B050"/>
                </a:solidFill>
                <a:latin typeface="Arial" charset="0"/>
              </a:rPr>
              <a:t>RF</a:t>
            </a:r>
            <a:endParaRPr lang="zh-CN" altLang="en-US" b="1" dirty="0">
              <a:solidFill>
                <a:srgbClr val="00B050"/>
              </a:solidFill>
              <a:latin typeface="Arial" charset="0"/>
            </a:endParaRPr>
          </a:p>
        </p:txBody>
      </p:sp>
      <p:sp>
        <p:nvSpPr>
          <p:cNvPr id="25" name="TextBox 24"/>
          <p:cNvSpPr txBox="1"/>
          <p:nvPr/>
        </p:nvSpPr>
        <p:spPr>
          <a:xfrm>
            <a:off x="5952273" y="4751603"/>
            <a:ext cx="601987" cy="280692"/>
          </a:xfrm>
          <a:prstGeom prst="rect">
            <a:avLst/>
          </a:prstGeom>
          <a:noFill/>
        </p:spPr>
        <p:txBody>
          <a:bodyPr wrap="square" rtlCol="0">
            <a:spAutoFit/>
          </a:bodyPr>
          <a:lstStyle/>
          <a:p>
            <a:pPr fontAlgn="base">
              <a:spcBef>
                <a:spcPct val="0"/>
              </a:spcBef>
              <a:spcAft>
                <a:spcPct val="0"/>
              </a:spcAft>
            </a:pPr>
            <a:r>
              <a:rPr lang="en-US" altLang="zh-CN" b="1" dirty="0" smtClean="0">
                <a:solidFill>
                  <a:srgbClr val="00B050"/>
                </a:solidFill>
                <a:latin typeface="Arial" charset="0"/>
              </a:rPr>
              <a:t>RF</a:t>
            </a:r>
            <a:endParaRPr lang="zh-CN" altLang="en-US" b="1" dirty="0">
              <a:solidFill>
                <a:srgbClr val="00B050"/>
              </a:solidFill>
              <a:latin typeface="Arial" charset="0"/>
            </a:endParaRPr>
          </a:p>
        </p:txBody>
      </p:sp>
      <p:sp>
        <p:nvSpPr>
          <p:cNvPr id="26" name="TextBox 25"/>
          <p:cNvSpPr txBox="1"/>
          <p:nvPr/>
        </p:nvSpPr>
        <p:spPr>
          <a:xfrm>
            <a:off x="5379042" y="4072622"/>
            <a:ext cx="601987" cy="280692"/>
          </a:xfrm>
          <a:prstGeom prst="rect">
            <a:avLst/>
          </a:prstGeom>
          <a:noFill/>
        </p:spPr>
        <p:txBody>
          <a:bodyPr wrap="square" rtlCol="0">
            <a:spAutoFit/>
          </a:bodyPr>
          <a:lstStyle/>
          <a:p>
            <a:pPr fontAlgn="base">
              <a:spcBef>
                <a:spcPct val="0"/>
              </a:spcBef>
              <a:spcAft>
                <a:spcPct val="0"/>
              </a:spcAft>
            </a:pPr>
            <a:r>
              <a:rPr lang="en-US" altLang="zh-CN" b="1" dirty="0" smtClean="0">
                <a:solidFill>
                  <a:srgbClr val="00B050"/>
                </a:solidFill>
                <a:latin typeface="Arial" charset="0"/>
              </a:rPr>
              <a:t>RF</a:t>
            </a:r>
            <a:endParaRPr lang="zh-CN" altLang="en-US" b="1" dirty="0">
              <a:solidFill>
                <a:srgbClr val="00B050"/>
              </a:solidFill>
              <a:latin typeface="Arial" charset="0"/>
            </a:endParaRPr>
          </a:p>
        </p:txBody>
      </p:sp>
      <p:sp>
        <p:nvSpPr>
          <p:cNvPr id="27" name="TextBox 26"/>
          <p:cNvSpPr txBox="1"/>
          <p:nvPr/>
        </p:nvSpPr>
        <p:spPr>
          <a:xfrm>
            <a:off x="5330496" y="3027914"/>
            <a:ext cx="601987" cy="280692"/>
          </a:xfrm>
          <a:prstGeom prst="rect">
            <a:avLst/>
          </a:prstGeom>
          <a:noFill/>
        </p:spPr>
        <p:txBody>
          <a:bodyPr wrap="square" rtlCol="0">
            <a:spAutoFit/>
          </a:bodyPr>
          <a:lstStyle/>
          <a:p>
            <a:pPr fontAlgn="base">
              <a:spcBef>
                <a:spcPct val="0"/>
              </a:spcBef>
              <a:spcAft>
                <a:spcPct val="0"/>
              </a:spcAft>
            </a:pPr>
            <a:r>
              <a:rPr lang="en-US" altLang="zh-CN" b="1" dirty="0" smtClean="0">
                <a:solidFill>
                  <a:srgbClr val="00B050"/>
                </a:solidFill>
                <a:latin typeface="Arial" charset="0"/>
              </a:rPr>
              <a:t>RF</a:t>
            </a:r>
            <a:endParaRPr lang="zh-CN" altLang="en-US" b="1" dirty="0">
              <a:solidFill>
                <a:srgbClr val="00B050"/>
              </a:solidFill>
              <a:latin typeface="Arial" charset="0"/>
            </a:endParaRPr>
          </a:p>
        </p:txBody>
      </p:sp>
      <p:sp>
        <p:nvSpPr>
          <p:cNvPr id="28" name="TextBox 27"/>
          <p:cNvSpPr txBox="1"/>
          <p:nvPr/>
        </p:nvSpPr>
        <p:spPr>
          <a:xfrm>
            <a:off x="6054484" y="2302198"/>
            <a:ext cx="601987" cy="280692"/>
          </a:xfrm>
          <a:prstGeom prst="rect">
            <a:avLst/>
          </a:prstGeom>
          <a:noFill/>
        </p:spPr>
        <p:txBody>
          <a:bodyPr wrap="square" rtlCol="0">
            <a:spAutoFit/>
          </a:bodyPr>
          <a:lstStyle/>
          <a:p>
            <a:pPr fontAlgn="base">
              <a:spcBef>
                <a:spcPct val="0"/>
              </a:spcBef>
              <a:spcAft>
                <a:spcPct val="0"/>
              </a:spcAft>
            </a:pPr>
            <a:r>
              <a:rPr lang="en-US" altLang="zh-CN" b="1" dirty="0" smtClean="0">
                <a:solidFill>
                  <a:srgbClr val="00B050"/>
                </a:solidFill>
                <a:latin typeface="Arial" charset="0"/>
              </a:rPr>
              <a:t>RF</a:t>
            </a:r>
            <a:endParaRPr lang="zh-CN" altLang="en-US" b="1" dirty="0">
              <a:solidFill>
                <a:srgbClr val="00B050"/>
              </a:solidFill>
              <a:latin typeface="Arial" charset="0"/>
            </a:endParaRPr>
          </a:p>
        </p:txBody>
      </p:sp>
      <p:sp>
        <p:nvSpPr>
          <p:cNvPr id="29" name="TextBox 28"/>
          <p:cNvSpPr txBox="1"/>
          <p:nvPr/>
        </p:nvSpPr>
        <p:spPr>
          <a:xfrm>
            <a:off x="6350806" y="3467472"/>
            <a:ext cx="882259" cy="350865"/>
          </a:xfrm>
          <a:prstGeom prst="rect">
            <a:avLst/>
          </a:prstGeom>
          <a:noFill/>
        </p:spPr>
        <p:txBody>
          <a:bodyPr wrap="square" rtlCol="0">
            <a:spAutoFit/>
          </a:bodyPr>
          <a:lstStyle/>
          <a:p>
            <a:pPr fontAlgn="base">
              <a:spcBef>
                <a:spcPct val="0"/>
              </a:spcBef>
              <a:spcAft>
                <a:spcPct val="0"/>
              </a:spcAft>
            </a:pPr>
            <a:r>
              <a:rPr lang="en-US" altLang="zh-CN" b="1" dirty="0" smtClean="0">
                <a:solidFill>
                  <a:srgbClr val="000000"/>
                </a:solidFill>
                <a:latin typeface="Arial" pitchFamily="34" charset="0"/>
                <a:cs typeface="Arial" pitchFamily="34" charset="0"/>
              </a:rPr>
              <a:t>CEPC</a:t>
            </a:r>
            <a:endParaRPr lang="zh-CN" altLang="en-US" b="1" dirty="0">
              <a:solidFill>
                <a:srgbClr val="000000"/>
              </a:solidFill>
              <a:latin typeface="Arial" pitchFamily="34" charset="0"/>
              <a:cs typeface="Arial" pitchFamily="34" charset="0"/>
            </a:endParaRPr>
          </a:p>
        </p:txBody>
      </p:sp>
      <p:sp>
        <p:nvSpPr>
          <p:cNvPr id="30" name="矩形 29"/>
          <p:cNvSpPr/>
          <p:nvPr/>
        </p:nvSpPr>
        <p:spPr>
          <a:xfrm>
            <a:off x="509081" y="1959546"/>
            <a:ext cx="4572000" cy="3545586"/>
          </a:xfrm>
          <a:prstGeom prst="rect">
            <a:avLst/>
          </a:prstGeom>
        </p:spPr>
        <p:txBody>
          <a:bodyPr>
            <a:spAutoFit/>
          </a:bodyPr>
          <a:lstStyle/>
          <a:p>
            <a:pPr marL="342900" lvl="0" indent="-342900" fontAlgn="base">
              <a:spcBef>
                <a:spcPct val="20000"/>
              </a:spcBef>
              <a:spcAft>
                <a:spcPct val="0"/>
              </a:spcAft>
              <a:buSzPct val="75000"/>
              <a:buFontTx/>
              <a:buChar char="•"/>
            </a:pPr>
            <a:r>
              <a:rPr lang="en-US" altLang="zh-CN" sz="2200" b="1" kern="0" dirty="0">
                <a:solidFill>
                  <a:srgbClr val="0070C0"/>
                </a:solidFill>
                <a:latin typeface="Arial" pitchFamily="34" charset="0"/>
                <a:ea typeface="黑体" pitchFamily="49" charset="-122"/>
                <a:cs typeface="Arial" pitchFamily="34" charset="0"/>
              </a:rPr>
              <a:t>Circumference: 53.6 km</a:t>
            </a:r>
          </a:p>
          <a:p>
            <a:pPr marL="342900" lvl="0" indent="-342900" fontAlgn="base">
              <a:spcBef>
                <a:spcPct val="20000"/>
              </a:spcBef>
              <a:spcAft>
                <a:spcPct val="0"/>
              </a:spcAft>
              <a:buSzPct val="75000"/>
              <a:buFontTx/>
              <a:buChar char="•"/>
            </a:pPr>
            <a:r>
              <a:rPr lang="en-US" altLang="zh-CN" sz="2200" b="1" kern="0" dirty="0">
                <a:solidFill>
                  <a:srgbClr val="0070C0"/>
                </a:solidFill>
                <a:latin typeface="Arial" pitchFamily="34" charset="0"/>
                <a:ea typeface="黑体" pitchFamily="49" charset="-122"/>
                <a:cs typeface="Arial" pitchFamily="34" charset="0"/>
              </a:rPr>
              <a:t>SR power: 50 MW/beam</a:t>
            </a:r>
          </a:p>
          <a:p>
            <a:pPr marL="342900" lvl="0" indent="-342900" fontAlgn="base">
              <a:spcBef>
                <a:spcPct val="20000"/>
              </a:spcBef>
              <a:spcAft>
                <a:spcPct val="0"/>
              </a:spcAft>
              <a:buSzPct val="75000"/>
              <a:buFontTx/>
              <a:buChar char="•"/>
            </a:pPr>
            <a:r>
              <a:rPr lang="en-US" altLang="zh-CN" sz="2200" b="1" kern="0" dirty="0">
                <a:solidFill>
                  <a:srgbClr val="0070C0"/>
                </a:solidFill>
                <a:latin typeface="Arial" pitchFamily="34" charset="0"/>
                <a:ea typeface="黑体" pitchFamily="49" charset="-122"/>
                <a:cs typeface="Arial" pitchFamily="34" charset="0"/>
              </a:rPr>
              <a:t>16 arcs</a:t>
            </a:r>
          </a:p>
          <a:p>
            <a:pPr marL="342900" lvl="0" indent="-342900" fontAlgn="base">
              <a:spcBef>
                <a:spcPct val="20000"/>
              </a:spcBef>
              <a:spcAft>
                <a:spcPct val="0"/>
              </a:spcAft>
              <a:buSzPct val="75000"/>
              <a:buFontTx/>
              <a:buChar char="•"/>
            </a:pPr>
            <a:r>
              <a:rPr lang="en-US" altLang="zh-CN" sz="2200" b="1" kern="0" dirty="0">
                <a:solidFill>
                  <a:srgbClr val="0070C0"/>
                </a:solidFill>
                <a:latin typeface="Arial" pitchFamily="34" charset="0"/>
                <a:ea typeface="黑体" pitchFamily="49" charset="-122"/>
                <a:cs typeface="Arial" pitchFamily="34" charset="0"/>
              </a:rPr>
              <a:t>2 IPs</a:t>
            </a:r>
          </a:p>
          <a:p>
            <a:pPr marL="342900" lvl="0" indent="-342900" fontAlgn="base">
              <a:spcBef>
                <a:spcPct val="20000"/>
              </a:spcBef>
              <a:spcAft>
                <a:spcPct val="0"/>
              </a:spcAft>
              <a:buSzPct val="75000"/>
              <a:buFontTx/>
              <a:buChar char="•"/>
            </a:pPr>
            <a:r>
              <a:rPr lang="en-US" altLang="zh-CN" sz="2200" b="1" kern="0" dirty="0">
                <a:solidFill>
                  <a:srgbClr val="0070C0"/>
                </a:solidFill>
                <a:latin typeface="Arial" pitchFamily="34" charset="0"/>
                <a:ea typeface="黑体" pitchFamily="49" charset="-122"/>
                <a:cs typeface="Arial" pitchFamily="34" charset="0"/>
              </a:rPr>
              <a:t>8 RF cavity sections (distributed)</a:t>
            </a:r>
          </a:p>
          <a:p>
            <a:pPr marL="342900" lvl="0" indent="-342900" fontAlgn="base">
              <a:spcBef>
                <a:spcPct val="20000"/>
              </a:spcBef>
              <a:spcAft>
                <a:spcPct val="0"/>
              </a:spcAft>
              <a:buSzPct val="75000"/>
              <a:buFontTx/>
              <a:buChar char="•"/>
            </a:pPr>
            <a:r>
              <a:rPr lang="en-US" altLang="zh-CN" sz="2200" b="1" kern="0" dirty="0">
                <a:solidFill>
                  <a:srgbClr val="0070C0"/>
                </a:solidFill>
                <a:latin typeface="Arial" pitchFamily="34" charset="0"/>
                <a:ea typeface="黑体" pitchFamily="49" charset="-122"/>
                <a:cs typeface="Arial" pitchFamily="34" charset="0"/>
              </a:rPr>
              <a:t>6 straight sections</a:t>
            </a:r>
            <a:r>
              <a:rPr lang="zh-CN" altLang="en-US" sz="2200" b="1" kern="0" dirty="0">
                <a:solidFill>
                  <a:srgbClr val="0070C0"/>
                </a:solidFill>
                <a:latin typeface="Arial" pitchFamily="34" charset="0"/>
                <a:ea typeface="黑体" pitchFamily="49" charset="-122"/>
                <a:cs typeface="Arial" pitchFamily="34" charset="0"/>
              </a:rPr>
              <a:t> </a:t>
            </a:r>
            <a:r>
              <a:rPr lang="en-US" altLang="zh-CN" sz="2200" b="1" kern="0" dirty="0">
                <a:solidFill>
                  <a:srgbClr val="0070C0"/>
                </a:solidFill>
                <a:latin typeface="Arial" pitchFamily="34" charset="0"/>
                <a:ea typeface="黑体" pitchFamily="49" charset="-122"/>
                <a:cs typeface="Arial" pitchFamily="34" charset="0"/>
              </a:rPr>
              <a:t>(for injection and beam</a:t>
            </a:r>
            <a:r>
              <a:rPr lang="zh-CN" altLang="en-US" sz="2200" b="1" kern="0" dirty="0">
                <a:solidFill>
                  <a:srgbClr val="0070C0"/>
                </a:solidFill>
                <a:latin typeface="Arial" pitchFamily="34" charset="0"/>
                <a:ea typeface="黑体" pitchFamily="49" charset="-122"/>
                <a:cs typeface="Arial" pitchFamily="34" charset="0"/>
              </a:rPr>
              <a:t> </a:t>
            </a:r>
            <a:r>
              <a:rPr lang="en-US" altLang="zh-CN" sz="2200" b="1" kern="0" dirty="0">
                <a:solidFill>
                  <a:srgbClr val="0070C0"/>
                </a:solidFill>
                <a:latin typeface="Arial" pitchFamily="34" charset="0"/>
                <a:ea typeface="黑体" pitchFamily="49" charset="-122"/>
                <a:cs typeface="Arial" pitchFamily="34" charset="0"/>
              </a:rPr>
              <a:t>dump)</a:t>
            </a:r>
          </a:p>
          <a:p>
            <a:pPr marL="342900" lvl="0" indent="-342900" fontAlgn="base">
              <a:spcBef>
                <a:spcPct val="20000"/>
              </a:spcBef>
              <a:spcAft>
                <a:spcPct val="0"/>
              </a:spcAft>
              <a:buSzPct val="75000"/>
              <a:buFontTx/>
              <a:buChar char="•"/>
            </a:pPr>
            <a:r>
              <a:rPr lang="en-US" altLang="zh-CN" sz="2200" b="1" kern="0" dirty="0">
                <a:solidFill>
                  <a:srgbClr val="0070C0"/>
                </a:solidFill>
                <a:latin typeface="Arial" pitchFamily="34" charset="0"/>
                <a:ea typeface="黑体" pitchFamily="49" charset="-122"/>
                <a:cs typeface="Arial" pitchFamily="34" charset="0"/>
              </a:rPr>
              <a:t>Filling factor of the ring: ~80%</a:t>
            </a:r>
          </a:p>
        </p:txBody>
      </p:sp>
      <p:sp>
        <p:nvSpPr>
          <p:cNvPr id="31" name="TextBox 30"/>
          <p:cNvSpPr txBox="1"/>
          <p:nvPr/>
        </p:nvSpPr>
        <p:spPr>
          <a:xfrm>
            <a:off x="5631489" y="1347895"/>
            <a:ext cx="2214389" cy="400110"/>
          </a:xfrm>
          <a:prstGeom prst="rect">
            <a:avLst/>
          </a:prstGeom>
          <a:noFill/>
        </p:spPr>
        <p:txBody>
          <a:bodyPr wrap="none" rtlCol="0">
            <a:spAutoFit/>
          </a:bodyPr>
          <a:lstStyle/>
          <a:p>
            <a:r>
              <a:rPr lang="en-US" altLang="zh-CN" sz="2000" b="1" dirty="0">
                <a:solidFill>
                  <a:srgbClr val="0000FF"/>
                </a:solidFill>
              </a:rPr>
              <a:t>a</a:t>
            </a:r>
            <a:r>
              <a:rPr lang="en-US" altLang="zh-CN" sz="2000" b="1" dirty="0" smtClean="0">
                <a:solidFill>
                  <a:srgbClr val="0000FF"/>
                </a:solidFill>
              </a:rPr>
              <a:t>erial view of CEPC</a:t>
            </a:r>
            <a:endParaRPr lang="zh-CN" altLang="en-US" sz="2000" b="1" dirty="0">
              <a:solidFill>
                <a:srgbClr val="0000FF"/>
              </a:solidFill>
            </a:endParaRPr>
          </a:p>
        </p:txBody>
      </p:sp>
      <p:sp>
        <p:nvSpPr>
          <p:cNvPr id="32" name="TextBox 31"/>
          <p:cNvSpPr txBox="1"/>
          <p:nvPr/>
        </p:nvSpPr>
        <p:spPr>
          <a:xfrm>
            <a:off x="6781800" y="6113657"/>
            <a:ext cx="889987" cy="369332"/>
          </a:xfrm>
          <a:prstGeom prst="rect">
            <a:avLst/>
          </a:prstGeom>
          <a:noFill/>
        </p:spPr>
        <p:txBody>
          <a:bodyPr wrap="none" rtlCol="0">
            <a:spAutoFit/>
          </a:bodyPr>
          <a:lstStyle/>
          <a:p>
            <a:r>
              <a:rPr lang="en-US" altLang="zh-CN" dirty="0" smtClean="0">
                <a:solidFill>
                  <a:srgbClr val="00B0F0"/>
                </a:solidFill>
              </a:rPr>
              <a:t>Q. Qing</a:t>
            </a:r>
            <a:endParaRPr lang="zh-CN" altLang="en-US" dirty="0">
              <a:solidFill>
                <a:srgbClr val="00B0F0"/>
              </a:solidFill>
            </a:endParaRPr>
          </a:p>
        </p:txBody>
      </p:sp>
    </p:spTree>
    <p:extLst>
      <p:ext uri="{BB962C8B-B14F-4D97-AF65-F5344CB8AC3E}">
        <p14:creationId xmlns:p14="http://schemas.microsoft.com/office/powerpoint/2010/main" val="3704377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smtClean="0"/>
              <a:t>September 12, 2014</a:t>
            </a:r>
            <a:endParaRPr lang="en-US"/>
          </a:p>
        </p:txBody>
      </p:sp>
      <p:sp>
        <p:nvSpPr>
          <p:cNvPr id="3" name="标题 1"/>
          <p:cNvSpPr txBox="1">
            <a:spLocks/>
          </p:cNvSpPr>
          <p:nvPr/>
        </p:nvSpPr>
        <p:spPr>
          <a:xfrm>
            <a:off x="404471" y="152400"/>
            <a:ext cx="8229600" cy="72547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000" b="1" dirty="0" smtClean="0">
                <a:solidFill>
                  <a:srgbClr val="0000FF"/>
                </a:solidFill>
                <a:latin typeface="Arial" pitchFamily="34" charset="0"/>
                <a:ea typeface="黑体" pitchFamily="49" charset="-122"/>
                <a:cs typeface="Arial" pitchFamily="34" charset="0"/>
              </a:rPr>
              <a:t>SppC Accelerator Design </a:t>
            </a:r>
            <a:r>
              <a:rPr lang="en-US" altLang="zh-CN" sz="2400" b="1" dirty="0">
                <a:solidFill>
                  <a:srgbClr val="7030A0"/>
                </a:solidFill>
                <a:latin typeface="Arial" pitchFamily="34" charset="0"/>
                <a:ea typeface="黑体" pitchFamily="49" charset="-122"/>
                <a:cs typeface="Arial" pitchFamily="34" charset="0"/>
              </a:rPr>
              <a:t>c</a:t>
            </a:r>
            <a:r>
              <a:rPr lang="en-US" altLang="zh-CN" sz="2400" b="1" dirty="0" smtClean="0">
                <a:solidFill>
                  <a:srgbClr val="7030A0"/>
                </a:solidFill>
                <a:latin typeface="Arial" pitchFamily="34" charset="0"/>
                <a:ea typeface="黑体" pitchFamily="49" charset="-122"/>
                <a:cs typeface="Arial" pitchFamily="34" charset="0"/>
              </a:rPr>
              <a:t>onsiderations</a:t>
            </a:r>
            <a:endParaRPr lang="zh-CN" altLang="en-US" sz="2400" b="1" dirty="0">
              <a:solidFill>
                <a:srgbClr val="7030A0"/>
              </a:solidFill>
              <a:latin typeface="Arial" pitchFamily="34" charset="0"/>
              <a:ea typeface="黑体" pitchFamily="49" charset="-122"/>
              <a:cs typeface="Arial" pitchFamily="34" charset="0"/>
            </a:endParaRPr>
          </a:p>
        </p:txBody>
      </p:sp>
      <p:cxnSp>
        <p:nvCxnSpPr>
          <p:cNvPr id="4" name="直接连接符 3"/>
          <p:cNvCxnSpPr/>
          <p:nvPr/>
        </p:nvCxnSpPr>
        <p:spPr>
          <a:xfrm>
            <a:off x="533400" y="915988"/>
            <a:ext cx="8215370" cy="1588"/>
          </a:xfrm>
          <a:prstGeom prst="line">
            <a:avLst/>
          </a:prstGeom>
          <a:noFill/>
          <a:ln w="19050" cap="flat" cmpd="sng" algn="ctr">
            <a:solidFill>
              <a:srgbClr val="AB4500"/>
            </a:solidFill>
            <a:prstDash val="solid"/>
            <a:bevel/>
          </a:ln>
          <a:effectLst/>
        </p:spPr>
      </p:cxnSp>
      <p:pic>
        <p:nvPicPr>
          <p:cNvPr id="5" name="图片 4" descr="SppC-layout.png"/>
          <p:cNvPicPr>
            <a:picLocks noChangeAspect="1"/>
          </p:cNvPicPr>
          <p:nvPr/>
        </p:nvPicPr>
        <p:blipFill>
          <a:blip r:embed="rId3"/>
          <a:stretch>
            <a:fillRect/>
          </a:stretch>
        </p:blipFill>
        <p:spPr>
          <a:xfrm>
            <a:off x="1428728" y="1314117"/>
            <a:ext cx="6123049" cy="2400635"/>
          </a:xfrm>
          <a:prstGeom prst="rect">
            <a:avLst/>
          </a:prstGeom>
        </p:spPr>
      </p:pic>
      <p:sp>
        <p:nvSpPr>
          <p:cNvPr id="6" name="内容占位符 3"/>
          <p:cNvSpPr txBox="1">
            <a:spLocks/>
          </p:cNvSpPr>
          <p:nvPr/>
        </p:nvSpPr>
        <p:spPr>
          <a:xfrm>
            <a:off x="485804" y="3643314"/>
            <a:ext cx="8229600" cy="2571768"/>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Pct val="75000"/>
              <a:buFont typeface="Arial" pitchFamily="34" charset="0"/>
              <a:buChar char="•"/>
              <a:tabLst/>
              <a:defRPr/>
            </a:pPr>
            <a:r>
              <a:rPr kumimoji="0" lang="en-US" altLang="zh-CN" sz="20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Proton-proton collider luminosity</a:t>
            </a:r>
          </a:p>
          <a:p>
            <a:pPr marL="342900" marR="0" lvl="0" indent="-342900" algn="l" defTabSz="914400" rtl="0" eaLnBrk="1" fontAlgn="auto" latinLnBrk="0" hangingPunct="1">
              <a:lnSpc>
                <a:spcPct val="100000"/>
              </a:lnSpc>
              <a:spcBef>
                <a:spcPct val="20000"/>
              </a:spcBef>
              <a:spcAft>
                <a:spcPts val="0"/>
              </a:spcAft>
              <a:buClrTx/>
              <a:buSzPct val="75000"/>
              <a:buFont typeface="Arial" pitchFamily="34" charset="0"/>
              <a:buChar char="•"/>
              <a:tabLst/>
              <a:defRPr/>
            </a:pPr>
            <a:endParaRPr kumimoji="0" lang="en-US" altLang="zh-CN" sz="20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75000"/>
              <a:buFont typeface="Arial" pitchFamily="34" charset="0"/>
              <a:buChar char="•"/>
              <a:tabLst/>
              <a:defRPr/>
            </a:pPr>
            <a:endParaRPr kumimoji="0" lang="en-US" altLang="zh-CN" sz="20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75000"/>
              <a:buFont typeface="Arial" pitchFamily="34" charset="0"/>
              <a:buChar char="•"/>
              <a:tabLst/>
              <a:defRPr/>
            </a:pPr>
            <a:r>
              <a:rPr kumimoji="0" lang="en-US" altLang="zh-CN" sz="2000" b="0" i="0" u="none" strike="noStrike" kern="1200" cap="none" spc="0" normalizeH="0" baseline="0" noProof="0" dirty="0" smtClean="0">
                <a:ln>
                  <a:noFill/>
                </a:ln>
                <a:solidFill>
                  <a:sysClr val="windowText" lastClr="000000"/>
                </a:solidFill>
                <a:effectLst/>
                <a:uLnTx/>
                <a:uFillTx/>
                <a:latin typeface="Arial" pitchFamily="34" charset="0"/>
                <a:ea typeface="黑体" pitchFamily="49" charset="-122"/>
                <a:cs typeface="Arial" pitchFamily="34" charset="0"/>
              </a:rPr>
              <a:t>Main constraint: </a:t>
            </a:r>
            <a:r>
              <a:rPr kumimoji="0" lang="en-US" altLang="zh-CN" sz="2000" b="0" i="0" u="none" strike="noStrike" kern="1200" cap="none" spc="0" normalizeH="0" baseline="0" noProof="0" dirty="0" smtClean="0">
                <a:ln>
                  <a:noFill/>
                </a:ln>
                <a:solidFill>
                  <a:srgbClr val="C00000"/>
                </a:solidFill>
                <a:effectLst/>
                <a:uLnTx/>
                <a:uFillTx/>
                <a:latin typeface="Arial" pitchFamily="34" charset="0"/>
                <a:ea typeface="黑体" pitchFamily="49" charset="-122"/>
                <a:cs typeface="Arial" pitchFamily="34" charset="0"/>
              </a:rPr>
              <a:t>high-field superconducting dipole magnets</a:t>
            </a:r>
          </a:p>
          <a:p>
            <a:pPr marL="742950" marR="0" lvl="1" indent="-285750" algn="l" defTabSz="914400" rtl="0" eaLnBrk="1" fontAlgn="auto" latinLnBrk="0" hangingPunct="1">
              <a:lnSpc>
                <a:spcPct val="100000"/>
              </a:lnSpc>
              <a:spcBef>
                <a:spcPts val="800"/>
              </a:spcBef>
              <a:spcAft>
                <a:spcPts val="0"/>
              </a:spcAft>
              <a:buClrTx/>
              <a:buSzPct val="75000"/>
              <a:buFont typeface="Arial" pitchFamily="34" charset="0"/>
              <a:buChar char="–"/>
              <a:tabLst/>
              <a:defRPr/>
            </a:pPr>
            <a:r>
              <a:rPr kumimoji="0" lang="en-US" altLang="zh-CN" sz="1600" b="1"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50 km</a:t>
            </a:r>
            <a:r>
              <a:rPr kumimoji="0" lang="en-US" altLang="zh-CN" sz="16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         </a:t>
            </a:r>
            <a:r>
              <a:rPr kumimoji="0" lang="en-US" altLang="zh-CN" sz="1600" b="0" i="1" u="none" strike="noStrike" kern="1200" cap="none" spc="0" normalizeH="0" baseline="0" noProof="0" dirty="0" err="1"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B</a:t>
            </a:r>
            <a:r>
              <a:rPr kumimoji="0" lang="en-US" altLang="zh-CN" sz="1600" b="0" i="0" u="none" strike="noStrike" kern="1200" cap="none" spc="0" normalizeH="0" baseline="-25000" noProof="0" dirty="0" err="1"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max</a:t>
            </a:r>
            <a:r>
              <a:rPr kumimoji="0" lang="en-US" altLang="zh-CN" sz="16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 = 12 T, </a:t>
            </a:r>
            <a:r>
              <a:rPr kumimoji="0" lang="en-US" altLang="zh-CN" sz="1600" b="0" i="1"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E</a:t>
            </a:r>
            <a:r>
              <a:rPr kumimoji="0" lang="en-US" altLang="zh-CN" sz="16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 = 50 </a:t>
            </a:r>
            <a:r>
              <a:rPr kumimoji="0" lang="en-US" altLang="zh-CN" sz="1600" b="0" i="0" u="none" strike="noStrike" kern="1200" cap="none" spc="0" normalizeH="0" baseline="0" noProof="0" dirty="0" err="1"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TeV</a:t>
            </a:r>
            <a:endParaRPr kumimoji="0" lang="en-US" altLang="zh-CN" sz="16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endParaRPr>
          </a:p>
          <a:p>
            <a:pPr marL="742950" marR="0" lvl="1" indent="-285750" algn="l" defTabSz="914400" rtl="0" eaLnBrk="1" fontAlgn="auto" latinLnBrk="0" hangingPunct="1">
              <a:lnSpc>
                <a:spcPct val="100000"/>
              </a:lnSpc>
              <a:spcBef>
                <a:spcPts val="800"/>
              </a:spcBef>
              <a:spcAft>
                <a:spcPts val="0"/>
              </a:spcAft>
              <a:buClrTx/>
              <a:buSzPct val="75000"/>
              <a:buFont typeface="Arial" pitchFamily="34" charset="0"/>
              <a:buChar char="–"/>
              <a:tabLst/>
              <a:defRPr/>
            </a:pPr>
            <a:r>
              <a:rPr kumimoji="0" lang="en-US" altLang="zh-CN" sz="1600" b="1"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50 km</a:t>
            </a:r>
            <a:r>
              <a:rPr kumimoji="0" lang="en-US" altLang="zh-CN" sz="16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         </a:t>
            </a:r>
            <a:r>
              <a:rPr kumimoji="0" lang="en-US" altLang="zh-CN" sz="1600" b="0" i="1" u="none" strike="noStrike" kern="1200" cap="none" spc="0" normalizeH="0" baseline="0" noProof="0" dirty="0" err="1"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B</a:t>
            </a:r>
            <a:r>
              <a:rPr kumimoji="0" lang="en-US" altLang="zh-CN" sz="1600" b="0" i="0" u="none" strike="noStrike" kern="1200" cap="none" spc="0" normalizeH="0" baseline="-25000" noProof="0" dirty="0" err="1"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max</a:t>
            </a:r>
            <a:r>
              <a:rPr kumimoji="0" lang="en-US" altLang="zh-CN" sz="16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 = 20 T, </a:t>
            </a:r>
            <a:r>
              <a:rPr kumimoji="0" lang="en-US" altLang="zh-CN" sz="1600" b="0" i="1"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E</a:t>
            </a:r>
            <a:r>
              <a:rPr kumimoji="0" lang="en-US" altLang="zh-CN" sz="16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 = 70 </a:t>
            </a:r>
            <a:r>
              <a:rPr kumimoji="0" lang="en-US" altLang="zh-CN" sz="1600" b="0" i="0" u="none" strike="noStrike" kern="1200" cap="none" spc="0" normalizeH="0" baseline="0" noProof="0" dirty="0" err="1"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TeV</a:t>
            </a:r>
            <a:endParaRPr kumimoji="0" lang="en-US" altLang="zh-CN" sz="16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endParaRPr>
          </a:p>
          <a:p>
            <a:pPr marL="742950" marR="0" lvl="1" indent="-285750" algn="l" defTabSz="914400" rtl="0" eaLnBrk="1" fontAlgn="auto" latinLnBrk="0" hangingPunct="1">
              <a:lnSpc>
                <a:spcPct val="100000"/>
              </a:lnSpc>
              <a:spcBef>
                <a:spcPts val="800"/>
              </a:spcBef>
              <a:spcAft>
                <a:spcPts val="0"/>
              </a:spcAft>
              <a:buClrTx/>
              <a:buSzPct val="75000"/>
              <a:buFont typeface="Arial" pitchFamily="34" charset="0"/>
              <a:buChar char="–"/>
              <a:tabLst/>
              <a:defRPr/>
            </a:pPr>
            <a:r>
              <a:rPr kumimoji="0" lang="en-US" altLang="zh-CN" sz="1600" b="1"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70 km</a:t>
            </a:r>
            <a:r>
              <a:rPr kumimoji="0" lang="en-US" altLang="zh-CN" sz="16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         </a:t>
            </a:r>
            <a:r>
              <a:rPr kumimoji="0" lang="en-US" altLang="zh-CN" sz="1600" b="0" i="1" u="none" strike="noStrike" kern="1200" cap="none" spc="0" normalizeH="0" baseline="0" noProof="0" dirty="0" err="1"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B</a:t>
            </a:r>
            <a:r>
              <a:rPr kumimoji="0" lang="en-US" altLang="zh-CN" sz="1600" b="0" i="0" u="none" strike="noStrike" kern="1200" cap="none" spc="0" normalizeH="0" baseline="-25000" noProof="0" dirty="0" err="1"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max</a:t>
            </a:r>
            <a:r>
              <a:rPr kumimoji="0" lang="en-US" altLang="zh-CN" sz="16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 = 20 T, </a:t>
            </a:r>
            <a:r>
              <a:rPr kumimoji="0" lang="en-US" altLang="zh-CN" sz="1600" b="0" i="1"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E</a:t>
            </a:r>
            <a:r>
              <a:rPr kumimoji="0" lang="en-US" altLang="zh-CN" sz="16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 = 90 </a:t>
            </a:r>
            <a:r>
              <a:rPr kumimoji="0" lang="en-US" altLang="zh-CN" sz="1600" b="0" i="0" u="none" strike="noStrike" kern="1200" cap="none" spc="0" normalizeH="0" baseline="0" noProof="0" dirty="0" err="1"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rPr>
              <a:t>TeV</a:t>
            </a:r>
            <a:endParaRPr kumimoji="0" lang="en-US" altLang="zh-CN" sz="1600" b="0" i="0" u="none" strike="noStrike" kern="1200" cap="none" spc="0" normalizeH="0" baseline="0" noProof="0" dirty="0" smtClean="0">
              <a:ln>
                <a:noFill/>
              </a:ln>
              <a:solidFill>
                <a:sysClr val="windowText" lastClr="000000">
                  <a:lumMod val="95000"/>
                  <a:lumOff val="5000"/>
                </a:sysClr>
              </a:solidFill>
              <a:effectLst/>
              <a:uLnTx/>
              <a:uFillTx/>
              <a:latin typeface="Arial" pitchFamily="34" charset="0"/>
              <a:ea typeface="黑体" pitchFamily="49" charset="-122"/>
              <a:cs typeface="Arial" pitchFamily="34" charset="0"/>
            </a:endParaRPr>
          </a:p>
        </p:txBody>
      </p:sp>
      <p:graphicFrame>
        <p:nvGraphicFramePr>
          <p:cNvPr id="7" name="对象 6"/>
          <p:cNvGraphicFramePr>
            <a:graphicFrameLocks noChangeAspect="1"/>
          </p:cNvGraphicFramePr>
          <p:nvPr/>
        </p:nvGraphicFramePr>
        <p:xfrm>
          <a:off x="1500188" y="4070350"/>
          <a:ext cx="2922587" cy="644525"/>
        </p:xfrm>
        <a:graphic>
          <a:graphicData uri="http://schemas.openxmlformats.org/presentationml/2006/ole">
            <mc:AlternateContent xmlns:mc="http://schemas.openxmlformats.org/markup-compatibility/2006">
              <mc:Choice xmlns:v="urn:schemas-microsoft-com:vml" Requires="v">
                <p:oleObj spid="_x0000_s4293" name="Equation" r:id="rId4" imgW="2628900" imgH="584200" progId="Equation.DSMT4">
                  <p:embed/>
                </p:oleObj>
              </mc:Choice>
              <mc:Fallback>
                <p:oleObj name="Equation" r:id="rId4" imgW="2628900" imgH="5842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188" y="4070350"/>
                        <a:ext cx="29225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对象 7"/>
          <p:cNvGraphicFramePr>
            <a:graphicFrameLocks noChangeAspect="1"/>
          </p:cNvGraphicFramePr>
          <p:nvPr/>
        </p:nvGraphicFramePr>
        <p:xfrm>
          <a:off x="5214938" y="4081463"/>
          <a:ext cx="1377950" cy="633412"/>
        </p:xfrm>
        <a:graphic>
          <a:graphicData uri="http://schemas.openxmlformats.org/presentationml/2006/ole">
            <mc:AlternateContent xmlns:mc="http://schemas.openxmlformats.org/markup-compatibility/2006">
              <mc:Choice xmlns:v="urn:schemas-microsoft-com:vml" Requires="v">
                <p:oleObj spid="_x0000_s4294" name="公式" r:id="rId6" imgW="1069560" imgH="484560" progId="Equation.3">
                  <p:embed/>
                </p:oleObj>
              </mc:Choice>
              <mc:Fallback>
                <p:oleObj name="公式" r:id="rId6" imgW="1069560" imgH="48456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4938" y="4081463"/>
                        <a:ext cx="137795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对象 8"/>
          <p:cNvGraphicFramePr>
            <a:graphicFrameLocks noChangeAspect="1"/>
          </p:cNvGraphicFramePr>
          <p:nvPr/>
        </p:nvGraphicFramePr>
        <p:xfrm>
          <a:off x="5643563" y="5286375"/>
          <a:ext cx="1457325" cy="647700"/>
        </p:xfrm>
        <a:graphic>
          <a:graphicData uri="http://schemas.openxmlformats.org/presentationml/2006/ole">
            <mc:AlternateContent xmlns:mc="http://schemas.openxmlformats.org/markup-compatibility/2006">
              <mc:Choice xmlns:v="urn:schemas-microsoft-com:vml" Requires="v">
                <p:oleObj spid="_x0000_s4295" name="Equation" r:id="rId8" imgW="965200" imgH="431800" progId="Equation.DSMT4">
                  <p:embed/>
                </p:oleObj>
              </mc:Choice>
              <mc:Fallback>
                <p:oleObj name="Equation" r:id="rId8" imgW="965200" imgH="431800" progId="Equation.DSMT4">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43563" y="5286375"/>
                        <a:ext cx="1457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矩形 9"/>
          <p:cNvSpPr/>
          <p:nvPr/>
        </p:nvSpPr>
        <p:spPr>
          <a:xfrm>
            <a:off x="2362200" y="5486400"/>
            <a:ext cx="2362200" cy="72868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276359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smtClean="0"/>
              <a:t>September 12, 2014</a:t>
            </a:r>
            <a:endParaRPr lang="en-US"/>
          </a:p>
        </p:txBody>
      </p:sp>
      <p:sp>
        <p:nvSpPr>
          <p:cNvPr id="3" name="标题 1"/>
          <p:cNvSpPr txBox="1">
            <a:spLocks/>
          </p:cNvSpPr>
          <p:nvPr/>
        </p:nvSpPr>
        <p:spPr>
          <a:xfrm>
            <a:off x="404471" y="152400"/>
            <a:ext cx="8229600" cy="72547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000" b="1" dirty="0" smtClean="0">
                <a:solidFill>
                  <a:srgbClr val="0000FF"/>
                </a:solidFill>
                <a:latin typeface="Arial" pitchFamily="34" charset="0"/>
                <a:ea typeface="黑体" pitchFamily="49" charset="-122"/>
                <a:cs typeface="Arial" pitchFamily="34" charset="0"/>
              </a:rPr>
              <a:t>CEPC Accelerator Baseline Design</a:t>
            </a:r>
            <a:endParaRPr lang="zh-CN" altLang="en-US" sz="3000" b="1" dirty="0">
              <a:solidFill>
                <a:srgbClr val="0000FF"/>
              </a:solidFill>
              <a:latin typeface="Arial" pitchFamily="34" charset="0"/>
              <a:ea typeface="黑体" pitchFamily="49" charset="-122"/>
              <a:cs typeface="Arial" pitchFamily="34" charset="0"/>
            </a:endParaRPr>
          </a:p>
        </p:txBody>
      </p:sp>
      <p:cxnSp>
        <p:nvCxnSpPr>
          <p:cNvPr id="4" name="直接连接符 3"/>
          <p:cNvCxnSpPr/>
          <p:nvPr/>
        </p:nvCxnSpPr>
        <p:spPr>
          <a:xfrm>
            <a:off x="533400" y="915988"/>
            <a:ext cx="8215370" cy="1588"/>
          </a:xfrm>
          <a:prstGeom prst="line">
            <a:avLst/>
          </a:prstGeom>
          <a:noFill/>
          <a:ln w="19050" cap="flat" cmpd="sng" algn="ctr">
            <a:solidFill>
              <a:srgbClr val="AB4500"/>
            </a:solidFill>
            <a:prstDash val="solid"/>
            <a:bevel/>
          </a:ln>
          <a:effectLst/>
        </p:spPr>
      </p:cxnSp>
      <p:sp>
        <p:nvSpPr>
          <p:cNvPr id="5" name="标题 1"/>
          <p:cNvSpPr txBox="1">
            <a:spLocks/>
          </p:cNvSpPr>
          <p:nvPr/>
        </p:nvSpPr>
        <p:spPr>
          <a:xfrm>
            <a:off x="406092" y="848687"/>
            <a:ext cx="8229600" cy="8925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altLang="zh-CN" sz="2800" b="1" dirty="0" smtClean="0">
                <a:solidFill>
                  <a:srgbClr val="FF0000"/>
                </a:solidFill>
                <a:latin typeface="Comic Sans MS"/>
              </a:rPr>
              <a:t>Lattice design for CEPC ring</a:t>
            </a:r>
            <a:endParaRPr lang="zh-CN" altLang="en-US" sz="2800" b="1" dirty="0">
              <a:solidFill>
                <a:srgbClr val="FF0000"/>
              </a:solidFill>
              <a:latin typeface="Comic Sans MS"/>
            </a:endParaRPr>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471" y="1524001"/>
            <a:ext cx="3587018" cy="2797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626141"/>
            <a:ext cx="3121587" cy="2428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048" y="4208616"/>
            <a:ext cx="3243864" cy="2649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7693" t="2659" r="29980" b="27656"/>
          <a:stretch/>
        </p:blipFill>
        <p:spPr bwMode="auto">
          <a:xfrm>
            <a:off x="5105399" y="4029621"/>
            <a:ext cx="2992579" cy="2362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781993" y="6387391"/>
            <a:ext cx="889987" cy="369332"/>
          </a:xfrm>
          <a:prstGeom prst="rect">
            <a:avLst/>
          </a:prstGeom>
          <a:noFill/>
        </p:spPr>
        <p:txBody>
          <a:bodyPr wrap="none" rtlCol="0">
            <a:spAutoFit/>
          </a:bodyPr>
          <a:lstStyle/>
          <a:p>
            <a:r>
              <a:rPr lang="en-US" altLang="zh-CN" dirty="0" smtClean="0">
                <a:solidFill>
                  <a:srgbClr val="00B0F0"/>
                </a:solidFill>
              </a:rPr>
              <a:t>Q. Qing</a:t>
            </a:r>
            <a:endParaRPr lang="zh-CN" altLang="en-US" dirty="0">
              <a:solidFill>
                <a:srgbClr val="00B0F0"/>
              </a:solidFill>
            </a:endParaRPr>
          </a:p>
        </p:txBody>
      </p:sp>
    </p:spTree>
    <p:extLst>
      <p:ext uri="{BB962C8B-B14F-4D97-AF65-F5344CB8AC3E}">
        <p14:creationId xmlns:p14="http://schemas.microsoft.com/office/powerpoint/2010/main" val="19216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963"/>
          <a:stretch/>
        </p:blipFill>
        <p:spPr bwMode="auto">
          <a:xfrm>
            <a:off x="252502" y="521456"/>
            <a:ext cx="8100392" cy="6219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标题 1"/>
          <p:cNvSpPr txBox="1">
            <a:spLocks/>
          </p:cNvSpPr>
          <p:nvPr/>
        </p:nvSpPr>
        <p:spPr>
          <a:xfrm>
            <a:off x="515128" y="202403"/>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altLang="zh-CN" sz="2800" dirty="0" smtClean="0">
                <a:solidFill>
                  <a:srgbClr val="FF0000"/>
                </a:solidFill>
              </a:rPr>
              <a:t>Beam-beam study for CEPC</a:t>
            </a:r>
            <a:endParaRPr lang="zh-CN" altLang="en-US" sz="2800" dirty="0">
              <a:solidFill>
                <a:srgbClr val="FF0000"/>
              </a:solidFill>
            </a:endParaRPr>
          </a:p>
        </p:txBody>
      </p:sp>
      <p:sp>
        <p:nvSpPr>
          <p:cNvPr id="7" name="TextBox 6"/>
          <p:cNvSpPr txBox="1"/>
          <p:nvPr/>
        </p:nvSpPr>
        <p:spPr>
          <a:xfrm>
            <a:off x="6467616" y="6309320"/>
            <a:ext cx="2525030" cy="369332"/>
          </a:xfrm>
          <a:prstGeom prst="rect">
            <a:avLst/>
          </a:prstGeom>
          <a:noFill/>
        </p:spPr>
        <p:txBody>
          <a:bodyPr wrap="square" rtlCol="0">
            <a:spAutoFit/>
          </a:bodyPr>
          <a:lstStyle/>
          <a:p>
            <a:pPr fontAlgn="base">
              <a:spcBef>
                <a:spcPct val="0"/>
              </a:spcBef>
              <a:spcAft>
                <a:spcPct val="0"/>
              </a:spcAft>
            </a:pPr>
            <a:r>
              <a:rPr lang="en-US" altLang="zh-CN" dirty="0" smtClean="0">
                <a:solidFill>
                  <a:srgbClr val="000000"/>
                </a:solidFill>
                <a:latin typeface="Arial" charset="0"/>
                <a:ea typeface="宋体" charset="0"/>
              </a:rPr>
              <a:t>Courtesy of K. </a:t>
            </a:r>
            <a:r>
              <a:rPr lang="en-US" altLang="zh-CN" dirty="0" err="1" smtClean="0">
                <a:solidFill>
                  <a:srgbClr val="000000"/>
                </a:solidFill>
                <a:latin typeface="Arial" charset="0"/>
                <a:ea typeface="宋体" charset="0"/>
              </a:rPr>
              <a:t>Ohmi</a:t>
            </a:r>
            <a:r>
              <a:rPr lang="en-US" altLang="zh-CN" dirty="0" smtClean="0">
                <a:solidFill>
                  <a:srgbClr val="000000"/>
                </a:solidFill>
                <a:latin typeface="Arial" charset="0"/>
                <a:ea typeface="宋体" charset="0"/>
              </a:rPr>
              <a:t> .</a:t>
            </a:r>
            <a:endParaRPr lang="zh-CN" altLang="en-US" dirty="0">
              <a:solidFill>
                <a:srgbClr val="000000"/>
              </a:solidFill>
              <a:latin typeface="Arial" charset="0"/>
              <a:ea typeface="宋体" charset="0"/>
            </a:endParaRPr>
          </a:p>
        </p:txBody>
      </p:sp>
      <p:sp>
        <p:nvSpPr>
          <p:cNvPr id="4" name="日期占位符 3"/>
          <p:cNvSpPr>
            <a:spLocks noGrp="1"/>
          </p:cNvSpPr>
          <p:nvPr>
            <p:ph type="dt" sz="half" idx="10"/>
          </p:nvPr>
        </p:nvSpPr>
        <p:spPr/>
        <p:txBody>
          <a:bodyPr/>
          <a:lstStyle/>
          <a:p>
            <a:r>
              <a:rPr lang="en-US" altLang="zh-CN" smtClean="0">
                <a:solidFill>
                  <a:srgbClr val="000000"/>
                </a:solidFill>
              </a:rPr>
              <a:t>08-26-14</a:t>
            </a: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r>
              <a:rPr lang="en-US" altLang="zh-CN" smtClean="0">
                <a:solidFill>
                  <a:srgbClr val="000000"/>
                </a:solidFill>
              </a:rPr>
              <a:t>Next steps in the Energy Frontier - Hadron Colliders</a:t>
            </a:r>
            <a:endParaRPr lang="zh-CN" altLang="en-US">
              <a:solidFill>
                <a:srgbClr val="000000"/>
              </a:solidFill>
            </a:endParaRPr>
          </a:p>
        </p:txBody>
      </p:sp>
    </p:spTree>
    <p:extLst>
      <p:ext uri="{BB962C8B-B14F-4D97-AF65-F5344CB8AC3E}">
        <p14:creationId xmlns:p14="http://schemas.microsoft.com/office/powerpoint/2010/main" val="26682383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a:xfrm>
            <a:off x="515128" y="202403"/>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altLang="zh-CN" sz="3200" b="1" dirty="0" smtClean="0">
                <a:solidFill>
                  <a:srgbClr val="FF0000"/>
                </a:solidFill>
              </a:rPr>
              <a:t>Instability study for CEPC</a:t>
            </a:r>
            <a:endParaRPr lang="zh-CN" altLang="en-US" sz="3200" b="1"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980728"/>
            <a:ext cx="7452320" cy="5614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162800" y="6383710"/>
            <a:ext cx="889987" cy="369332"/>
          </a:xfrm>
          <a:prstGeom prst="rect">
            <a:avLst/>
          </a:prstGeom>
          <a:noFill/>
        </p:spPr>
        <p:txBody>
          <a:bodyPr wrap="none" rtlCol="0">
            <a:spAutoFit/>
          </a:bodyPr>
          <a:lstStyle/>
          <a:p>
            <a:r>
              <a:rPr lang="en-US" altLang="zh-CN" dirty="0" smtClean="0">
                <a:solidFill>
                  <a:srgbClr val="00B0F0"/>
                </a:solidFill>
                <a:ea typeface="宋体"/>
              </a:rPr>
              <a:t>Q. Qing</a:t>
            </a:r>
            <a:endParaRPr lang="zh-CN" altLang="en-US" dirty="0">
              <a:solidFill>
                <a:srgbClr val="00B0F0"/>
              </a:solidFill>
              <a:ea typeface="宋体"/>
            </a:endParaRPr>
          </a:p>
        </p:txBody>
      </p:sp>
    </p:spTree>
    <p:extLst>
      <p:ext uri="{BB962C8B-B14F-4D97-AF65-F5344CB8AC3E}">
        <p14:creationId xmlns:p14="http://schemas.microsoft.com/office/powerpoint/2010/main" val="40237463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990600"/>
            <a:ext cx="6577506" cy="5016758"/>
          </a:xfrm>
          <a:prstGeom prst="rect">
            <a:avLst/>
          </a:prstGeom>
          <a:noFill/>
        </p:spPr>
        <p:txBody>
          <a:bodyPr wrap="none" rtlCol="0">
            <a:spAutoFit/>
          </a:bodyPr>
          <a:lstStyle/>
          <a:p>
            <a:pPr>
              <a:spcBef>
                <a:spcPts val="1200"/>
              </a:spcBef>
            </a:pPr>
            <a:r>
              <a:rPr lang="en-US" altLang="zh-CN" sz="2600" dirty="0" smtClean="0">
                <a:solidFill>
                  <a:srgbClr val="C00000"/>
                </a:solidFill>
                <a:sym typeface="Symbol"/>
              </a:rPr>
              <a:t>The </a:t>
            </a:r>
            <a:r>
              <a:rPr lang="en-US" sz="2600" dirty="0" smtClean="0">
                <a:solidFill>
                  <a:srgbClr val="C00000"/>
                </a:solidFill>
              </a:rPr>
              <a:t>CEPC-SppC</a:t>
            </a:r>
            <a:r>
              <a:rPr lang="en-US" sz="2600" dirty="0" smtClean="0">
                <a:solidFill>
                  <a:srgbClr val="002060"/>
                </a:solidFill>
              </a:rPr>
              <a:t> </a:t>
            </a:r>
            <a:r>
              <a:rPr lang="en-US" altLang="zh-CN" sz="2600" dirty="0" smtClean="0">
                <a:solidFill>
                  <a:srgbClr val="C00000"/>
                </a:solidFill>
              </a:rPr>
              <a:t>Study Group</a:t>
            </a:r>
            <a:r>
              <a:rPr lang="en-US" altLang="zh-CN" sz="2600" dirty="0" smtClean="0">
                <a:solidFill>
                  <a:srgbClr val="002060"/>
                </a:solidFill>
              </a:rPr>
              <a:t> </a:t>
            </a:r>
            <a:r>
              <a:rPr lang="en-US" altLang="zh-CN" sz="2600" dirty="0" smtClean="0">
                <a:solidFill>
                  <a:srgbClr val="000099"/>
                </a:solidFill>
              </a:rPr>
              <a:t>– a brief reminder</a:t>
            </a:r>
            <a:endParaRPr lang="en-US" altLang="zh-CN" sz="2600" dirty="0">
              <a:solidFill>
                <a:srgbClr val="000099"/>
              </a:solidFill>
            </a:endParaRPr>
          </a:p>
          <a:p>
            <a:pPr>
              <a:spcBef>
                <a:spcPts val="1200"/>
              </a:spcBef>
            </a:pPr>
            <a:r>
              <a:rPr lang="en-US" altLang="zh-CN" sz="2600" dirty="0" smtClean="0">
                <a:solidFill>
                  <a:srgbClr val="C00000"/>
                </a:solidFill>
                <a:sym typeface="Symbol"/>
              </a:rPr>
              <a:t>Progress and Status</a:t>
            </a:r>
          </a:p>
          <a:p>
            <a:pPr marL="1371600" lvl="2" indent="-457200">
              <a:lnSpc>
                <a:spcPct val="150000"/>
              </a:lnSpc>
              <a:buFont typeface="Wingdings" panose="05000000000000000000" pitchFamily="2" charset="2"/>
              <a:buChar char="Ø"/>
            </a:pPr>
            <a:r>
              <a:rPr lang="en-US" sz="2000" dirty="0" smtClean="0">
                <a:solidFill>
                  <a:srgbClr val="000099"/>
                </a:solidFill>
              </a:rPr>
              <a:t>Theory</a:t>
            </a:r>
          </a:p>
          <a:p>
            <a:pPr marL="1371600" lvl="2" indent="-457200">
              <a:buFont typeface="Wingdings" panose="05000000000000000000" pitchFamily="2" charset="2"/>
              <a:buChar char="Ø"/>
            </a:pPr>
            <a:r>
              <a:rPr lang="en-US" sz="2000" dirty="0" smtClean="0">
                <a:solidFill>
                  <a:srgbClr val="000099"/>
                </a:solidFill>
              </a:rPr>
              <a:t>Accelerators: CEPC, SPPC</a:t>
            </a:r>
          </a:p>
          <a:p>
            <a:pPr marL="1371600" lvl="2" indent="-457200">
              <a:buFont typeface="Wingdings" panose="05000000000000000000" pitchFamily="2" charset="2"/>
              <a:buChar char="Ø"/>
            </a:pPr>
            <a:r>
              <a:rPr lang="en-US" sz="2000" dirty="0" smtClean="0">
                <a:solidFill>
                  <a:srgbClr val="000099"/>
                </a:solidFill>
              </a:rPr>
              <a:t>Detector</a:t>
            </a:r>
          </a:p>
          <a:p>
            <a:pPr marL="1371600" lvl="2" indent="-457200">
              <a:buFont typeface="Wingdings" panose="05000000000000000000" pitchFamily="2" charset="2"/>
              <a:buChar char="Ø"/>
            </a:pPr>
            <a:r>
              <a:rPr lang="en-US" sz="2000" dirty="0" smtClean="0">
                <a:solidFill>
                  <a:srgbClr val="000099"/>
                </a:solidFill>
              </a:rPr>
              <a:t>Simulation and </a:t>
            </a:r>
            <a:r>
              <a:rPr lang="en-US" sz="2000" dirty="0">
                <a:solidFill>
                  <a:srgbClr val="000099"/>
                </a:solidFill>
              </a:rPr>
              <a:t>p</a:t>
            </a:r>
            <a:r>
              <a:rPr lang="en-US" sz="2000" dirty="0" smtClean="0">
                <a:solidFill>
                  <a:srgbClr val="000099"/>
                </a:solidFill>
              </a:rPr>
              <a:t>hysics reach </a:t>
            </a:r>
          </a:p>
          <a:p>
            <a:pPr marL="1371600" lvl="2" indent="-457200">
              <a:buFont typeface="Wingdings" panose="05000000000000000000" pitchFamily="2" charset="2"/>
              <a:buChar char="Ø"/>
            </a:pPr>
            <a:r>
              <a:rPr lang="en-US" sz="2000" dirty="0" smtClean="0">
                <a:solidFill>
                  <a:srgbClr val="000099"/>
                </a:solidFill>
              </a:rPr>
              <a:t>Civil engineering &amp; support</a:t>
            </a:r>
          </a:p>
          <a:p>
            <a:pPr marL="1371600" lvl="2" indent="-457200">
              <a:buFont typeface="Wingdings" panose="05000000000000000000" pitchFamily="2" charset="2"/>
              <a:buChar char="Ø"/>
            </a:pPr>
            <a:r>
              <a:rPr lang="en-US" sz="2000" dirty="0" smtClean="0">
                <a:solidFill>
                  <a:srgbClr val="000099"/>
                </a:solidFill>
              </a:rPr>
              <a:t>Communication, outreach and education</a:t>
            </a:r>
          </a:p>
          <a:p>
            <a:pPr marL="1371600" lvl="2" indent="-457200">
              <a:buFont typeface="Wingdings" panose="05000000000000000000" pitchFamily="2" charset="2"/>
              <a:buChar char="Ø"/>
            </a:pPr>
            <a:r>
              <a:rPr lang="en-US" sz="2000" dirty="0" smtClean="0">
                <a:solidFill>
                  <a:srgbClr val="000099"/>
                </a:solidFill>
              </a:rPr>
              <a:t>Training and professional development</a:t>
            </a:r>
          </a:p>
          <a:p>
            <a:pPr>
              <a:spcBef>
                <a:spcPts val="1200"/>
              </a:spcBef>
            </a:pPr>
            <a:r>
              <a:rPr lang="en-US" altLang="zh-CN" sz="2600" dirty="0" err="1" smtClean="0">
                <a:solidFill>
                  <a:srgbClr val="C00000"/>
                </a:solidFill>
                <a:sym typeface="Symbol"/>
              </a:rPr>
              <a:t>preCDR</a:t>
            </a:r>
            <a:r>
              <a:rPr lang="zh-CN" altLang="en-US" sz="2600" dirty="0" smtClean="0">
                <a:solidFill>
                  <a:srgbClr val="0000FF"/>
                </a:solidFill>
                <a:sym typeface="Symbol"/>
              </a:rPr>
              <a:t> </a:t>
            </a:r>
            <a:r>
              <a:rPr lang="en-US" altLang="zh-CN" sz="2600" dirty="0" smtClean="0">
                <a:solidFill>
                  <a:srgbClr val="000099"/>
                </a:solidFill>
              </a:rPr>
              <a:t>–  status, issues</a:t>
            </a:r>
            <a:r>
              <a:rPr lang="en-US" altLang="zh-CN" sz="2600" dirty="0">
                <a:solidFill>
                  <a:srgbClr val="000099"/>
                </a:solidFill>
              </a:rPr>
              <a:t> </a:t>
            </a:r>
            <a:r>
              <a:rPr lang="en-US" altLang="zh-CN" sz="2600" dirty="0" smtClean="0">
                <a:solidFill>
                  <a:srgbClr val="000099"/>
                </a:solidFill>
              </a:rPr>
              <a:t>and schedule</a:t>
            </a:r>
            <a:endParaRPr lang="en-US" altLang="zh-CN" sz="2600" dirty="0" smtClean="0">
              <a:solidFill>
                <a:srgbClr val="0000FF"/>
              </a:solidFill>
              <a:sym typeface="Symbol"/>
            </a:endParaRPr>
          </a:p>
          <a:p>
            <a:pPr>
              <a:spcBef>
                <a:spcPts val="1200"/>
              </a:spcBef>
            </a:pPr>
            <a:r>
              <a:rPr lang="en-US" altLang="zh-CN" sz="2600" dirty="0" smtClean="0">
                <a:solidFill>
                  <a:srgbClr val="C00000"/>
                </a:solidFill>
                <a:sym typeface="Symbol"/>
              </a:rPr>
              <a:t>At this workshop </a:t>
            </a:r>
            <a:r>
              <a:rPr lang="en-US" altLang="zh-CN" sz="2600" dirty="0">
                <a:solidFill>
                  <a:srgbClr val="000099"/>
                </a:solidFill>
              </a:rPr>
              <a:t>– </a:t>
            </a:r>
            <a:r>
              <a:rPr lang="en-US" altLang="zh-CN" sz="2600" dirty="0" smtClean="0">
                <a:solidFill>
                  <a:srgbClr val="000099"/>
                </a:solidFill>
              </a:rPr>
              <a:t>focus is on </a:t>
            </a:r>
            <a:r>
              <a:rPr lang="en-US" altLang="zh-CN" sz="2600" dirty="0" err="1" smtClean="0">
                <a:solidFill>
                  <a:srgbClr val="000099"/>
                </a:solidFill>
              </a:rPr>
              <a:t>preCDR</a:t>
            </a:r>
            <a:endParaRPr lang="en-US" altLang="zh-CN" sz="2600" dirty="0">
              <a:solidFill>
                <a:srgbClr val="C00000"/>
              </a:solidFill>
              <a:sym typeface="Symbol"/>
            </a:endParaRPr>
          </a:p>
          <a:p>
            <a:pPr>
              <a:spcBef>
                <a:spcPts val="1200"/>
              </a:spcBef>
            </a:pPr>
            <a:r>
              <a:rPr lang="en-US" altLang="zh-CN" sz="2600" dirty="0" smtClean="0">
                <a:solidFill>
                  <a:srgbClr val="C00000"/>
                </a:solidFill>
                <a:sym typeface="Symbol"/>
              </a:rPr>
              <a:t>Summary</a:t>
            </a:r>
          </a:p>
        </p:txBody>
      </p:sp>
      <p:sp>
        <p:nvSpPr>
          <p:cNvPr id="4" name="Rectangle 3"/>
          <p:cNvSpPr/>
          <p:nvPr/>
        </p:nvSpPr>
        <p:spPr>
          <a:xfrm>
            <a:off x="567591" y="228600"/>
            <a:ext cx="1505540" cy="584775"/>
          </a:xfrm>
          <a:prstGeom prst="rect">
            <a:avLst/>
          </a:prstGeom>
        </p:spPr>
        <p:txBody>
          <a:bodyPr wrap="none">
            <a:spAutoFit/>
          </a:bodyPr>
          <a:lstStyle/>
          <a:p>
            <a:r>
              <a:rPr lang="en-US" sz="3200" b="1" dirty="0" smtClean="0">
                <a:solidFill>
                  <a:srgbClr val="0000FF"/>
                </a:solidFill>
                <a:latin typeface="Times New Roman" pitchFamily="18" charset="0"/>
                <a:cs typeface="Times New Roman" pitchFamily="18" charset="0"/>
              </a:rPr>
              <a:t>Outline</a:t>
            </a:r>
            <a:endParaRPr lang="en-US" sz="2400" b="1" dirty="0">
              <a:solidFill>
                <a:srgbClr val="0000FF"/>
              </a:solidFill>
              <a:latin typeface="Times New Roman" pitchFamily="18" charset="0"/>
              <a:cs typeface="Times New Roman" pitchFamily="18" charset="0"/>
            </a:endParaRPr>
          </a:p>
        </p:txBody>
      </p:sp>
      <p:sp>
        <p:nvSpPr>
          <p:cNvPr id="2" name="页脚占位符 1"/>
          <p:cNvSpPr>
            <a:spLocks noGrp="1"/>
          </p:cNvSpPr>
          <p:nvPr>
            <p:ph type="ftr" sz="quarter" idx="11"/>
          </p:nvPr>
        </p:nvSpPr>
        <p:spPr/>
        <p:txBody>
          <a:bodyPr/>
          <a:lstStyle/>
          <a:p>
            <a:r>
              <a:rPr lang="en-US" smtClean="0"/>
              <a:t>September 12, 2014</a:t>
            </a:r>
            <a:endParaRPr lang="en-US"/>
          </a:p>
        </p:txBody>
      </p:sp>
    </p:spTree>
    <p:extLst>
      <p:ext uri="{BB962C8B-B14F-4D97-AF65-F5344CB8AC3E}">
        <p14:creationId xmlns:p14="http://schemas.microsoft.com/office/powerpoint/2010/main" val="41130593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p:cNvSpPr>
          <p:nvPr>
            <p:ph type="title"/>
          </p:nvPr>
        </p:nvSpPr>
        <p:spPr>
          <a:xfrm>
            <a:off x="428625" y="0"/>
            <a:ext cx="8229600" cy="850900"/>
          </a:xfrm>
        </p:spPr>
        <p:txBody>
          <a:bodyPr/>
          <a:lstStyle/>
          <a:p>
            <a:r>
              <a:rPr lang="en-US" altLang="zh-CN" sz="3600" b="1" smtClean="0"/>
              <a:t>IR optics with L*=1.5m</a:t>
            </a:r>
            <a:endParaRPr lang="zh-CN" altLang="en-US" sz="3600" b="1" smtClean="0"/>
          </a:p>
        </p:txBody>
      </p:sp>
      <p:sp>
        <p:nvSpPr>
          <p:cNvPr id="20483" name="内容占位符 2"/>
          <p:cNvSpPr>
            <a:spLocks noGrp="1"/>
          </p:cNvSpPr>
          <p:nvPr>
            <p:ph idx="1"/>
          </p:nvPr>
        </p:nvSpPr>
        <p:spPr>
          <a:xfrm>
            <a:off x="914400" y="1071563"/>
            <a:ext cx="8229600" cy="719137"/>
          </a:xfrm>
        </p:spPr>
        <p:txBody>
          <a:bodyPr/>
          <a:lstStyle/>
          <a:p>
            <a:r>
              <a:rPr lang="en-US" altLang="zh-CN" sz="2800" dirty="0" err="1" smtClean="0"/>
              <a:t>betx</a:t>
            </a:r>
            <a:r>
              <a:rPr lang="en-US" altLang="zh-CN" sz="2800" dirty="0" smtClean="0"/>
              <a:t>*=0.8m, </a:t>
            </a:r>
            <a:r>
              <a:rPr lang="en-US" altLang="zh-CN" sz="2800" dirty="0" err="1" smtClean="0"/>
              <a:t>bety</a:t>
            </a:r>
            <a:r>
              <a:rPr lang="en-US" altLang="zh-CN" sz="2800" dirty="0" smtClean="0"/>
              <a:t>*=1.2mm, </a:t>
            </a:r>
            <a:r>
              <a:rPr lang="en-US" altLang="zh-CN" sz="2800" b="1" dirty="0" smtClean="0">
                <a:solidFill>
                  <a:srgbClr val="7030A0"/>
                </a:solidFill>
              </a:rPr>
              <a:t>L*=1.5m</a:t>
            </a:r>
          </a:p>
        </p:txBody>
      </p:sp>
      <p:pic>
        <p:nvPicPr>
          <p:cNvPr id="20484" name="Picture 3"/>
          <p:cNvPicPr>
            <a:picLocks noChangeAspect="1" noChangeArrowheads="1"/>
          </p:cNvPicPr>
          <p:nvPr/>
        </p:nvPicPr>
        <p:blipFill>
          <a:blip r:embed="rId2"/>
          <a:srcRect/>
          <a:stretch>
            <a:fillRect/>
          </a:stretch>
        </p:blipFill>
        <p:spPr bwMode="auto">
          <a:xfrm>
            <a:off x="1619250" y="2205038"/>
            <a:ext cx="5953125" cy="4608512"/>
          </a:xfrm>
          <a:prstGeom prst="rect">
            <a:avLst/>
          </a:prstGeom>
          <a:noFill/>
          <a:ln w="9525">
            <a:noFill/>
            <a:miter lim="800000"/>
            <a:headEnd/>
            <a:tailEnd/>
          </a:ln>
        </p:spPr>
      </p:pic>
      <p:sp>
        <p:nvSpPr>
          <p:cNvPr id="20485" name="TextBox 4"/>
          <p:cNvSpPr txBox="1">
            <a:spLocks noChangeArrowheads="1"/>
          </p:cNvSpPr>
          <p:nvPr/>
        </p:nvSpPr>
        <p:spPr bwMode="auto">
          <a:xfrm>
            <a:off x="1763713" y="1628775"/>
            <a:ext cx="431800" cy="369888"/>
          </a:xfrm>
          <a:prstGeom prst="rect">
            <a:avLst/>
          </a:prstGeom>
          <a:noFill/>
          <a:ln w="9525">
            <a:noFill/>
            <a:miter lim="800000"/>
            <a:headEnd/>
            <a:tailEnd/>
          </a:ln>
        </p:spPr>
        <p:txBody>
          <a:bodyPr>
            <a:spAutoFit/>
          </a:bodyPr>
          <a:lstStyle/>
          <a:p>
            <a:r>
              <a:rPr lang="en-US" altLang="zh-CN">
                <a:solidFill>
                  <a:srgbClr val="FF0000"/>
                </a:solidFill>
              </a:rPr>
              <a:t>IP</a:t>
            </a:r>
            <a:endParaRPr lang="zh-CN" altLang="en-US">
              <a:solidFill>
                <a:srgbClr val="FF0000"/>
              </a:solidFill>
            </a:endParaRPr>
          </a:p>
        </p:txBody>
      </p:sp>
      <p:cxnSp>
        <p:nvCxnSpPr>
          <p:cNvPr id="7" name="直接箭头连接符 6"/>
          <p:cNvCxnSpPr/>
          <p:nvPr/>
        </p:nvCxnSpPr>
        <p:spPr>
          <a:xfrm>
            <a:off x="1979613" y="1989138"/>
            <a:ext cx="288925" cy="431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700338" y="1846263"/>
            <a:ext cx="0" cy="3698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268538" y="1844675"/>
            <a:ext cx="0" cy="369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140200" y="1855788"/>
            <a:ext cx="0" cy="3698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580063" y="1844675"/>
            <a:ext cx="0" cy="369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084888" y="1844675"/>
            <a:ext cx="0" cy="369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2339975" y="1989138"/>
            <a:ext cx="28733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2771775" y="1989138"/>
            <a:ext cx="12954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a:off x="4211638" y="1989138"/>
            <a:ext cx="1296987"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a:off x="5651500" y="1989138"/>
            <a:ext cx="360363"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0496" name="TextBox 2047"/>
          <p:cNvSpPr txBox="1">
            <a:spLocks noChangeArrowheads="1"/>
          </p:cNvSpPr>
          <p:nvPr/>
        </p:nvSpPr>
        <p:spPr bwMode="auto">
          <a:xfrm>
            <a:off x="2268538" y="1628775"/>
            <a:ext cx="431800" cy="369888"/>
          </a:xfrm>
          <a:prstGeom prst="rect">
            <a:avLst/>
          </a:prstGeom>
          <a:noFill/>
          <a:ln w="9525">
            <a:noFill/>
            <a:miter lim="800000"/>
            <a:headEnd/>
            <a:tailEnd/>
          </a:ln>
        </p:spPr>
        <p:txBody>
          <a:bodyPr>
            <a:spAutoFit/>
          </a:bodyPr>
          <a:lstStyle/>
          <a:p>
            <a:r>
              <a:rPr lang="en-US" altLang="zh-CN">
                <a:solidFill>
                  <a:srgbClr val="FF0000"/>
                </a:solidFill>
              </a:rPr>
              <a:t>FT</a:t>
            </a:r>
            <a:endParaRPr lang="zh-CN" altLang="en-US">
              <a:solidFill>
                <a:srgbClr val="FF0000"/>
              </a:solidFill>
            </a:endParaRPr>
          </a:p>
        </p:txBody>
      </p:sp>
      <p:sp>
        <p:nvSpPr>
          <p:cNvPr id="20497" name="TextBox 35"/>
          <p:cNvSpPr txBox="1">
            <a:spLocks noChangeArrowheads="1"/>
          </p:cNvSpPr>
          <p:nvPr/>
        </p:nvSpPr>
        <p:spPr bwMode="auto">
          <a:xfrm>
            <a:off x="3132138" y="1628775"/>
            <a:ext cx="647700" cy="369888"/>
          </a:xfrm>
          <a:prstGeom prst="rect">
            <a:avLst/>
          </a:prstGeom>
          <a:noFill/>
          <a:ln w="9525">
            <a:noFill/>
            <a:miter lim="800000"/>
            <a:headEnd/>
            <a:tailEnd/>
          </a:ln>
        </p:spPr>
        <p:txBody>
          <a:bodyPr>
            <a:spAutoFit/>
          </a:bodyPr>
          <a:lstStyle/>
          <a:p>
            <a:r>
              <a:rPr lang="en-US" altLang="zh-CN">
                <a:solidFill>
                  <a:srgbClr val="FF0000"/>
                </a:solidFill>
              </a:rPr>
              <a:t>CCY</a:t>
            </a:r>
            <a:endParaRPr lang="zh-CN" altLang="en-US">
              <a:solidFill>
                <a:srgbClr val="FF0000"/>
              </a:solidFill>
            </a:endParaRPr>
          </a:p>
        </p:txBody>
      </p:sp>
      <p:sp>
        <p:nvSpPr>
          <p:cNvPr id="20498" name="TextBox 36"/>
          <p:cNvSpPr txBox="1">
            <a:spLocks noChangeArrowheads="1"/>
          </p:cNvSpPr>
          <p:nvPr/>
        </p:nvSpPr>
        <p:spPr bwMode="auto">
          <a:xfrm>
            <a:off x="4572000" y="1628775"/>
            <a:ext cx="647700" cy="369888"/>
          </a:xfrm>
          <a:prstGeom prst="rect">
            <a:avLst/>
          </a:prstGeom>
          <a:noFill/>
          <a:ln w="9525">
            <a:noFill/>
            <a:miter lim="800000"/>
            <a:headEnd/>
            <a:tailEnd/>
          </a:ln>
        </p:spPr>
        <p:txBody>
          <a:bodyPr>
            <a:spAutoFit/>
          </a:bodyPr>
          <a:lstStyle/>
          <a:p>
            <a:r>
              <a:rPr lang="en-US" altLang="zh-CN">
                <a:solidFill>
                  <a:srgbClr val="FF0000"/>
                </a:solidFill>
              </a:rPr>
              <a:t>CCX</a:t>
            </a:r>
            <a:endParaRPr lang="zh-CN" altLang="en-US">
              <a:solidFill>
                <a:srgbClr val="FF0000"/>
              </a:solidFill>
            </a:endParaRPr>
          </a:p>
        </p:txBody>
      </p:sp>
      <p:sp>
        <p:nvSpPr>
          <p:cNvPr id="20499" name="TextBox 37"/>
          <p:cNvSpPr txBox="1">
            <a:spLocks noChangeArrowheads="1"/>
          </p:cNvSpPr>
          <p:nvPr/>
        </p:nvSpPr>
        <p:spPr bwMode="auto">
          <a:xfrm>
            <a:off x="5651500" y="1628775"/>
            <a:ext cx="576263" cy="369888"/>
          </a:xfrm>
          <a:prstGeom prst="rect">
            <a:avLst/>
          </a:prstGeom>
          <a:noFill/>
          <a:ln w="9525">
            <a:noFill/>
            <a:miter lim="800000"/>
            <a:headEnd/>
            <a:tailEnd/>
          </a:ln>
        </p:spPr>
        <p:txBody>
          <a:bodyPr>
            <a:spAutoFit/>
          </a:bodyPr>
          <a:lstStyle/>
          <a:p>
            <a:r>
              <a:rPr lang="en-US" altLang="zh-CN">
                <a:solidFill>
                  <a:srgbClr val="FF0000"/>
                </a:solidFill>
              </a:rPr>
              <a:t>MT</a:t>
            </a:r>
            <a:endParaRPr lang="zh-CN" altLang="en-US">
              <a:solidFill>
                <a:srgbClr val="FF0000"/>
              </a:solidFill>
            </a:endParaRPr>
          </a:p>
        </p:txBody>
      </p:sp>
      <p:sp>
        <p:nvSpPr>
          <p:cNvPr id="20500" name="TextBox 2053"/>
          <p:cNvSpPr txBox="1">
            <a:spLocks noChangeArrowheads="1"/>
          </p:cNvSpPr>
          <p:nvPr/>
        </p:nvSpPr>
        <p:spPr bwMode="auto">
          <a:xfrm>
            <a:off x="7556500" y="3933825"/>
            <a:ext cx="1463675" cy="2584450"/>
          </a:xfrm>
          <a:prstGeom prst="rect">
            <a:avLst/>
          </a:prstGeom>
          <a:noFill/>
          <a:ln w="9525">
            <a:noFill/>
            <a:miter lim="800000"/>
            <a:headEnd/>
            <a:tailEnd/>
          </a:ln>
        </p:spPr>
        <p:txBody>
          <a:bodyPr>
            <a:spAutoFit/>
          </a:bodyPr>
          <a:lstStyle/>
          <a:p>
            <a:r>
              <a:rPr lang="en-US" altLang="zh-CN" sz="1200">
                <a:solidFill>
                  <a:prstClr val="black"/>
                </a:solidFill>
              </a:rPr>
              <a:t>FT: final telescopic transformer</a:t>
            </a:r>
          </a:p>
          <a:p>
            <a:endParaRPr lang="en-US" altLang="zh-CN" sz="1200">
              <a:solidFill>
                <a:prstClr val="black"/>
              </a:solidFill>
            </a:endParaRPr>
          </a:p>
          <a:p>
            <a:r>
              <a:rPr lang="en-US" altLang="zh-CN" sz="1200">
                <a:solidFill>
                  <a:prstClr val="black"/>
                </a:solidFill>
              </a:rPr>
              <a:t>CCY: chromatic correction section y</a:t>
            </a:r>
          </a:p>
          <a:p>
            <a:endParaRPr lang="en-US" altLang="zh-CN" sz="1200">
              <a:solidFill>
                <a:prstClr val="black"/>
              </a:solidFill>
            </a:endParaRPr>
          </a:p>
          <a:p>
            <a:r>
              <a:rPr lang="en-US" altLang="zh-CN" sz="1200">
                <a:solidFill>
                  <a:prstClr val="black"/>
                </a:solidFill>
              </a:rPr>
              <a:t>CCX: chromatic correction section x</a:t>
            </a:r>
          </a:p>
          <a:p>
            <a:endParaRPr lang="en-US" altLang="zh-CN" sz="1200">
              <a:solidFill>
                <a:prstClr val="black"/>
              </a:solidFill>
            </a:endParaRPr>
          </a:p>
          <a:p>
            <a:r>
              <a:rPr lang="en-US" altLang="zh-CN" sz="1200">
                <a:solidFill>
                  <a:prstClr val="black"/>
                </a:solidFill>
              </a:rPr>
              <a:t>MT: matching telescopic transformer</a:t>
            </a:r>
          </a:p>
          <a:p>
            <a:endParaRPr lang="zh-CN" altLang="en-US">
              <a:solidFill>
                <a:prstClr val="black"/>
              </a:solidFill>
            </a:endParaRPr>
          </a:p>
        </p:txBody>
      </p:sp>
      <p:cxnSp>
        <p:nvCxnSpPr>
          <p:cNvPr id="22" name="直接连接符 21"/>
          <p:cNvCxnSpPr/>
          <p:nvPr/>
        </p:nvCxnSpPr>
        <p:spPr>
          <a:xfrm>
            <a:off x="785813" y="785813"/>
            <a:ext cx="7058025" cy="0"/>
          </a:xfrm>
          <a:prstGeom prst="line">
            <a:avLst/>
          </a:prstGeom>
          <a:ln w="47625">
            <a:solidFill>
              <a:srgbClr val="003CB4"/>
            </a:solidFill>
          </a:ln>
        </p:spPr>
        <p:style>
          <a:lnRef idx="1">
            <a:schemeClr val="accent1"/>
          </a:lnRef>
          <a:fillRef idx="0">
            <a:schemeClr val="accent1"/>
          </a:fillRef>
          <a:effectRef idx="0">
            <a:schemeClr val="accent1"/>
          </a:effectRef>
          <a:fontRef idx="minor">
            <a:schemeClr val="tx1"/>
          </a:fontRef>
        </p:style>
      </p:cxnSp>
      <p:sp>
        <p:nvSpPr>
          <p:cNvPr id="20502" name="TextBox 22"/>
          <p:cNvSpPr txBox="1">
            <a:spLocks noChangeArrowheads="1"/>
          </p:cNvSpPr>
          <p:nvPr/>
        </p:nvSpPr>
        <p:spPr bwMode="auto">
          <a:xfrm>
            <a:off x="0" y="1785938"/>
            <a:ext cx="1785938" cy="4400550"/>
          </a:xfrm>
          <a:prstGeom prst="rect">
            <a:avLst/>
          </a:prstGeom>
          <a:noFill/>
          <a:ln w="9525">
            <a:noFill/>
            <a:miter lim="800000"/>
            <a:headEnd/>
            <a:tailEnd/>
          </a:ln>
        </p:spPr>
        <p:txBody>
          <a:bodyPr>
            <a:spAutoFit/>
          </a:bodyPr>
          <a:lstStyle/>
          <a:p>
            <a:r>
              <a:rPr lang="en-US" altLang="zh-CN" sz="2000">
                <a:solidFill>
                  <a:srgbClr val="FF0000"/>
                </a:solidFill>
              </a:rPr>
              <a:t>The key issue of pre-CDR</a:t>
            </a:r>
          </a:p>
          <a:p>
            <a:r>
              <a:rPr lang="en-US" altLang="zh-CN" sz="2000">
                <a:solidFill>
                  <a:srgbClr val="FF0000"/>
                </a:solidFill>
              </a:rPr>
              <a:t>is to have a working FFS in CEPC with enough off-momentum dynamic apertures</a:t>
            </a:r>
          </a:p>
          <a:p>
            <a:endParaRPr lang="en-US" altLang="zh-CN" sz="2000">
              <a:solidFill>
                <a:srgbClr val="FF0000"/>
              </a:solidFill>
            </a:endParaRPr>
          </a:p>
          <a:p>
            <a:r>
              <a:rPr lang="en-US" altLang="zh-CN" sz="2000" u="sng">
                <a:solidFill>
                  <a:srgbClr val="FF0000"/>
                </a:solidFill>
              </a:rPr>
              <a:t>Key collaboration issue now, for example</a:t>
            </a:r>
            <a:endParaRPr lang="zh-CN" altLang="en-US" sz="2000" u="sng">
              <a:solidFill>
                <a:srgbClr val="FF0000"/>
              </a:solidFill>
            </a:endParaRPr>
          </a:p>
        </p:txBody>
      </p:sp>
      <p:sp>
        <p:nvSpPr>
          <p:cNvPr id="23" name="TextBox 22"/>
          <p:cNvSpPr txBox="1"/>
          <p:nvPr/>
        </p:nvSpPr>
        <p:spPr>
          <a:xfrm>
            <a:off x="7162800" y="6383710"/>
            <a:ext cx="74732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srgbClr val="00B0F0"/>
                </a:solidFill>
                <a:effectLst/>
                <a:uLnTx/>
                <a:uFillTx/>
              </a:rPr>
              <a:t>J. Gao</a:t>
            </a:r>
            <a:endParaRPr kumimoji="0" lang="zh-CN" altLang="en-US" sz="1800" b="0" i="0" u="none" strike="noStrike" kern="0" cap="none" spc="0" normalizeH="0" baseline="0" noProof="0" dirty="0" smtClean="0">
              <a:ln>
                <a:noFill/>
              </a:ln>
              <a:solidFill>
                <a:srgbClr val="00B0F0"/>
              </a:solidFill>
              <a:effectLst/>
              <a:uLnTx/>
              <a:uFillTx/>
            </a:endParaRPr>
          </a:p>
        </p:txBody>
      </p:sp>
    </p:spTree>
    <p:extLst>
      <p:ext uri="{BB962C8B-B14F-4D97-AF65-F5344CB8AC3E}">
        <p14:creationId xmlns:p14="http://schemas.microsoft.com/office/powerpoint/2010/main" val="15407861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44450"/>
            <a:ext cx="9144000" cy="1143000"/>
          </a:xfrm>
        </p:spPr>
        <p:txBody>
          <a:bodyPr>
            <a:normAutofit/>
          </a:bodyPr>
          <a:lstStyle/>
          <a:p>
            <a:pPr>
              <a:defRPr/>
            </a:pPr>
            <a:r>
              <a:rPr lang="en-US" altLang="zh-CN" sz="3200" b="1" dirty="0" smtClean="0">
                <a:solidFill>
                  <a:srgbClr val="000000"/>
                </a:solidFill>
                <a:latin typeface="+mn-lt"/>
                <a:ea typeface="+mn-ea"/>
                <a:cs typeface="+mn-cs"/>
              </a:rPr>
              <a:t>R&amp;D plan of </a:t>
            </a:r>
            <a:r>
              <a:rPr lang="en-US" altLang="zh-CN" sz="3200" b="1" dirty="0">
                <a:solidFill>
                  <a:srgbClr val="000000"/>
                </a:solidFill>
                <a:latin typeface="+mn-lt"/>
                <a:ea typeface="+mn-ea"/>
                <a:cs typeface="+mn-cs"/>
              </a:rPr>
              <a:t>the 20 T </a:t>
            </a:r>
            <a:r>
              <a:rPr lang="en-US" altLang="zh-CN" sz="3200" b="1" dirty="0" smtClean="0">
                <a:solidFill>
                  <a:srgbClr val="000000"/>
                </a:solidFill>
                <a:latin typeface="+mn-lt"/>
                <a:ea typeface="+mn-ea"/>
                <a:cs typeface="+mn-cs"/>
              </a:rPr>
              <a:t>accelerator magnets</a:t>
            </a:r>
            <a:endParaRPr lang="zh-CN" altLang="en-US" sz="3200" b="1" dirty="0">
              <a:solidFill>
                <a:srgbClr val="000000"/>
              </a:solidFill>
              <a:latin typeface="+mn-lt"/>
              <a:ea typeface="+mn-ea"/>
              <a:cs typeface="+mn-cs"/>
            </a:endParaRPr>
          </a:p>
        </p:txBody>
      </p:sp>
      <p:sp>
        <p:nvSpPr>
          <p:cNvPr id="23555" name="内容占位符 2"/>
          <p:cNvSpPr>
            <a:spLocks noGrp="1"/>
          </p:cNvSpPr>
          <p:nvPr>
            <p:ph idx="1"/>
          </p:nvPr>
        </p:nvSpPr>
        <p:spPr>
          <a:xfrm>
            <a:off x="323850" y="1412875"/>
            <a:ext cx="8445500" cy="4852988"/>
          </a:xfrm>
        </p:spPr>
        <p:txBody>
          <a:bodyPr>
            <a:normAutofit lnSpcReduction="10000"/>
          </a:bodyPr>
          <a:lstStyle/>
          <a:p>
            <a:pPr algn="just"/>
            <a:r>
              <a:rPr lang="en-US" altLang="zh-CN" sz="2400" b="1" dirty="0" smtClean="0"/>
              <a:t>2015-2020</a:t>
            </a:r>
            <a:r>
              <a:rPr lang="en-US" altLang="zh-CN" sz="2400" dirty="0" smtClean="0"/>
              <a:t>: Development of a 12 T operational field Nb</a:t>
            </a:r>
            <a:r>
              <a:rPr lang="en-US" altLang="zh-CN" sz="2400" baseline="-25000" dirty="0" smtClean="0"/>
              <a:t>3</a:t>
            </a:r>
            <a:r>
              <a:rPr lang="en-US" altLang="zh-CN" sz="2400" dirty="0" smtClean="0"/>
              <a:t>Sn twin-aperture dipole with common coil configuration and 10</a:t>
            </a:r>
            <a:r>
              <a:rPr lang="en-US" altLang="zh-CN" sz="2400" baseline="30000" dirty="0" smtClean="0"/>
              <a:t>-4</a:t>
            </a:r>
            <a:r>
              <a:rPr lang="en-US" altLang="zh-CN" sz="2400" dirty="0" smtClean="0"/>
              <a:t> field quality; Fabrication and test of 2~3 T HTS (Bi-2212 or YBCO) coils in a 12 T background field and basic research on tape superconductors for accelerator magnets (field quality, fabrication method, quench protection).</a:t>
            </a:r>
          </a:p>
          <a:p>
            <a:pPr algn="just"/>
            <a:r>
              <a:rPr lang="en-US" altLang="zh-CN" sz="2400" b="1" dirty="0" smtClean="0"/>
              <a:t>2020-2025</a:t>
            </a:r>
            <a:r>
              <a:rPr lang="en-US" altLang="zh-CN" sz="2400" dirty="0" smtClean="0"/>
              <a:t>: Development of a 15 T Nb</a:t>
            </a:r>
            <a:r>
              <a:rPr lang="en-US" altLang="zh-CN" sz="2400" baseline="-25000" dirty="0" smtClean="0"/>
              <a:t>3</a:t>
            </a:r>
            <a:r>
              <a:rPr lang="en-US" altLang="zh-CN" sz="2400" dirty="0" smtClean="0"/>
              <a:t>Sn twin-aperture dipole and </a:t>
            </a:r>
            <a:r>
              <a:rPr lang="en-US" altLang="zh-CN" sz="2400" dirty="0" err="1" smtClean="0"/>
              <a:t>quadrupole</a:t>
            </a:r>
            <a:r>
              <a:rPr lang="en-US" altLang="zh-CN" sz="2400" dirty="0" smtClean="0"/>
              <a:t> with 10</a:t>
            </a:r>
            <a:r>
              <a:rPr lang="en-US" altLang="zh-CN" sz="2400" baseline="30000" dirty="0" smtClean="0"/>
              <a:t>-4</a:t>
            </a:r>
            <a:r>
              <a:rPr lang="en-US" altLang="zh-CN" sz="2400" dirty="0" smtClean="0"/>
              <a:t> field uniformity; Fabrication and test of 4~5 T HTS (Bi-2212 or YBCO) coils in a 15 T background field.</a:t>
            </a:r>
            <a:endParaRPr lang="zh-CN" altLang="zh-CN" sz="2400" dirty="0" smtClean="0"/>
          </a:p>
          <a:p>
            <a:pPr algn="just"/>
            <a:r>
              <a:rPr lang="en-US" altLang="zh-CN" sz="2400" b="1" dirty="0" smtClean="0"/>
              <a:t>2025-2030</a:t>
            </a:r>
            <a:r>
              <a:rPr lang="en-US" altLang="zh-CN" sz="2400" dirty="0" smtClean="0"/>
              <a:t>: 15 T Nb</a:t>
            </a:r>
            <a:r>
              <a:rPr lang="en-US" altLang="zh-CN" sz="2400" baseline="-25000" dirty="0" smtClean="0"/>
              <a:t>3</a:t>
            </a:r>
            <a:r>
              <a:rPr lang="en-US" altLang="zh-CN" sz="2400" dirty="0" smtClean="0"/>
              <a:t>Sn coils + HTS coils (or all-HTS) to realize the 20 T dipole and </a:t>
            </a:r>
            <a:r>
              <a:rPr lang="en-US" altLang="zh-CN" sz="2400" dirty="0" err="1" smtClean="0"/>
              <a:t>quadrupole</a:t>
            </a:r>
            <a:r>
              <a:rPr lang="en-US" altLang="zh-CN" sz="2400" dirty="0" smtClean="0"/>
              <a:t> with 10</a:t>
            </a:r>
            <a:r>
              <a:rPr lang="en-US" altLang="zh-CN" sz="2400" baseline="30000" dirty="0" smtClean="0"/>
              <a:t>-4</a:t>
            </a:r>
            <a:r>
              <a:rPr lang="en-US" altLang="zh-CN" sz="2400" dirty="0" smtClean="0"/>
              <a:t> field uniformity; Development of the prototype SppC dipoles and </a:t>
            </a:r>
            <a:r>
              <a:rPr lang="en-US" altLang="zh-CN" sz="2400" dirty="0" err="1" smtClean="0"/>
              <a:t>quadrupoles</a:t>
            </a:r>
            <a:r>
              <a:rPr lang="en-US" altLang="zh-CN" sz="2400" dirty="0" smtClean="0"/>
              <a:t> and infrastructure build-up.</a:t>
            </a:r>
            <a:endParaRPr lang="zh-CN" altLang="zh-CN" sz="2400" dirty="0" smtClean="0"/>
          </a:p>
          <a:p>
            <a:pPr algn="just"/>
            <a:endParaRPr lang="zh-CN" altLang="en-US" sz="2600" dirty="0" smtClean="0"/>
          </a:p>
        </p:txBody>
      </p:sp>
      <p:sp>
        <p:nvSpPr>
          <p:cNvPr id="23556" name="TextBox 5"/>
          <p:cNvSpPr txBox="1">
            <a:spLocks noChangeArrowheads="1"/>
          </p:cNvSpPr>
          <p:nvPr/>
        </p:nvSpPr>
        <p:spPr bwMode="auto">
          <a:xfrm>
            <a:off x="3276600" y="908050"/>
            <a:ext cx="2370138" cy="442913"/>
          </a:xfrm>
          <a:prstGeom prst="rect">
            <a:avLst/>
          </a:prstGeom>
          <a:noFill/>
          <a:ln w="25400">
            <a:noFill/>
            <a:miter lim="800000"/>
            <a:headEnd/>
            <a:tailEnd/>
          </a:ln>
        </p:spPr>
        <p:txBody>
          <a:bodyPr lIns="36000" tIns="36000" rIns="36000" bIns="36000">
            <a:spAutoFit/>
          </a:bodyPr>
          <a:lstStyle/>
          <a:p>
            <a:r>
              <a:rPr lang="en-US" altLang="zh-CN" sz="2400">
                <a:solidFill>
                  <a:srgbClr val="FF0000"/>
                </a:solidFill>
              </a:rPr>
              <a:t>(Very Preliminary)</a:t>
            </a:r>
            <a:endParaRPr lang="zh-CN" altLang="en-US" sz="2400">
              <a:solidFill>
                <a:srgbClr val="FF0000"/>
              </a:solidFill>
            </a:endParaRPr>
          </a:p>
        </p:txBody>
      </p:sp>
      <p:sp>
        <p:nvSpPr>
          <p:cNvPr id="4" name="灯片编号占位符 3"/>
          <p:cNvSpPr>
            <a:spLocks noGrp="1"/>
          </p:cNvSpPr>
          <p:nvPr>
            <p:ph type="sldNum" sz="quarter" idx="12"/>
          </p:nvPr>
        </p:nvSpPr>
        <p:spPr/>
        <p:txBody>
          <a:bodyPr/>
          <a:lstStyle/>
          <a:p>
            <a:pPr>
              <a:defRPr/>
            </a:pPr>
            <a:fld id="{B62DE4C3-50BA-48A9-A8BA-308160C38118}" type="slidenum">
              <a:rPr lang="zh-CN" altLang="en-US" smtClean="0">
                <a:solidFill>
                  <a:prstClr val="black">
                    <a:tint val="75000"/>
                  </a:prstClr>
                </a:solidFill>
              </a:rPr>
              <a:pPr>
                <a:defRPr/>
              </a:pPr>
              <a:t>21</a:t>
            </a:fld>
            <a:endParaRPr lang="zh-CN" altLang="en-US">
              <a:solidFill>
                <a:prstClr val="black">
                  <a:tint val="75000"/>
                </a:prstClr>
              </a:solidFill>
            </a:endParaRPr>
          </a:p>
        </p:txBody>
      </p:sp>
      <p:cxnSp>
        <p:nvCxnSpPr>
          <p:cNvPr id="6" name="直接连接符 5"/>
          <p:cNvCxnSpPr/>
          <p:nvPr/>
        </p:nvCxnSpPr>
        <p:spPr>
          <a:xfrm>
            <a:off x="857250" y="857250"/>
            <a:ext cx="7058025" cy="0"/>
          </a:xfrm>
          <a:prstGeom prst="line">
            <a:avLst/>
          </a:prstGeom>
          <a:ln w="47625">
            <a:solidFill>
              <a:srgbClr val="003CB4"/>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066800" y="5867400"/>
            <a:ext cx="7240572" cy="830997"/>
          </a:xfrm>
          <a:prstGeom prst="rect">
            <a:avLst/>
          </a:prstGeom>
          <a:solidFill>
            <a:schemeClr val="bg2">
              <a:lumMod val="90000"/>
            </a:schemeClr>
          </a:solidFill>
        </p:spPr>
        <p:txBody>
          <a:bodyPr wrap="none" rtlCol="0">
            <a:spAutoFit/>
          </a:bodyPr>
          <a:lstStyle/>
          <a:p>
            <a:r>
              <a:rPr lang="en-US" altLang="zh-CN" sz="2400" b="1" dirty="0">
                <a:solidFill>
                  <a:srgbClr val="C00000"/>
                </a:solidFill>
              </a:rPr>
              <a:t>a</a:t>
            </a:r>
            <a:r>
              <a:rPr lang="en-US" altLang="zh-CN" sz="2400" b="1" dirty="0" smtClean="0">
                <a:solidFill>
                  <a:srgbClr val="C00000"/>
                </a:solidFill>
              </a:rPr>
              <a:t> long term plan for SC 20T magnets is being developed</a:t>
            </a:r>
          </a:p>
          <a:p>
            <a:r>
              <a:rPr lang="en-US" altLang="zh-CN" sz="2400" b="1" dirty="0">
                <a:solidFill>
                  <a:srgbClr val="2E9238"/>
                </a:solidFill>
              </a:rPr>
              <a:t>w</a:t>
            </a:r>
            <a:r>
              <a:rPr lang="en-US" altLang="zh-CN" sz="2400" b="1" dirty="0" smtClean="0">
                <a:solidFill>
                  <a:srgbClr val="2E9238"/>
                </a:solidFill>
              </a:rPr>
              <a:t>ill be a world wide effort</a:t>
            </a:r>
            <a:endParaRPr lang="zh-CN" altLang="en-US" sz="2400" b="1" dirty="0">
              <a:solidFill>
                <a:srgbClr val="2E9238"/>
              </a:solidFill>
            </a:endParaRPr>
          </a:p>
        </p:txBody>
      </p:sp>
    </p:spTree>
    <p:extLst>
      <p:ext uri="{BB962C8B-B14F-4D97-AF65-F5344CB8AC3E}">
        <p14:creationId xmlns:p14="http://schemas.microsoft.com/office/powerpoint/2010/main" val="316960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0800" y="2514600"/>
            <a:ext cx="4529445" cy="707886"/>
          </a:xfrm>
          <a:prstGeom prst="rect">
            <a:avLst/>
          </a:prstGeom>
        </p:spPr>
        <p:txBody>
          <a:bodyPr wrap="none">
            <a:spAutoFit/>
          </a:bodyPr>
          <a:lstStyle/>
          <a:p>
            <a:r>
              <a:rPr lang="en-US" altLang="zh-CN" sz="4000" b="1" dirty="0" smtClean="0">
                <a:solidFill>
                  <a:srgbClr val="0000FF"/>
                </a:solidFill>
                <a:latin typeface="Times New Roman" pitchFamily="18" charset="0"/>
                <a:cs typeface="Times New Roman" pitchFamily="18" charset="0"/>
              </a:rPr>
              <a:t>Status and Progress</a:t>
            </a:r>
            <a:endParaRPr lang="en-US" sz="4000" b="1" dirty="0">
              <a:solidFill>
                <a:srgbClr val="0000FF"/>
              </a:solidFill>
              <a:latin typeface="Times New Roman" pitchFamily="18" charset="0"/>
              <a:cs typeface="Times New Roman" pitchFamily="18" charset="0"/>
            </a:endParaRPr>
          </a:p>
        </p:txBody>
      </p:sp>
      <p:sp>
        <p:nvSpPr>
          <p:cNvPr id="2" name="TextBox 1"/>
          <p:cNvSpPr txBox="1"/>
          <p:nvPr/>
        </p:nvSpPr>
        <p:spPr>
          <a:xfrm>
            <a:off x="3352800" y="3578028"/>
            <a:ext cx="2375522" cy="707886"/>
          </a:xfrm>
          <a:prstGeom prst="rect">
            <a:avLst/>
          </a:prstGeom>
          <a:noFill/>
        </p:spPr>
        <p:txBody>
          <a:bodyPr wrap="none" rtlCol="0">
            <a:spAutoFit/>
          </a:bodyPr>
          <a:lstStyle/>
          <a:p>
            <a:r>
              <a:rPr lang="en-US" altLang="zh-CN" sz="4000" dirty="0" smtClean="0">
                <a:solidFill>
                  <a:srgbClr val="C00000"/>
                </a:solidFill>
              </a:rPr>
              <a:t>DETECTOR</a:t>
            </a:r>
            <a:endParaRPr lang="zh-CN" altLang="en-US" sz="4000" dirty="0">
              <a:solidFill>
                <a:srgbClr val="C00000"/>
              </a:solidFill>
            </a:endParaRPr>
          </a:p>
        </p:txBody>
      </p:sp>
      <p:sp>
        <p:nvSpPr>
          <p:cNvPr id="3" name="页脚占位符 2"/>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Tree>
    <p:extLst>
      <p:ext uri="{BB962C8B-B14F-4D97-AF65-F5344CB8AC3E}">
        <p14:creationId xmlns:p14="http://schemas.microsoft.com/office/powerpoint/2010/main" val="22915123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a:spLocks/>
          </p:cNvSpPr>
          <p:nvPr/>
        </p:nvSpPr>
        <p:spPr>
          <a:xfrm>
            <a:off x="404471" y="152400"/>
            <a:ext cx="8229600" cy="72547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000" b="1" dirty="0" smtClean="0">
                <a:solidFill>
                  <a:srgbClr val="0000FF"/>
                </a:solidFill>
                <a:latin typeface="Arial" pitchFamily="34" charset="0"/>
                <a:ea typeface="黑体" pitchFamily="49" charset="-122"/>
                <a:cs typeface="Arial" pitchFamily="34" charset="0"/>
              </a:rPr>
              <a:t>CEPC Detector   </a:t>
            </a:r>
            <a:r>
              <a:rPr lang="en-US" altLang="zh-CN" sz="3000" b="1" dirty="0" smtClean="0">
                <a:solidFill>
                  <a:srgbClr val="7030A0"/>
                </a:solidFill>
                <a:latin typeface="Arial" pitchFamily="34" charset="0"/>
                <a:ea typeface="黑体" pitchFamily="49" charset="-122"/>
                <a:cs typeface="Arial" pitchFamily="34" charset="0"/>
              </a:rPr>
              <a:t>considerations</a:t>
            </a:r>
            <a:endParaRPr lang="zh-CN" altLang="en-US" sz="3000" b="1" dirty="0">
              <a:solidFill>
                <a:srgbClr val="7030A0"/>
              </a:solidFill>
              <a:latin typeface="Arial" pitchFamily="34" charset="0"/>
              <a:ea typeface="黑体" pitchFamily="49" charset="-122"/>
              <a:cs typeface="Arial" pitchFamily="34" charset="0"/>
            </a:endParaRPr>
          </a:p>
        </p:txBody>
      </p:sp>
      <p:cxnSp>
        <p:nvCxnSpPr>
          <p:cNvPr id="9" name="直接连接符 8"/>
          <p:cNvCxnSpPr/>
          <p:nvPr/>
        </p:nvCxnSpPr>
        <p:spPr>
          <a:xfrm>
            <a:off x="528536" y="762000"/>
            <a:ext cx="8215370" cy="1588"/>
          </a:xfrm>
          <a:prstGeom prst="line">
            <a:avLst/>
          </a:prstGeom>
          <a:noFill/>
          <a:ln w="19050" cap="flat" cmpd="sng" algn="ctr">
            <a:solidFill>
              <a:srgbClr val="AB4500"/>
            </a:solidFill>
            <a:prstDash val="solid"/>
            <a:bevel/>
          </a:ln>
          <a:effectLst/>
        </p:spPr>
      </p:cxnSp>
      <p:pic>
        <p:nvPicPr>
          <p:cNvPr id="17" name="图片 16" descr="ILD_v2_drop_HCAL.png"/>
          <p:cNvPicPr>
            <a:picLocks noChangeAspect="1"/>
          </p:cNvPicPr>
          <p:nvPr/>
        </p:nvPicPr>
        <p:blipFill>
          <a:blip r:embed="rId4"/>
          <a:stretch>
            <a:fillRect/>
          </a:stretch>
        </p:blipFill>
        <p:spPr>
          <a:xfrm>
            <a:off x="285720" y="1285860"/>
            <a:ext cx="4129333" cy="3087048"/>
          </a:xfrm>
          <a:prstGeom prst="rect">
            <a:avLst/>
          </a:prstGeom>
          <a:ln>
            <a:noFill/>
          </a:ln>
          <a:effectLst>
            <a:outerShdw blurRad="190500" algn="tl" rotWithShape="0">
              <a:srgbClr val="000000">
                <a:alpha val="70000"/>
              </a:srgbClr>
            </a:outerShdw>
          </a:effectLst>
        </p:spPr>
      </p:pic>
      <p:sp>
        <p:nvSpPr>
          <p:cNvPr id="18" name="TextBox 17"/>
          <p:cNvSpPr txBox="1"/>
          <p:nvPr/>
        </p:nvSpPr>
        <p:spPr>
          <a:xfrm>
            <a:off x="4429124" y="1214422"/>
            <a:ext cx="4357718" cy="3393237"/>
          </a:xfrm>
          <a:prstGeom prst="rect">
            <a:avLst/>
          </a:prstGeom>
          <a:noFill/>
        </p:spPr>
        <p:txBody>
          <a:bodyPr wrap="square" rtlCol="0">
            <a:spAutoFit/>
          </a:bodyPr>
          <a:lstStyle/>
          <a:p>
            <a:pPr>
              <a:spcBef>
                <a:spcPts val="300"/>
              </a:spcBef>
            </a:pPr>
            <a:r>
              <a:rPr lang="en-US" altLang="zh-CN" sz="2000" b="1" dirty="0" smtClean="0">
                <a:latin typeface="Arial" pitchFamily="34" charset="0"/>
                <a:cs typeface="Arial" pitchFamily="34" charset="0"/>
              </a:rPr>
              <a:t>ILD-like detector with additional considerations (</a:t>
            </a:r>
            <a:r>
              <a:rPr lang="en-US" altLang="zh-CN" sz="2000" b="1" i="1" dirty="0" smtClean="0">
                <a:latin typeface="Arial" pitchFamily="34" charset="0"/>
                <a:cs typeface="Arial" pitchFamily="34" charset="0"/>
              </a:rPr>
              <a:t>incomplete list</a:t>
            </a:r>
            <a:r>
              <a:rPr lang="en-US" altLang="zh-CN" sz="2000" b="1" dirty="0" smtClean="0">
                <a:latin typeface="Arial" pitchFamily="34" charset="0"/>
                <a:cs typeface="Arial" pitchFamily="34" charset="0"/>
              </a:rPr>
              <a:t>):</a:t>
            </a:r>
          </a:p>
          <a:p>
            <a:pPr marL="342900" indent="-342900">
              <a:spcBef>
                <a:spcPts val="300"/>
              </a:spcBef>
              <a:buSzPct val="60000"/>
              <a:buFont typeface="Wingdings" pitchFamily="2" charset="2"/>
              <a:buChar char="p"/>
            </a:pPr>
            <a:r>
              <a:rPr lang="en-US" altLang="zh-CN" dirty="0" smtClean="0">
                <a:solidFill>
                  <a:srgbClr val="C00000"/>
                </a:solidFill>
                <a:latin typeface="Arial" pitchFamily="34" charset="0"/>
                <a:cs typeface="Arial" pitchFamily="34" charset="0"/>
              </a:rPr>
              <a:t>Shorter L* (</a:t>
            </a:r>
            <a:r>
              <a:rPr lang="en-US" altLang="zh-CN" b="1" dirty="0" smtClean="0">
                <a:solidFill>
                  <a:srgbClr val="C00000"/>
                </a:solidFill>
                <a:latin typeface="Arial" pitchFamily="34" charset="0"/>
                <a:cs typeface="Arial" pitchFamily="34" charset="0"/>
              </a:rPr>
              <a:t>1.5</a:t>
            </a:r>
            <a:r>
              <a:rPr lang="en-US" altLang="zh-CN" dirty="0" smtClean="0">
                <a:solidFill>
                  <a:srgbClr val="C00000"/>
                </a:solidFill>
                <a:latin typeface="Arial" pitchFamily="34" charset="0"/>
                <a:cs typeface="Arial" pitchFamily="34" charset="0"/>
              </a:rPr>
              <a:t>/</a:t>
            </a:r>
            <a:r>
              <a:rPr lang="en-US" altLang="zh-CN" sz="1400" dirty="0" smtClean="0">
                <a:solidFill>
                  <a:srgbClr val="C00000"/>
                </a:solidFill>
                <a:latin typeface="Arial" pitchFamily="34" charset="0"/>
                <a:cs typeface="Arial" pitchFamily="34" charset="0"/>
              </a:rPr>
              <a:t>2.5</a:t>
            </a:r>
            <a:r>
              <a:rPr lang="en-US" altLang="zh-CN" dirty="0" smtClean="0">
                <a:solidFill>
                  <a:srgbClr val="C00000"/>
                </a:solidFill>
                <a:latin typeface="Arial" pitchFamily="34" charset="0"/>
                <a:cs typeface="Arial" pitchFamily="34" charset="0"/>
              </a:rPr>
              <a:t>m) </a:t>
            </a:r>
            <a:r>
              <a:rPr lang="en-US" altLang="zh-CN" dirty="0" smtClean="0">
                <a:latin typeface="Arial" pitchFamily="34" charset="0"/>
                <a:cs typeface="Arial" pitchFamily="34" charset="0"/>
              </a:rPr>
              <a:t>→ constraints on space for the Si/TPC tracker</a:t>
            </a:r>
          </a:p>
          <a:p>
            <a:pPr marL="342900" indent="-342900">
              <a:spcBef>
                <a:spcPts val="300"/>
              </a:spcBef>
              <a:buSzPct val="60000"/>
              <a:buFont typeface="Wingdings" pitchFamily="2" charset="2"/>
              <a:buChar char="p"/>
            </a:pPr>
            <a:r>
              <a:rPr lang="en-US" altLang="zh-CN" dirty="0" smtClean="0">
                <a:solidFill>
                  <a:srgbClr val="C00000"/>
                </a:solidFill>
                <a:latin typeface="Arial" pitchFamily="34" charset="0"/>
                <a:cs typeface="Arial" pitchFamily="34" charset="0"/>
              </a:rPr>
              <a:t>No power-pulsing </a:t>
            </a:r>
            <a:r>
              <a:rPr lang="en-US" altLang="zh-CN" dirty="0" smtClean="0">
                <a:latin typeface="Arial" pitchFamily="34" charset="0"/>
                <a:cs typeface="Arial" pitchFamily="34" charset="0"/>
              </a:rPr>
              <a:t>→ lower granularity of vertex detector and calorimeter</a:t>
            </a:r>
          </a:p>
          <a:p>
            <a:pPr marL="342900" indent="-342900">
              <a:spcBef>
                <a:spcPts val="300"/>
              </a:spcBef>
              <a:buSzPct val="60000"/>
              <a:buFont typeface="Wingdings" pitchFamily="2" charset="2"/>
              <a:buChar char="p"/>
            </a:pPr>
            <a:r>
              <a:rPr lang="en-US" altLang="zh-CN" dirty="0" smtClean="0">
                <a:solidFill>
                  <a:srgbClr val="0070C0"/>
                </a:solidFill>
                <a:latin typeface="Arial" pitchFamily="34" charset="0"/>
                <a:cs typeface="Arial" pitchFamily="34" charset="0"/>
              </a:rPr>
              <a:t>Limited CM (up to 250 GeV) </a:t>
            </a:r>
            <a:r>
              <a:rPr lang="en-US" altLang="zh-CN" dirty="0" smtClean="0">
                <a:latin typeface="Arial" pitchFamily="34" charset="0"/>
                <a:cs typeface="Arial" pitchFamily="34" charset="0"/>
              </a:rPr>
              <a:t>→ calorimeters of reduced size</a:t>
            </a:r>
          </a:p>
          <a:p>
            <a:pPr marL="342900" indent="-342900">
              <a:spcBef>
                <a:spcPts val="300"/>
              </a:spcBef>
              <a:buSzPct val="60000"/>
              <a:buFont typeface="Wingdings" pitchFamily="2" charset="2"/>
              <a:buChar char="p"/>
            </a:pPr>
            <a:r>
              <a:rPr lang="en-US" altLang="zh-CN" dirty="0" smtClean="0">
                <a:solidFill>
                  <a:srgbClr val="0070C0"/>
                </a:solidFill>
                <a:latin typeface="Arial" pitchFamily="34" charset="0"/>
                <a:cs typeface="Arial" pitchFamily="34" charset="0"/>
              </a:rPr>
              <a:t>Lower radiation background </a:t>
            </a:r>
            <a:r>
              <a:rPr lang="en-US" altLang="zh-CN" dirty="0" smtClean="0">
                <a:latin typeface="Arial" pitchFamily="34" charset="0"/>
                <a:cs typeface="Arial" pitchFamily="34" charset="0"/>
              </a:rPr>
              <a:t>→ vertex detector closer to IP</a:t>
            </a:r>
          </a:p>
          <a:p>
            <a:pPr marL="342900" indent="-342900">
              <a:spcBef>
                <a:spcPts val="300"/>
              </a:spcBef>
              <a:buSzPct val="60000"/>
              <a:buFont typeface="Wingdings" pitchFamily="2" charset="2"/>
              <a:buChar char="p"/>
            </a:pPr>
            <a:r>
              <a:rPr lang="en-US" altLang="zh-CN" dirty="0" smtClean="0">
                <a:latin typeface="Arial" pitchFamily="34" charset="0"/>
                <a:cs typeface="Arial" pitchFamily="34" charset="0"/>
              </a:rPr>
              <a:t>…</a:t>
            </a:r>
          </a:p>
        </p:txBody>
      </p:sp>
      <p:sp>
        <p:nvSpPr>
          <p:cNvPr id="19" name="内容占位符 3"/>
          <p:cNvSpPr>
            <a:spLocks noGrp="1"/>
          </p:cNvSpPr>
          <p:nvPr>
            <p:ph idx="1"/>
          </p:nvPr>
        </p:nvSpPr>
        <p:spPr>
          <a:xfrm>
            <a:off x="485804" y="4500570"/>
            <a:ext cx="8229600" cy="1928826"/>
          </a:xfrm>
          <a:ln>
            <a:noFill/>
          </a:ln>
        </p:spPr>
        <p:txBody>
          <a:bodyPr>
            <a:normAutofit/>
          </a:bodyPr>
          <a:lstStyle/>
          <a:p>
            <a:pPr>
              <a:spcBef>
                <a:spcPts val="100"/>
              </a:spcBef>
              <a:buSzPct val="75000"/>
            </a:pPr>
            <a:r>
              <a:rPr lang="en-US" altLang="zh-CN" sz="2200" b="1" dirty="0" smtClean="0">
                <a:solidFill>
                  <a:schemeClr val="tx1">
                    <a:lumMod val="95000"/>
                    <a:lumOff val="5000"/>
                  </a:schemeClr>
                </a:solidFill>
                <a:latin typeface="Arial" pitchFamily="34" charset="0"/>
                <a:ea typeface="黑体" pitchFamily="49" charset="-122"/>
                <a:cs typeface="Arial" pitchFamily="34" charset="0"/>
              </a:rPr>
              <a:t>Similar performance requirements to ILC detectors</a:t>
            </a:r>
          </a:p>
          <a:p>
            <a:pPr lvl="1">
              <a:lnSpc>
                <a:spcPts val="3000"/>
              </a:lnSpc>
              <a:spcBef>
                <a:spcPts val="100"/>
              </a:spcBef>
              <a:buSzPct val="75000"/>
            </a:pPr>
            <a:r>
              <a:rPr lang="en-US" altLang="zh-CN" sz="1900" dirty="0" smtClean="0">
                <a:solidFill>
                  <a:schemeClr val="tx1">
                    <a:lumMod val="95000"/>
                    <a:lumOff val="5000"/>
                  </a:schemeClr>
                </a:solidFill>
                <a:latin typeface="Arial" pitchFamily="34" charset="0"/>
                <a:ea typeface="黑体" pitchFamily="49" charset="-122"/>
                <a:cs typeface="Arial" pitchFamily="34" charset="0"/>
              </a:rPr>
              <a:t>Momentum:                                    ← </a:t>
            </a:r>
            <a:r>
              <a:rPr lang="en-US" altLang="zh-CN" sz="1900" dirty="0" smtClean="0">
                <a:solidFill>
                  <a:srgbClr val="0070C0"/>
                </a:solidFill>
                <a:latin typeface="Arial" pitchFamily="34" charset="0"/>
                <a:ea typeface="黑体" pitchFamily="49" charset="-122"/>
                <a:cs typeface="Arial" pitchFamily="34" charset="0"/>
              </a:rPr>
              <a:t>recoiled Higgs mass</a:t>
            </a:r>
          </a:p>
          <a:p>
            <a:pPr lvl="1">
              <a:lnSpc>
                <a:spcPts val="3000"/>
              </a:lnSpc>
              <a:spcBef>
                <a:spcPts val="100"/>
              </a:spcBef>
              <a:buSzPct val="75000"/>
            </a:pPr>
            <a:r>
              <a:rPr lang="en-US" altLang="zh-CN" sz="1900" dirty="0" smtClean="0">
                <a:solidFill>
                  <a:schemeClr val="tx1">
                    <a:lumMod val="95000"/>
                    <a:lumOff val="5000"/>
                  </a:schemeClr>
                </a:solidFill>
                <a:latin typeface="Arial" pitchFamily="34" charset="0"/>
                <a:ea typeface="黑体" pitchFamily="49" charset="-122"/>
                <a:cs typeface="Arial" pitchFamily="34" charset="0"/>
              </a:rPr>
              <a:t>Impact parameter:                                             ← </a:t>
            </a:r>
            <a:r>
              <a:rPr lang="en-US" altLang="zh-CN" sz="1900" dirty="0" smtClean="0">
                <a:solidFill>
                  <a:srgbClr val="0070C0"/>
                </a:solidFill>
                <a:latin typeface="Arial" pitchFamily="34" charset="0"/>
                <a:ea typeface="黑体" pitchFamily="49" charset="-122"/>
                <a:cs typeface="Arial" pitchFamily="34" charset="0"/>
              </a:rPr>
              <a:t>flavor tagging, BR</a:t>
            </a:r>
          </a:p>
          <a:p>
            <a:pPr lvl="1">
              <a:lnSpc>
                <a:spcPts val="3000"/>
              </a:lnSpc>
              <a:spcBef>
                <a:spcPts val="100"/>
              </a:spcBef>
              <a:buSzPct val="75000"/>
            </a:pPr>
            <a:r>
              <a:rPr lang="en-US" altLang="zh-CN" sz="1900" dirty="0" smtClean="0">
                <a:solidFill>
                  <a:schemeClr val="tx1">
                    <a:lumMod val="95000"/>
                    <a:lumOff val="5000"/>
                  </a:schemeClr>
                </a:solidFill>
                <a:latin typeface="Arial" pitchFamily="34" charset="0"/>
                <a:ea typeface="黑体" pitchFamily="49" charset="-122"/>
                <a:cs typeface="Arial" pitchFamily="34" charset="0"/>
              </a:rPr>
              <a:t>Jet energy:                         ← </a:t>
            </a:r>
            <a:r>
              <a:rPr lang="en-US" altLang="zh-CN" sz="1900" dirty="0" smtClean="0">
                <a:solidFill>
                  <a:srgbClr val="0070C0"/>
                </a:solidFill>
                <a:latin typeface="Arial" pitchFamily="34" charset="0"/>
                <a:ea typeface="黑体" pitchFamily="49" charset="-122"/>
                <a:cs typeface="Arial" pitchFamily="34" charset="0"/>
              </a:rPr>
              <a:t>W/Z di-jet mass separation</a:t>
            </a:r>
          </a:p>
        </p:txBody>
      </p:sp>
      <p:graphicFrame>
        <p:nvGraphicFramePr>
          <p:cNvPr id="13" name="对象 12"/>
          <p:cNvGraphicFramePr>
            <a:graphicFrameLocks noChangeAspect="1"/>
          </p:cNvGraphicFramePr>
          <p:nvPr>
            <p:extLst>
              <p:ext uri="{D42A27DB-BD31-4B8C-83A1-F6EECF244321}">
                <p14:modId xmlns:p14="http://schemas.microsoft.com/office/powerpoint/2010/main" val="517612800"/>
              </p:ext>
            </p:extLst>
          </p:nvPr>
        </p:nvGraphicFramePr>
        <p:xfrm>
          <a:off x="2634908" y="4876800"/>
          <a:ext cx="1884363" cy="381000"/>
        </p:xfrm>
        <a:graphic>
          <a:graphicData uri="http://schemas.openxmlformats.org/presentationml/2006/ole">
            <mc:AlternateContent xmlns:mc="http://schemas.openxmlformats.org/markup-compatibility/2006">
              <mc:Choice xmlns:v="urn:schemas-microsoft-com:vml" Requires="v">
                <p:oleObj spid="_x0000_s7347" name="公式" r:id="rId5" imgW="1256755" imgH="253890" progId="Equation.3">
                  <p:embed/>
                </p:oleObj>
              </mc:Choice>
              <mc:Fallback>
                <p:oleObj name="公式" r:id="rId5" imgW="1256755" imgH="253890" progId="Equation.3">
                  <p:embed/>
                  <p:pic>
                    <p:nvPicPr>
                      <p:cNvPr id="0" name="对象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4908" y="4876800"/>
                        <a:ext cx="1884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对象 13"/>
          <p:cNvGraphicFramePr>
            <a:graphicFrameLocks noChangeAspect="1"/>
          </p:cNvGraphicFramePr>
          <p:nvPr>
            <p:extLst>
              <p:ext uri="{D42A27DB-BD31-4B8C-83A1-F6EECF244321}">
                <p14:modId xmlns:p14="http://schemas.microsoft.com/office/powerpoint/2010/main" val="2805397139"/>
              </p:ext>
            </p:extLst>
          </p:nvPr>
        </p:nvGraphicFramePr>
        <p:xfrm>
          <a:off x="3359871" y="5181600"/>
          <a:ext cx="2552700" cy="533400"/>
        </p:xfrm>
        <a:graphic>
          <a:graphicData uri="http://schemas.openxmlformats.org/presentationml/2006/ole">
            <mc:AlternateContent xmlns:mc="http://schemas.openxmlformats.org/markup-compatibility/2006">
              <mc:Choice xmlns:v="urn:schemas-microsoft-com:vml" Requires="v">
                <p:oleObj spid="_x0000_s7348" name="公式" r:id="rId7" imgW="1701800" imgH="355600" progId="Equation.3">
                  <p:embed/>
                </p:oleObj>
              </mc:Choice>
              <mc:Fallback>
                <p:oleObj name="公式" r:id="rId7" imgW="1701800" imgH="355600"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9871" y="5181600"/>
                        <a:ext cx="25527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对象 14"/>
          <p:cNvGraphicFramePr>
            <a:graphicFrameLocks noChangeAspect="1"/>
          </p:cNvGraphicFramePr>
          <p:nvPr>
            <p:extLst>
              <p:ext uri="{D42A27DB-BD31-4B8C-83A1-F6EECF244321}">
                <p14:modId xmlns:p14="http://schemas.microsoft.com/office/powerpoint/2010/main" val="256426523"/>
              </p:ext>
            </p:extLst>
          </p:nvPr>
        </p:nvGraphicFramePr>
        <p:xfrm>
          <a:off x="2514600" y="5562600"/>
          <a:ext cx="1219200" cy="590550"/>
        </p:xfrm>
        <a:graphic>
          <a:graphicData uri="http://schemas.openxmlformats.org/presentationml/2006/ole">
            <mc:AlternateContent xmlns:mc="http://schemas.openxmlformats.org/markup-compatibility/2006">
              <mc:Choice xmlns:v="urn:schemas-microsoft-com:vml" Requires="v">
                <p:oleObj spid="_x0000_s7349" name="公式" r:id="rId9" imgW="812447" imgH="393529" progId="Equation.3">
                  <p:embed/>
                </p:oleObj>
              </mc:Choice>
              <mc:Fallback>
                <p:oleObj name="公式" r:id="rId9" imgW="812447" imgH="393529" progId="Equation.3">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600" y="5562600"/>
                        <a:ext cx="12192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Box 15"/>
          <p:cNvSpPr txBox="1"/>
          <p:nvPr/>
        </p:nvSpPr>
        <p:spPr>
          <a:xfrm>
            <a:off x="602374" y="6248400"/>
            <a:ext cx="7625357" cy="369332"/>
          </a:xfrm>
          <a:prstGeom prst="rect">
            <a:avLst/>
          </a:prstGeom>
          <a:noFill/>
        </p:spPr>
        <p:txBody>
          <a:bodyPr wrap="none" rtlCol="0">
            <a:spAutoFit/>
          </a:bodyPr>
          <a:lstStyle/>
          <a:p>
            <a:pPr marL="285750" indent="-285750">
              <a:buFont typeface="Wingdings" panose="05000000000000000000" pitchFamily="2" charset="2"/>
              <a:buChar char="Ø"/>
            </a:pPr>
            <a:r>
              <a:rPr lang="en-US" altLang="zh-CN" dirty="0" smtClean="0"/>
              <a:t>Sub-detector groups consider design options, identify challenges, plan </a:t>
            </a:r>
            <a:r>
              <a:rPr lang="en-US" altLang="zh-CN" dirty="0" smtClean="0"/>
              <a:t>R&amp;D </a:t>
            </a:r>
            <a:endParaRPr lang="zh-CN" altLang="en-US" dirty="0"/>
          </a:p>
        </p:txBody>
      </p:sp>
    </p:spTree>
    <p:extLst>
      <p:ext uri="{BB962C8B-B14F-4D97-AF65-F5344CB8AC3E}">
        <p14:creationId xmlns:p14="http://schemas.microsoft.com/office/powerpoint/2010/main" val="35599305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a:spLocks/>
          </p:cNvSpPr>
          <p:nvPr/>
        </p:nvSpPr>
        <p:spPr>
          <a:xfrm>
            <a:off x="404471" y="152400"/>
            <a:ext cx="8229600" cy="72547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000" b="1" dirty="0" smtClean="0">
                <a:solidFill>
                  <a:srgbClr val="0000FF"/>
                </a:solidFill>
                <a:latin typeface="Arial" pitchFamily="34" charset="0"/>
                <a:ea typeface="黑体" pitchFamily="49" charset="-122"/>
                <a:cs typeface="Arial" pitchFamily="34" charset="0"/>
              </a:rPr>
              <a:t>CEPC Detector   </a:t>
            </a:r>
            <a:r>
              <a:rPr lang="en-US" altLang="zh-CN" sz="3000" b="1" dirty="0" smtClean="0">
                <a:solidFill>
                  <a:srgbClr val="7030A0"/>
                </a:solidFill>
                <a:latin typeface="Arial" pitchFamily="34" charset="0"/>
                <a:ea typeface="黑体" pitchFamily="49" charset="-122"/>
                <a:cs typeface="Arial" pitchFamily="34" charset="0"/>
              </a:rPr>
              <a:t>considerations</a:t>
            </a:r>
            <a:endParaRPr lang="zh-CN" altLang="en-US" sz="3000" b="1" dirty="0">
              <a:solidFill>
                <a:srgbClr val="7030A0"/>
              </a:solidFill>
              <a:latin typeface="Arial" pitchFamily="34" charset="0"/>
              <a:ea typeface="黑体" pitchFamily="49" charset="-122"/>
              <a:cs typeface="Arial" pitchFamily="34" charset="0"/>
            </a:endParaRPr>
          </a:p>
        </p:txBody>
      </p:sp>
      <p:cxnSp>
        <p:nvCxnSpPr>
          <p:cNvPr id="9" name="直接连接符 8"/>
          <p:cNvCxnSpPr/>
          <p:nvPr/>
        </p:nvCxnSpPr>
        <p:spPr>
          <a:xfrm>
            <a:off x="528536" y="762000"/>
            <a:ext cx="8215370" cy="1588"/>
          </a:xfrm>
          <a:prstGeom prst="line">
            <a:avLst/>
          </a:prstGeom>
          <a:noFill/>
          <a:ln w="19050" cap="flat" cmpd="sng" algn="ctr">
            <a:solidFill>
              <a:srgbClr val="AB4500"/>
            </a:solidFill>
            <a:prstDash val="solid"/>
            <a:bevel/>
          </a:ln>
          <a:effectLst/>
        </p:spPr>
      </p:cxnSp>
      <p:sp>
        <p:nvSpPr>
          <p:cNvPr id="16" name="TextBox 15"/>
          <p:cNvSpPr txBox="1"/>
          <p:nvPr/>
        </p:nvSpPr>
        <p:spPr>
          <a:xfrm>
            <a:off x="528536" y="1041175"/>
            <a:ext cx="7209859" cy="646331"/>
          </a:xfrm>
          <a:prstGeom prst="rect">
            <a:avLst/>
          </a:prstGeom>
          <a:noFill/>
        </p:spPr>
        <p:txBody>
          <a:bodyPr wrap="none" rtlCol="0">
            <a:spAutoFit/>
          </a:bodyPr>
          <a:lstStyle/>
          <a:p>
            <a:r>
              <a:rPr lang="en-US" altLang="zh-CN" b="1" dirty="0" smtClean="0">
                <a:solidFill>
                  <a:srgbClr val="002060"/>
                </a:solidFill>
              </a:rPr>
              <a:t>At IHEP </a:t>
            </a:r>
            <a:r>
              <a:rPr lang="en-US" altLang="zh-CN" b="1" dirty="0" smtClean="0">
                <a:solidFill>
                  <a:srgbClr val="0000FF"/>
                </a:solidFill>
              </a:rPr>
              <a:t>– Sub-detector groups have been formed</a:t>
            </a:r>
          </a:p>
          <a:p>
            <a:r>
              <a:rPr lang="en-US" altLang="zh-CN" b="1" dirty="0" smtClean="0">
                <a:solidFill>
                  <a:srgbClr val="0000FF"/>
                </a:solidFill>
              </a:rPr>
              <a:t>              – began to consider design options, identify challenges, plan R&amp;D</a:t>
            </a:r>
            <a:endParaRPr lang="zh-CN" altLang="en-US" b="1" dirty="0">
              <a:solidFill>
                <a:srgbClr val="0000FF"/>
              </a:solidFill>
            </a:endParaRPr>
          </a:p>
        </p:txBody>
      </p:sp>
      <p:graphicFrame>
        <p:nvGraphicFramePr>
          <p:cNvPr id="20" name="表格 19"/>
          <p:cNvGraphicFramePr>
            <a:graphicFrameLocks noGrp="1"/>
          </p:cNvGraphicFramePr>
          <p:nvPr>
            <p:extLst>
              <p:ext uri="{D42A27DB-BD31-4B8C-83A1-F6EECF244321}">
                <p14:modId xmlns:p14="http://schemas.microsoft.com/office/powerpoint/2010/main" val="988487650"/>
              </p:ext>
            </p:extLst>
          </p:nvPr>
        </p:nvGraphicFramePr>
        <p:xfrm>
          <a:off x="1695063" y="2362200"/>
          <a:ext cx="5543936" cy="3047998"/>
        </p:xfrm>
        <a:graphic>
          <a:graphicData uri="http://schemas.openxmlformats.org/drawingml/2006/table">
            <a:tbl>
              <a:tblPr firstRow="1" firstCol="1" bandRow="1"/>
              <a:tblGrid>
                <a:gridCol w="1393470"/>
                <a:gridCol w="2170239"/>
                <a:gridCol w="1980227"/>
              </a:tblGrid>
              <a:tr h="206313">
                <a:tc rowSpan="8">
                  <a:txBody>
                    <a:bodyPr/>
                    <a:lstStyle>
                      <a:lvl1pPr marL="0" algn="l" defTabSz="914210" rtl="0" eaLnBrk="1" latinLnBrk="0" hangingPunct="1">
                        <a:defRPr sz="1800" kern="1200">
                          <a:solidFill>
                            <a:schemeClr val="tx1"/>
                          </a:solidFill>
                          <a:latin typeface="Calibri"/>
                        </a:defRPr>
                      </a:lvl1pPr>
                      <a:lvl2pPr marL="457106" algn="l" defTabSz="914210" rtl="0" eaLnBrk="1" latinLnBrk="0" hangingPunct="1">
                        <a:defRPr sz="1800" kern="1200">
                          <a:solidFill>
                            <a:schemeClr val="tx1"/>
                          </a:solidFill>
                          <a:latin typeface="Calibri"/>
                        </a:defRPr>
                      </a:lvl2pPr>
                      <a:lvl3pPr marL="914210" algn="l" defTabSz="914210" rtl="0" eaLnBrk="1" latinLnBrk="0" hangingPunct="1">
                        <a:defRPr sz="1800" kern="1200">
                          <a:solidFill>
                            <a:schemeClr val="tx1"/>
                          </a:solidFill>
                          <a:latin typeface="Calibri"/>
                        </a:defRPr>
                      </a:lvl3pPr>
                      <a:lvl4pPr marL="1371316" algn="l" defTabSz="914210" rtl="0" eaLnBrk="1" latinLnBrk="0" hangingPunct="1">
                        <a:defRPr sz="1800" kern="1200">
                          <a:solidFill>
                            <a:schemeClr val="tx1"/>
                          </a:solidFill>
                          <a:latin typeface="Calibri"/>
                        </a:defRPr>
                      </a:lvl4pPr>
                      <a:lvl5pPr marL="1828421" algn="l" defTabSz="914210" rtl="0" eaLnBrk="1" latinLnBrk="0" hangingPunct="1">
                        <a:defRPr sz="1800" kern="1200">
                          <a:solidFill>
                            <a:schemeClr val="tx1"/>
                          </a:solidFill>
                          <a:latin typeface="Calibri"/>
                        </a:defRPr>
                      </a:lvl5pPr>
                      <a:lvl6pPr marL="2285526" algn="l" defTabSz="914210" rtl="0" eaLnBrk="1" latinLnBrk="0" hangingPunct="1">
                        <a:defRPr sz="1800" kern="1200">
                          <a:solidFill>
                            <a:schemeClr val="tx1"/>
                          </a:solidFill>
                          <a:latin typeface="Calibri"/>
                        </a:defRPr>
                      </a:lvl6pPr>
                      <a:lvl7pPr marL="2742630" algn="l" defTabSz="914210" rtl="0" eaLnBrk="1" latinLnBrk="0" hangingPunct="1">
                        <a:defRPr sz="1800" kern="1200">
                          <a:solidFill>
                            <a:schemeClr val="tx1"/>
                          </a:solidFill>
                          <a:latin typeface="Calibri"/>
                        </a:defRPr>
                      </a:lvl7pPr>
                      <a:lvl8pPr marL="3199736" algn="l" defTabSz="914210" rtl="0" eaLnBrk="1" latinLnBrk="0" hangingPunct="1">
                        <a:defRPr sz="1800" kern="1200">
                          <a:solidFill>
                            <a:schemeClr val="tx1"/>
                          </a:solidFill>
                          <a:latin typeface="Calibri"/>
                        </a:defRPr>
                      </a:lvl8pPr>
                      <a:lvl9pPr marL="3656841" algn="l" defTabSz="914210" rtl="0" eaLnBrk="1" latinLnBrk="0" hangingPunct="1">
                        <a:defRPr sz="1800" kern="1200">
                          <a:solidFill>
                            <a:schemeClr val="tx1"/>
                          </a:solidFill>
                          <a:latin typeface="Calibri"/>
                        </a:defRPr>
                      </a:lvl9pPr>
                    </a:lstStyle>
                    <a:p>
                      <a:pPr algn="ctr">
                        <a:spcAft>
                          <a:spcPts val="0"/>
                        </a:spcAft>
                      </a:pPr>
                      <a:r>
                        <a:rPr lang="en-US" altLang="zh-CN" sz="1200" b="1" dirty="0" smtClean="0">
                          <a:solidFill>
                            <a:srgbClr val="C00000"/>
                          </a:solidFill>
                          <a:effectLst/>
                          <a:latin typeface="宋体"/>
                          <a:ea typeface="宋体"/>
                        </a:rPr>
                        <a:t>CEPC</a:t>
                      </a:r>
                    </a:p>
                    <a:p>
                      <a:pPr algn="ctr">
                        <a:spcAft>
                          <a:spcPts val="0"/>
                        </a:spcAft>
                      </a:pPr>
                      <a:r>
                        <a:rPr lang="en-US" altLang="zh-CN" sz="1200" b="1" dirty="0" smtClean="0">
                          <a:solidFill>
                            <a:srgbClr val="C00000"/>
                          </a:solidFill>
                          <a:effectLst/>
                          <a:latin typeface="宋体"/>
                          <a:ea typeface="宋体"/>
                        </a:rPr>
                        <a:t>Detector</a:t>
                      </a:r>
                      <a:endParaRPr lang="zh-CN" altLang="en-US" b="1" dirty="0">
                        <a:solidFill>
                          <a:srgbClr val="C00000"/>
                        </a:solidFill>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10" rtl="0" eaLnBrk="1" latinLnBrk="0" hangingPunct="1">
                        <a:defRPr sz="1800" kern="1200">
                          <a:solidFill>
                            <a:schemeClr val="tx1"/>
                          </a:solidFill>
                          <a:latin typeface="Calibri"/>
                        </a:defRPr>
                      </a:lvl1pPr>
                      <a:lvl2pPr marL="457106" algn="l" defTabSz="914210" rtl="0" eaLnBrk="1" latinLnBrk="0" hangingPunct="1">
                        <a:defRPr sz="1800" kern="1200">
                          <a:solidFill>
                            <a:schemeClr val="tx1"/>
                          </a:solidFill>
                          <a:latin typeface="Calibri"/>
                        </a:defRPr>
                      </a:lvl2pPr>
                      <a:lvl3pPr marL="914210" algn="l" defTabSz="914210" rtl="0" eaLnBrk="1" latinLnBrk="0" hangingPunct="1">
                        <a:defRPr sz="1800" kern="1200">
                          <a:solidFill>
                            <a:schemeClr val="tx1"/>
                          </a:solidFill>
                          <a:latin typeface="Calibri"/>
                        </a:defRPr>
                      </a:lvl3pPr>
                      <a:lvl4pPr marL="1371316" algn="l" defTabSz="914210" rtl="0" eaLnBrk="1" latinLnBrk="0" hangingPunct="1">
                        <a:defRPr sz="1800" kern="1200">
                          <a:solidFill>
                            <a:schemeClr val="tx1"/>
                          </a:solidFill>
                          <a:latin typeface="Calibri"/>
                        </a:defRPr>
                      </a:lvl4pPr>
                      <a:lvl5pPr marL="1828421" algn="l" defTabSz="914210" rtl="0" eaLnBrk="1" latinLnBrk="0" hangingPunct="1">
                        <a:defRPr sz="1800" kern="1200">
                          <a:solidFill>
                            <a:schemeClr val="tx1"/>
                          </a:solidFill>
                          <a:latin typeface="Calibri"/>
                        </a:defRPr>
                      </a:lvl5pPr>
                      <a:lvl6pPr marL="2285526" algn="l" defTabSz="914210" rtl="0" eaLnBrk="1" latinLnBrk="0" hangingPunct="1">
                        <a:defRPr sz="1800" kern="1200">
                          <a:solidFill>
                            <a:schemeClr val="tx1"/>
                          </a:solidFill>
                          <a:latin typeface="Calibri"/>
                        </a:defRPr>
                      </a:lvl6pPr>
                      <a:lvl7pPr marL="2742630" algn="l" defTabSz="914210" rtl="0" eaLnBrk="1" latinLnBrk="0" hangingPunct="1">
                        <a:defRPr sz="1800" kern="1200">
                          <a:solidFill>
                            <a:schemeClr val="tx1"/>
                          </a:solidFill>
                          <a:latin typeface="Calibri"/>
                        </a:defRPr>
                      </a:lvl7pPr>
                      <a:lvl8pPr marL="3199736" algn="l" defTabSz="914210" rtl="0" eaLnBrk="1" latinLnBrk="0" hangingPunct="1">
                        <a:defRPr sz="1800" kern="1200">
                          <a:solidFill>
                            <a:schemeClr val="tx1"/>
                          </a:solidFill>
                          <a:latin typeface="Calibri"/>
                        </a:defRPr>
                      </a:lvl8pPr>
                      <a:lvl9pPr marL="3656841" algn="l" defTabSz="914210" rtl="0" eaLnBrk="1" latinLnBrk="0" hangingPunct="1">
                        <a:defRPr sz="1800" kern="1200">
                          <a:solidFill>
                            <a:schemeClr val="tx1"/>
                          </a:solidFill>
                          <a:latin typeface="Calibri"/>
                        </a:defRPr>
                      </a:lvl9pPr>
                    </a:lstStyle>
                    <a:p>
                      <a:pPr algn="ctr">
                        <a:spcAft>
                          <a:spcPts val="0"/>
                        </a:spcAft>
                      </a:pPr>
                      <a:r>
                        <a:rPr lang="zh-CN" altLang="en-US" sz="1200" dirty="0">
                          <a:effectLst/>
                          <a:latin typeface="宋体"/>
                          <a:ea typeface="宋体"/>
                        </a:rPr>
                        <a:t>顶点探测器（</a:t>
                      </a:r>
                      <a:r>
                        <a:rPr lang="en-US" altLang="zh-CN" sz="1200" b="1" dirty="0">
                          <a:solidFill>
                            <a:srgbClr val="C00000"/>
                          </a:solidFill>
                          <a:effectLst/>
                          <a:latin typeface="Calibri"/>
                        </a:rPr>
                        <a:t>VTX</a:t>
                      </a:r>
                      <a:r>
                        <a:rPr lang="zh-CN" altLang="en-US" sz="1200" dirty="0">
                          <a:effectLst/>
                          <a:latin typeface="宋体"/>
                          <a:ea typeface="宋体"/>
                        </a:rPr>
                        <a:t>）</a:t>
                      </a:r>
                      <a:endParaRPr lang="zh-CN" altLang="en-US" dirty="0">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10" rtl="0" eaLnBrk="1" latinLnBrk="0" hangingPunct="1">
                        <a:defRPr sz="1800" kern="1200">
                          <a:solidFill>
                            <a:schemeClr val="tx1"/>
                          </a:solidFill>
                          <a:latin typeface="Calibri"/>
                        </a:defRPr>
                      </a:lvl1pPr>
                      <a:lvl2pPr marL="457106" algn="l" defTabSz="914210" rtl="0" eaLnBrk="1" latinLnBrk="0" hangingPunct="1">
                        <a:defRPr sz="1800" kern="1200">
                          <a:solidFill>
                            <a:schemeClr val="tx1"/>
                          </a:solidFill>
                          <a:latin typeface="Calibri"/>
                        </a:defRPr>
                      </a:lvl2pPr>
                      <a:lvl3pPr marL="914210" algn="l" defTabSz="914210" rtl="0" eaLnBrk="1" latinLnBrk="0" hangingPunct="1">
                        <a:defRPr sz="1800" kern="1200">
                          <a:solidFill>
                            <a:schemeClr val="tx1"/>
                          </a:solidFill>
                          <a:latin typeface="Calibri"/>
                        </a:defRPr>
                      </a:lvl3pPr>
                      <a:lvl4pPr marL="1371316" algn="l" defTabSz="914210" rtl="0" eaLnBrk="1" latinLnBrk="0" hangingPunct="1">
                        <a:defRPr sz="1800" kern="1200">
                          <a:solidFill>
                            <a:schemeClr val="tx1"/>
                          </a:solidFill>
                          <a:latin typeface="Calibri"/>
                        </a:defRPr>
                      </a:lvl4pPr>
                      <a:lvl5pPr marL="1828421" algn="l" defTabSz="914210" rtl="0" eaLnBrk="1" latinLnBrk="0" hangingPunct="1">
                        <a:defRPr sz="1800" kern="1200">
                          <a:solidFill>
                            <a:schemeClr val="tx1"/>
                          </a:solidFill>
                          <a:latin typeface="Calibri"/>
                        </a:defRPr>
                      </a:lvl5pPr>
                      <a:lvl6pPr marL="2285526" algn="l" defTabSz="914210" rtl="0" eaLnBrk="1" latinLnBrk="0" hangingPunct="1">
                        <a:defRPr sz="1800" kern="1200">
                          <a:solidFill>
                            <a:schemeClr val="tx1"/>
                          </a:solidFill>
                          <a:latin typeface="Calibri"/>
                        </a:defRPr>
                      </a:lvl6pPr>
                      <a:lvl7pPr marL="2742630" algn="l" defTabSz="914210" rtl="0" eaLnBrk="1" latinLnBrk="0" hangingPunct="1">
                        <a:defRPr sz="1800" kern="1200">
                          <a:solidFill>
                            <a:schemeClr val="tx1"/>
                          </a:solidFill>
                          <a:latin typeface="Calibri"/>
                        </a:defRPr>
                      </a:lvl7pPr>
                      <a:lvl8pPr marL="3199736" algn="l" defTabSz="914210" rtl="0" eaLnBrk="1" latinLnBrk="0" hangingPunct="1">
                        <a:defRPr sz="1800" kern="1200">
                          <a:solidFill>
                            <a:schemeClr val="tx1"/>
                          </a:solidFill>
                          <a:latin typeface="Calibri"/>
                        </a:defRPr>
                      </a:lvl8pPr>
                      <a:lvl9pPr marL="3656841" algn="l" defTabSz="914210" rtl="0" eaLnBrk="1" latinLnBrk="0" hangingPunct="1">
                        <a:defRPr sz="1800" kern="1200">
                          <a:solidFill>
                            <a:schemeClr val="tx1"/>
                          </a:solidFill>
                          <a:latin typeface="Calibri"/>
                        </a:defRPr>
                      </a:lvl9pPr>
                    </a:lstStyle>
                    <a:p>
                      <a:pPr algn="ctr">
                        <a:spcAft>
                          <a:spcPts val="0"/>
                        </a:spcAft>
                      </a:pPr>
                      <a:r>
                        <a:rPr lang="zh-CN" altLang="en-US" sz="1200">
                          <a:effectLst/>
                          <a:latin typeface="宋体"/>
                          <a:ea typeface="宋体"/>
                        </a:rPr>
                        <a:t>欧阳群</a:t>
                      </a:r>
                      <a:endParaRPr lang="zh-CN" alt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38975">
                <a:tc vMerge="1">
                  <a:txBody>
                    <a:bodyPr/>
                    <a:lstStyle/>
                    <a:p>
                      <a:endParaRPr lang="zh-CN" altLang="en-US"/>
                    </a:p>
                  </a:txBody>
                  <a:tcPr/>
                </a:tc>
                <a:tc>
                  <a:txBody>
                    <a:bodyPr/>
                    <a:lstStyle>
                      <a:lvl1pPr marL="0" algn="l" defTabSz="914210" rtl="0" eaLnBrk="1" latinLnBrk="0" hangingPunct="1">
                        <a:defRPr sz="1800" kern="1200">
                          <a:solidFill>
                            <a:schemeClr val="tx1"/>
                          </a:solidFill>
                          <a:latin typeface="Calibri"/>
                        </a:defRPr>
                      </a:lvl1pPr>
                      <a:lvl2pPr marL="457106" algn="l" defTabSz="914210" rtl="0" eaLnBrk="1" latinLnBrk="0" hangingPunct="1">
                        <a:defRPr sz="1800" kern="1200">
                          <a:solidFill>
                            <a:schemeClr val="tx1"/>
                          </a:solidFill>
                          <a:latin typeface="Calibri"/>
                        </a:defRPr>
                      </a:lvl2pPr>
                      <a:lvl3pPr marL="914210" algn="l" defTabSz="914210" rtl="0" eaLnBrk="1" latinLnBrk="0" hangingPunct="1">
                        <a:defRPr sz="1800" kern="1200">
                          <a:solidFill>
                            <a:schemeClr val="tx1"/>
                          </a:solidFill>
                          <a:latin typeface="Calibri"/>
                        </a:defRPr>
                      </a:lvl3pPr>
                      <a:lvl4pPr marL="1371316" algn="l" defTabSz="914210" rtl="0" eaLnBrk="1" latinLnBrk="0" hangingPunct="1">
                        <a:defRPr sz="1800" kern="1200">
                          <a:solidFill>
                            <a:schemeClr val="tx1"/>
                          </a:solidFill>
                          <a:latin typeface="Calibri"/>
                        </a:defRPr>
                      </a:lvl4pPr>
                      <a:lvl5pPr marL="1828421" algn="l" defTabSz="914210" rtl="0" eaLnBrk="1" latinLnBrk="0" hangingPunct="1">
                        <a:defRPr sz="1800" kern="1200">
                          <a:solidFill>
                            <a:schemeClr val="tx1"/>
                          </a:solidFill>
                          <a:latin typeface="Calibri"/>
                        </a:defRPr>
                      </a:lvl5pPr>
                      <a:lvl6pPr marL="2285526" algn="l" defTabSz="914210" rtl="0" eaLnBrk="1" latinLnBrk="0" hangingPunct="1">
                        <a:defRPr sz="1800" kern="1200">
                          <a:solidFill>
                            <a:schemeClr val="tx1"/>
                          </a:solidFill>
                          <a:latin typeface="Calibri"/>
                        </a:defRPr>
                      </a:lvl6pPr>
                      <a:lvl7pPr marL="2742630" algn="l" defTabSz="914210" rtl="0" eaLnBrk="1" latinLnBrk="0" hangingPunct="1">
                        <a:defRPr sz="1800" kern="1200">
                          <a:solidFill>
                            <a:schemeClr val="tx1"/>
                          </a:solidFill>
                          <a:latin typeface="Calibri"/>
                        </a:defRPr>
                      </a:lvl7pPr>
                      <a:lvl8pPr marL="3199736" algn="l" defTabSz="914210" rtl="0" eaLnBrk="1" latinLnBrk="0" hangingPunct="1">
                        <a:defRPr sz="1800" kern="1200">
                          <a:solidFill>
                            <a:schemeClr val="tx1"/>
                          </a:solidFill>
                          <a:latin typeface="Calibri"/>
                        </a:defRPr>
                      </a:lvl8pPr>
                      <a:lvl9pPr marL="3656841" algn="l" defTabSz="914210" rtl="0" eaLnBrk="1" latinLnBrk="0" hangingPunct="1">
                        <a:defRPr sz="1800" kern="1200">
                          <a:solidFill>
                            <a:schemeClr val="tx1"/>
                          </a:solidFill>
                          <a:latin typeface="Calibri"/>
                        </a:defRPr>
                      </a:lvl9pPr>
                    </a:lstStyle>
                    <a:p>
                      <a:pPr algn="ctr">
                        <a:spcAft>
                          <a:spcPts val="0"/>
                        </a:spcAft>
                      </a:pPr>
                      <a:r>
                        <a:rPr lang="zh-CN" altLang="en-US" sz="1200" dirty="0">
                          <a:effectLst/>
                          <a:latin typeface="宋体"/>
                          <a:ea typeface="宋体"/>
                        </a:rPr>
                        <a:t>径迹探测器（</a:t>
                      </a:r>
                      <a:r>
                        <a:rPr lang="en-US" altLang="zh-CN" sz="1200" b="1" dirty="0">
                          <a:solidFill>
                            <a:srgbClr val="C00000"/>
                          </a:solidFill>
                          <a:effectLst/>
                          <a:latin typeface="Calibri"/>
                        </a:rPr>
                        <a:t>TPC</a:t>
                      </a:r>
                      <a:r>
                        <a:rPr lang="zh-CN" altLang="en-US" sz="1200" dirty="0">
                          <a:effectLst/>
                          <a:latin typeface="宋体"/>
                          <a:ea typeface="宋体"/>
                        </a:rPr>
                        <a:t>）</a:t>
                      </a:r>
                      <a:endParaRPr lang="zh-CN" altLang="en-US" dirty="0">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10" rtl="0" eaLnBrk="1" latinLnBrk="0" hangingPunct="1">
                        <a:defRPr sz="1800" kern="1200">
                          <a:solidFill>
                            <a:schemeClr val="tx1"/>
                          </a:solidFill>
                          <a:latin typeface="Calibri"/>
                        </a:defRPr>
                      </a:lvl1pPr>
                      <a:lvl2pPr marL="457106" algn="l" defTabSz="914210" rtl="0" eaLnBrk="1" latinLnBrk="0" hangingPunct="1">
                        <a:defRPr sz="1800" kern="1200">
                          <a:solidFill>
                            <a:schemeClr val="tx1"/>
                          </a:solidFill>
                          <a:latin typeface="Calibri"/>
                        </a:defRPr>
                      </a:lvl2pPr>
                      <a:lvl3pPr marL="914210" algn="l" defTabSz="914210" rtl="0" eaLnBrk="1" latinLnBrk="0" hangingPunct="1">
                        <a:defRPr sz="1800" kern="1200">
                          <a:solidFill>
                            <a:schemeClr val="tx1"/>
                          </a:solidFill>
                          <a:latin typeface="Calibri"/>
                        </a:defRPr>
                      </a:lvl3pPr>
                      <a:lvl4pPr marL="1371316" algn="l" defTabSz="914210" rtl="0" eaLnBrk="1" latinLnBrk="0" hangingPunct="1">
                        <a:defRPr sz="1800" kern="1200">
                          <a:solidFill>
                            <a:schemeClr val="tx1"/>
                          </a:solidFill>
                          <a:latin typeface="Calibri"/>
                        </a:defRPr>
                      </a:lvl4pPr>
                      <a:lvl5pPr marL="1828421" algn="l" defTabSz="914210" rtl="0" eaLnBrk="1" latinLnBrk="0" hangingPunct="1">
                        <a:defRPr sz="1800" kern="1200">
                          <a:solidFill>
                            <a:schemeClr val="tx1"/>
                          </a:solidFill>
                          <a:latin typeface="Calibri"/>
                        </a:defRPr>
                      </a:lvl5pPr>
                      <a:lvl6pPr marL="2285526" algn="l" defTabSz="914210" rtl="0" eaLnBrk="1" latinLnBrk="0" hangingPunct="1">
                        <a:defRPr sz="1800" kern="1200">
                          <a:solidFill>
                            <a:schemeClr val="tx1"/>
                          </a:solidFill>
                          <a:latin typeface="Calibri"/>
                        </a:defRPr>
                      </a:lvl6pPr>
                      <a:lvl7pPr marL="2742630" algn="l" defTabSz="914210" rtl="0" eaLnBrk="1" latinLnBrk="0" hangingPunct="1">
                        <a:defRPr sz="1800" kern="1200">
                          <a:solidFill>
                            <a:schemeClr val="tx1"/>
                          </a:solidFill>
                          <a:latin typeface="Calibri"/>
                        </a:defRPr>
                      </a:lvl7pPr>
                      <a:lvl8pPr marL="3199736" algn="l" defTabSz="914210" rtl="0" eaLnBrk="1" latinLnBrk="0" hangingPunct="1">
                        <a:defRPr sz="1800" kern="1200">
                          <a:solidFill>
                            <a:schemeClr val="tx1"/>
                          </a:solidFill>
                          <a:latin typeface="Calibri"/>
                        </a:defRPr>
                      </a:lvl8pPr>
                      <a:lvl9pPr marL="3656841" algn="l" defTabSz="914210" rtl="0" eaLnBrk="1" latinLnBrk="0" hangingPunct="1">
                        <a:defRPr sz="1800" kern="1200">
                          <a:solidFill>
                            <a:schemeClr val="tx1"/>
                          </a:solidFill>
                          <a:latin typeface="Calibri"/>
                        </a:defRPr>
                      </a:lvl9pPr>
                    </a:lstStyle>
                    <a:p>
                      <a:pPr algn="ctr">
                        <a:spcAft>
                          <a:spcPts val="0"/>
                        </a:spcAft>
                      </a:pPr>
                      <a:r>
                        <a:rPr lang="zh-CN" altLang="en-US" sz="1200">
                          <a:effectLst/>
                          <a:latin typeface="宋体"/>
                          <a:ea typeface="宋体"/>
                        </a:rPr>
                        <a:t>祁辉荣</a:t>
                      </a:r>
                      <a:endParaRPr lang="zh-CN" alt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56190">
                <a:tc vMerge="1">
                  <a:txBody>
                    <a:bodyPr/>
                    <a:lstStyle/>
                    <a:p>
                      <a:endParaRPr lang="zh-CN" altLang="en-US"/>
                    </a:p>
                  </a:txBody>
                  <a:tcPr/>
                </a:tc>
                <a:tc>
                  <a:txBody>
                    <a:bodyPr/>
                    <a:lstStyle>
                      <a:lvl1pPr marL="0" algn="l" defTabSz="914210" rtl="0" eaLnBrk="1" latinLnBrk="0" hangingPunct="1">
                        <a:defRPr sz="1800" kern="1200">
                          <a:solidFill>
                            <a:schemeClr val="tx1"/>
                          </a:solidFill>
                          <a:latin typeface="Calibri"/>
                        </a:defRPr>
                      </a:lvl1pPr>
                      <a:lvl2pPr marL="457106" algn="l" defTabSz="914210" rtl="0" eaLnBrk="1" latinLnBrk="0" hangingPunct="1">
                        <a:defRPr sz="1800" kern="1200">
                          <a:solidFill>
                            <a:schemeClr val="tx1"/>
                          </a:solidFill>
                          <a:latin typeface="Calibri"/>
                        </a:defRPr>
                      </a:lvl2pPr>
                      <a:lvl3pPr marL="914210" algn="l" defTabSz="914210" rtl="0" eaLnBrk="1" latinLnBrk="0" hangingPunct="1">
                        <a:defRPr sz="1800" kern="1200">
                          <a:solidFill>
                            <a:schemeClr val="tx1"/>
                          </a:solidFill>
                          <a:latin typeface="Calibri"/>
                        </a:defRPr>
                      </a:lvl3pPr>
                      <a:lvl4pPr marL="1371316" algn="l" defTabSz="914210" rtl="0" eaLnBrk="1" latinLnBrk="0" hangingPunct="1">
                        <a:defRPr sz="1800" kern="1200">
                          <a:solidFill>
                            <a:schemeClr val="tx1"/>
                          </a:solidFill>
                          <a:latin typeface="Calibri"/>
                        </a:defRPr>
                      </a:lvl4pPr>
                      <a:lvl5pPr marL="1828421" algn="l" defTabSz="914210" rtl="0" eaLnBrk="1" latinLnBrk="0" hangingPunct="1">
                        <a:defRPr sz="1800" kern="1200">
                          <a:solidFill>
                            <a:schemeClr val="tx1"/>
                          </a:solidFill>
                          <a:latin typeface="Calibri"/>
                        </a:defRPr>
                      </a:lvl5pPr>
                      <a:lvl6pPr marL="2285526" algn="l" defTabSz="914210" rtl="0" eaLnBrk="1" latinLnBrk="0" hangingPunct="1">
                        <a:defRPr sz="1800" kern="1200">
                          <a:solidFill>
                            <a:schemeClr val="tx1"/>
                          </a:solidFill>
                          <a:latin typeface="Calibri"/>
                        </a:defRPr>
                      </a:lvl6pPr>
                      <a:lvl7pPr marL="2742630" algn="l" defTabSz="914210" rtl="0" eaLnBrk="1" latinLnBrk="0" hangingPunct="1">
                        <a:defRPr sz="1800" kern="1200">
                          <a:solidFill>
                            <a:schemeClr val="tx1"/>
                          </a:solidFill>
                          <a:latin typeface="Calibri"/>
                        </a:defRPr>
                      </a:lvl7pPr>
                      <a:lvl8pPr marL="3199736" algn="l" defTabSz="914210" rtl="0" eaLnBrk="1" latinLnBrk="0" hangingPunct="1">
                        <a:defRPr sz="1800" kern="1200">
                          <a:solidFill>
                            <a:schemeClr val="tx1"/>
                          </a:solidFill>
                          <a:latin typeface="Calibri"/>
                        </a:defRPr>
                      </a:lvl8pPr>
                      <a:lvl9pPr marL="3656841" algn="l" defTabSz="914210" rtl="0" eaLnBrk="1" latinLnBrk="0" hangingPunct="1">
                        <a:defRPr sz="1800" kern="1200">
                          <a:solidFill>
                            <a:schemeClr val="tx1"/>
                          </a:solidFill>
                          <a:latin typeface="Calibri"/>
                        </a:defRPr>
                      </a:lvl9pPr>
                    </a:lstStyle>
                    <a:p>
                      <a:pPr algn="ctr">
                        <a:spcAft>
                          <a:spcPts val="0"/>
                        </a:spcAft>
                      </a:pPr>
                      <a:r>
                        <a:rPr lang="zh-CN" altLang="en-US" sz="1200" dirty="0">
                          <a:effectLst/>
                          <a:latin typeface="宋体"/>
                          <a:ea typeface="宋体"/>
                        </a:rPr>
                        <a:t>量能器（电磁</a:t>
                      </a:r>
                      <a:r>
                        <a:rPr lang="en-US" altLang="zh-CN" sz="1200" dirty="0">
                          <a:effectLst/>
                          <a:latin typeface="Calibri"/>
                        </a:rPr>
                        <a:t>+</a:t>
                      </a:r>
                      <a:r>
                        <a:rPr lang="zh-CN" altLang="en-US" sz="1200" dirty="0">
                          <a:effectLst/>
                          <a:latin typeface="宋体"/>
                          <a:ea typeface="宋体"/>
                        </a:rPr>
                        <a:t>强子</a:t>
                      </a:r>
                      <a:r>
                        <a:rPr lang="zh-CN" altLang="en-US" sz="1200" dirty="0" smtClean="0">
                          <a:effectLst/>
                          <a:latin typeface="宋体"/>
                          <a:ea typeface="宋体"/>
                        </a:rPr>
                        <a:t>）</a:t>
                      </a:r>
                      <a:endParaRPr lang="en-US" altLang="zh-CN" sz="1200" dirty="0" smtClean="0">
                        <a:effectLst/>
                        <a:latin typeface="宋体"/>
                        <a:ea typeface="宋体"/>
                      </a:endParaRPr>
                    </a:p>
                    <a:p>
                      <a:pPr algn="ctr">
                        <a:spcAft>
                          <a:spcPts val="0"/>
                        </a:spcAft>
                      </a:pPr>
                      <a:r>
                        <a:rPr lang="en-US" altLang="zh-CN" sz="1200" b="1" dirty="0" smtClean="0">
                          <a:solidFill>
                            <a:srgbClr val="C00000"/>
                          </a:solidFill>
                          <a:effectLst/>
                          <a:latin typeface="宋体"/>
                          <a:ea typeface="宋体"/>
                        </a:rPr>
                        <a:t>calorimeters</a:t>
                      </a:r>
                      <a:endParaRPr lang="zh-CN" altLang="en-US" b="1" dirty="0">
                        <a:solidFill>
                          <a:srgbClr val="C00000"/>
                        </a:solidFill>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210" rtl="0" eaLnBrk="1" latinLnBrk="0" hangingPunct="1">
                        <a:defRPr sz="1800" kern="1200">
                          <a:solidFill>
                            <a:schemeClr val="tx1"/>
                          </a:solidFill>
                          <a:latin typeface="Calibri"/>
                        </a:defRPr>
                      </a:lvl1pPr>
                      <a:lvl2pPr marL="457106" algn="l" defTabSz="914210" rtl="0" eaLnBrk="1" latinLnBrk="0" hangingPunct="1">
                        <a:defRPr sz="1800" kern="1200">
                          <a:solidFill>
                            <a:schemeClr val="tx1"/>
                          </a:solidFill>
                          <a:latin typeface="Calibri"/>
                        </a:defRPr>
                      </a:lvl2pPr>
                      <a:lvl3pPr marL="914210" algn="l" defTabSz="914210" rtl="0" eaLnBrk="1" latinLnBrk="0" hangingPunct="1">
                        <a:defRPr sz="1800" kern="1200">
                          <a:solidFill>
                            <a:schemeClr val="tx1"/>
                          </a:solidFill>
                          <a:latin typeface="Calibri"/>
                        </a:defRPr>
                      </a:lvl3pPr>
                      <a:lvl4pPr marL="1371316" algn="l" defTabSz="914210" rtl="0" eaLnBrk="1" latinLnBrk="0" hangingPunct="1">
                        <a:defRPr sz="1800" kern="1200">
                          <a:solidFill>
                            <a:schemeClr val="tx1"/>
                          </a:solidFill>
                          <a:latin typeface="Calibri"/>
                        </a:defRPr>
                      </a:lvl4pPr>
                      <a:lvl5pPr marL="1828421" algn="l" defTabSz="914210" rtl="0" eaLnBrk="1" latinLnBrk="0" hangingPunct="1">
                        <a:defRPr sz="1800" kern="1200">
                          <a:solidFill>
                            <a:schemeClr val="tx1"/>
                          </a:solidFill>
                          <a:latin typeface="Calibri"/>
                        </a:defRPr>
                      </a:lvl5pPr>
                      <a:lvl6pPr marL="2285526" algn="l" defTabSz="914210" rtl="0" eaLnBrk="1" latinLnBrk="0" hangingPunct="1">
                        <a:defRPr sz="1800" kern="1200">
                          <a:solidFill>
                            <a:schemeClr val="tx1"/>
                          </a:solidFill>
                          <a:latin typeface="Calibri"/>
                        </a:defRPr>
                      </a:lvl6pPr>
                      <a:lvl7pPr marL="2742630" algn="l" defTabSz="914210" rtl="0" eaLnBrk="1" latinLnBrk="0" hangingPunct="1">
                        <a:defRPr sz="1800" kern="1200">
                          <a:solidFill>
                            <a:schemeClr val="tx1"/>
                          </a:solidFill>
                          <a:latin typeface="Calibri"/>
                        </a:defRPr>
                      </a:lvl7pPr>
                      <a:lvl8pPr marL="3199736" algn="l" defTabSz="914210" rtl="0" eaLnBrk="1" latinLnBrk="0" hangingPunct="1">
                        <a:defRPr sz="1800" kern="1200">
                          <a:solidFill>
                            <a:schemeClr val="tx1"/>
                          </a:solidFill>
                          <a:latin typeface="Calibri"/>
                        </a:defRPr>
                      </a:lvl8pPr>
                      <a:lvl9pPr marL="3656841" algn="l" defTabSz="914210" rtl="0" eaLnBrk="1" latinLnBrk="0" hangingPunct="1">
                        <a:defRPr sz="1800" kern="1200">
                          <a:solidFill>
                            <a:schemeClr val="tx1"/>
                          </a:solidFill>
                          <a:latin typeface="Calibri"/>
                        </a:defRPr>
                      </a:lvl9pPr>
                    </a:lstStyle>
                    <a:p>
                      <a:pPr algn="ctr">
                        <a:spcAft>
                          <a:spcPts val="0"/>
                        </a:spcAft>
                      </a:pPr>
                      <a:r>
                        <a:rPr lang="zh-CN" altLang="en-US" sz="1200">
                          <a:effectLst/>
                          <a:latin typeface="宋体"/>
                          <a:ea typeface="宋体"/>
                        </a:rPr>
                        <a:t>胡</a:t>
                      </a:r>
                      <a:r>
                        <a:rPr lang="zh-CN" altLang="en-US" sz="1200">
                          <a:effectLst/>
                          <a:latin typeface="Calibri"/>
                        </a:rPr>
                        <a:t>  </a:t>
                      </a:r>
                      <a:r>
                        <a:rPr lang="zh-CN" altLang="en-US" sz="1200">
                          <a:effectLst/>
                          <a:latin typeface="宋体"/>
                          <a:ea typeface="宋体"/>
                        </a:rPr>
                        <a:t>涛</a:t>
                      </a:r>
                      <a:endParaRPr lang="zh-CN" alt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38975">
                <a:tc vMerge="1">
                  <a:txBody>
                    <a:bodyPr/>
                    <a:lstStyle/>
                    <a:p>
                      <a:endParaRPr lang="zh-CN" altLang="en-US"/>
                    </a:p>
                  </a:txBody>
                  <a:tcPr/>
                </a:tc>
                <a:tc>
                  <a:txBody>
                    <a:bodyPr/>
                    <a:lstStyle>
                      <a:lvl1pPr marL="0" algn="l" defTabSz="914210" rtl="0" eaLnBrk="1" latinLnBrk="0" hangingPunct="1">
                        <a:defRPr sz="1800" kern="1200">
                          <a:solidFill>
                            <a:schemeClr val="tx1"/>
                          </a:solidFill>
                          <a:latin typeface="Calibri"/>
                        </a:defRPr>
                      </a:lvl1pPr>
                      <a:lvl2pPr marL="457106" algn="l" defTabSz="914210" rtl="0" eaLnBrk="1" latinLnBrk="0" hangingPunct="1">
                        <a:defRPr sz="1800" kern="1200">
                          <a:solidFill>
                            <a:schemeClr val="tx1"/>
                          </a:solidFill>
                          <a:latin typeface="Calibri"/>
                        </a:defRPr>
                      </a:lvl2pPr>
                      <a:lvl3pPr marL="914210" algn="l" defTabSz="914210" rtl="0" eaLnBrk="1" latinLnBrk="0" hangingPunct="1">
                        <a:defRPr sz="1800" kern="1200">
                          <a:solidFill>
                            <a:schemeClr val="tx1"/>
                          </a:solidFill>
                          <a:latin typeface="Calibri"/>
                        </a:defRPr>
                      </a:lvl3pPr>
                      <a:lvl4pPr marL="1371316" algn="l" defTabSz="914210" rtl="0" eaLnBrk="1" latinLnBrk="0" hangingPunct="1">
                        <a:defRPr sz="1800" kern="1200">
                          <a:solidFill>
                            <a:schemeClr val="tx1"/>
                          </a:solidFill>
                          <a:latin typeface="Calibri"/>
                        </a:defRPr>
                      </a:lvl4pPr>
                      <a:lvl5pPr marL="1828421" algn="l" defTabSz="914210" rtl="0" eaLnBrk="1" latinLnBrk="0" hangingPunct="1">
                        <a:defRPr sz="1800" kern="1200">
                          <a:solidFill>
                            <a:schemeClr val="tx1"/>
                          </a:solidFill>
                          <a:latin typeface="Calibri"/>
                        </a:defRPr>
                      </a:lvl5pPr>
                      <a:lvl6pPr marL="2285526" algn="l" defTabSz="914210" rtl="0" eaLnBrk="1" latinLnBrk="0" hangingPunct="1">
                        <a:defRPr sz="1800" kern="1200">
                          <a:solidFill>
                            <a:schemeClr val="tx1"/>
                          </a:solidFill>
                          <a:latin typeface="Calibri"/>
                        </a:defRPr>
                      </a:lvl6pPr>
                      <a:lvl7pPr marL="2742630" algn="l" defTabSz="914210" rtl="0" eaLnBrk="1" latinLnBrk="0" hangingPunct="1">
                        <a:defRPr sz="1800" kern="1200">
                          <a:solidFill>
                            <a:schemeClr val="tx1"/>
                          </a:solidFill>
                          <a:latin typeface="Calibri"/>
                        </a:defRPr>
                      </a:lvl7pPr>
                      <a:lvl8pPr marL="3199736" algn="l" defTabSz="914210" rtl="0" eaLnBrk="1" latinLnBrk="0" hangingPunct="1">
                        <a:defRPr sz="1800" kern="1200">
                          <a:solidFill>
                            <a:schemeClr val="tx1"/>
                          </a:solidFill>
                          <a:latin typeface="Calibri"/>
                        </a:defRPr>
                      </a:lvl8pPr>
                      <a:lvl9pPr marL="3656841" algn="l" defTabSz="914210" rtl="0" eaLnBrk="1" latinLnBrk="0" hangingPunct="1">
                        <a:defRPr sz="1800" kern="1200">
                          <a:solidFill>
                            <a:schemeClr val="tx1"/>
                          </a:solidFill>
                          <a:latin typeface="Calibri"/>
                        </a:defRPr>
                      </a:lvl9pPr>
                    </a:lstStyle>
                    <a:p>
                      <a:pPr algn="ctr">
                        <a:spcAft>
                          <a:spcPts val="0"/>
                        </a:spcAft>
                      </a:pPr>
                      <a:r>
                        <a:rPr lang="zh-CN" altLang="en-US" sz="1200" dirty="0">
                          <a:effectLst/>
                          <a:latin typeface="宋体"/>
                          <a:ea typeface="宋体"/>
                        </a:rPr>
                        <a:t>缪子</a:t>
                      </a:r>
                      <a:r>
                        <a:rPr lang="zh-CN" altLang="en-US" sz="1200" dirty="0" smtClean="0">
                          <a:effectLst/>
                          <a:latin typeface="宋体"/>
                          <a:ea typeface="宋体"/>
                        </a:rPr>
                        <a:t>探测器 </a:t>
                      </a:r>
                      <a:r>
                        <a:rPr lang="en-US" altLang="zh-CN" sz="1200" dirty="0" smtClean="0">
                          <a:effectLst/>
                          <a:latin typeface="宋体"/>
                          <a:ea typeface="宋体"/>
                        </a:rPr>
                        <a:t>(</a:t>
                      </a:r>
                      <a:r>
                        <a:rPr lang="en-US" altLang="zh-CN" sz="1200" b="1" dirty="0" smtClean="0">
                          <a:solidFill>
                            <a:srgbClr val="C00000"/>
                          </a:solidFill>
                          <a:effectLst/>
                          <a:latin typeface="宋体"/>
                          <a:ea typeface="宋体"/>
                        </a:rPr>
                        <a:t>muon</a:t>
                      </a:r>
                      <a:r>
                        <a:rPr lang="en-US" altLang="zh-CN" sz="1200" dirty="0" smtClean="0">
                          <a:effectLst/>
                          <a:latin typeface="宋体"/>
                          <a:ea typeface="宋体"/>
                        </a:rPr>
                        <a:t>)</a:t>
                      </a:r>
                      <a:endParaRPr lang="zh-CN" altLang="en-US" dirty="0">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a:p>
                  </a:txBody>
                  <a:tcPr/>
                </a:tc>
              </a:tr>
              <a:tr h="338975">
                <a:tc vMerge="1">
                  <a:txBody>
                    <a:bodyPr/>
                    <a:lstStyle/>
                    <a:p>
                      <a:endParaRPr lang="zh-CN" altLang="en-US"/>
                    </a:p>
                  </a:txBody>
                  <a:tcPr/>
                </a:tc>
                <a:tc>
                  <a:txBody>
                    <a:bodyPr/>
                    <a:lstStyle>
                      <a:lvl1pPr marL="0" algn="l" defTabSz="914210" rtl="0" eaLnBrk="1" latinLnBrk="0" hangingPunct="1">
                        <a:defRPr sz="1800" kern="1200">
                          <a:solidFill>
                            <a:schemeClr val="tx1"/>
                          </a:solidFill>
                          <a:latin typeface="Calibri"/>
                        </a:defRPr>
                      </a:lvl1pPr>
                      <a:lvl2pPr marL="457106" algn="l" defTabSz="914210" rtl="0" eaLnBrk="1" latinLnBrk="0" hangingPunct="1">
                        <a:defRPr sz="1800" kern="1200">
                          <a:solidFill>
                            <a:schemeClr val="tx1"/>
                          </a:solidFill>
                          <a:latin typeface="Calibri"/>
                        </a:defRPr>
                      </a:lvl2pPr>
                      <a:lvl3pPr marL="914210" algn="l" defTabSz="914210" rtl="0" eaLnBrk="1" latinLnBrk="0" hangingPunct="1">
                        <a:defRPr sz="1800" kern="1200">
                          <a:solidFill>
                            <a:schemeClr val="tx1"/>
                          </a:solidFill>
                          <a:latin typeface="Calibri"/>
                        </a:defRPr>
                      </a:lvl3pPr>
                      <a:lvl4pPr marL="1371316" algn="l" defTabSz="914210" rtl="0" eaLnBrk="1" latinLnBrk="0" hangingPunct="1">
                        <a:defRPr sz="1800" kern="1200">
                          <a:solidFill>
                            <a:schemeClr val="tx1"/>
                          </a:solidFill>
                          <a:latin typeface="Calibri"/>
                        </a:defRPr>
                      </a:lvl4pPr>
                      <a:lvl5pPr marL="1828421" algn="l" defTabSz="914210" rtl="0" eaLnBrk="1" latinLnBrk="0" hangingPunct="1">
                        <a:defRPr sz="1800" kern="1200">
                          <a:solidFill>
                            <a:schemeClr val="tx1"/>
                          </a:solidFill>
                          <a:latin typeface="Calibri"/>
                        </a:defRPr>
                      </a:lvl5pPr>
                      <a:lvl6pPr marL="2285526" algn="l" defTabSz="914210" rtl="0" eaLnBrk="1" latinLnBrk="0" hangingPunct="1">
                        <a:defRPr sz="1800" kern="1200">
                          <a:solidFill>
                            <a:schemeClr val="tx1"/>
                          </a:solidFill>
                          <a:latin typeface="Calibri"/>
                        </a:defRPr>
                      </a:lvl6pPr>
                      <a:lvl7pPr marL="2742630" algn="l" defTabSz="914210" rtl="0" eaLnBrk="1" latinLnBrk="0" hangingPunct="1">
                        <a:defRPr sz="1800" kern="1200">
                          <a:solidFill>
                            <a:schemeClr val="tx1"/>
                          </a:solidFill>
                          <a:latin typeface="Calibri"/>
                        </a:defRPr>
                      </a:lvl7pPr>
                      <a:lvl8pPr marL="3199736" algn="l" defTabSz="914210" rtl="0" eaLnBrk="1" latinLnBrk="0" hangingPunct="1">
                        <a:defRPr sz="1800" kern="1200">
                          <a:solidFill>
                            <a:schemeClr val="tx1"/>
                          </a:solidFill>
                          <a:latin typeface="Calibri"/>
                        </a:defRPr>
                      </a:lvl8pPr>
                      <a:lvl9pPr marL="3656841" algn="l" defTabSz="914210" rtl="0" eaLnBrk="1" latinLnBrk="0" hangingPunct="1">
                        <a:defRPr sz="1800" kern="1200">
                          <a:solidFill>
                            <a:schemeClr val="tx1"/>
                          </a:solidFill>
                          <a:latin typeface="Calibri"/>
                        </a:defRPr>
                      </a:lvl9pPr>
                    </a:lstStyle>
                    <a:p>
                      <a:pPr algn="ctr">
                        <a:spcAft>
                          <a:spcPts val="0"/>
                        </a:spcAft>
                      </a:pPr>
                      <a:r>
                        <a:rPr lang="zh-CN" altLang="en-US" sz="1200" dirty="0">
                          <a:effectLst/>
                          <a:latin typeface="宋体"/>
                          <a:ea typeface="宋体"/>
                        </a:rPr>
                        <a:t>探测器</a:t>
                      </a:r>
                      <a:r>
                        <a:rPr lang="zh-CN" altLang="en-US" sz="1200" dirty="0" smtClean="0">
                          <a:effectLst/>
                          <a:latin typeface="宋体"/>
                          <a:ea typeface="宋体"/>
                        </a:rPr>
                        <a:t>磁铁 </a:t>
                      </a:r>
                      <a:r>
                        <a:rPr lang="en-US" altLang="zh-CN" sz="1200" dirty="0" smtClean="0">
                          <a:effectLst/>
                          <a:latin typeface="宋体"/>
                          <a:ea typeface="宋体"/>
                        </a:rPr>
                        <a:t>(</a:t>
                      </a:r>
                      <a:r>
                        <a:rPr lang="en-US" altLang="zh-CN" sz="1200" b="1" dirty="0" smtClean="0">
                          <a:solidFill>
                            <a:srgbClr val="C00000"/>
                          </a:solidFill>
                          <a:effectLst/>
                          <a:latin typeface="宋体"/>
                          <a:ea typeface="宋体"/>
                        </a:rPr>
                        <a:t>magnet</a:t>
                      </a:r>
                      <a:r>
                        <a:rPr lang="en-US" altLang="zh-CN" sz="1200" dirty="0" smtClean="0">
                          <a:effectLst/>
                          <a:latin typeface="宋体"/>
                          <a:ea typeface="宋体"/>
                        </a:rPr>
                        <a:t>)</a:t>
                      </a:r>
                      <a:endParaRPr lang="zh-CN" altLang="en-US" dirty="0">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10" rtl="0" eaLnBrk="1" latinLnBrk="0" hangingPunct="1">
                        <a:defRPr sz="1800" kern="1200">
                          <a:solidFill>
                            <a:schemeClr val="tx1"/>
                          </a:solidFill>
                          <a:latin typeface="Calibri"/>
                        </a:defRPr>
                      </a:lvl1pPr>
                      <a:lvl2pPr marL="457106" algn="l" defTabSz="914210" rtl="0" eaLnBrk="1" latinLnBrk="0" hangingPunct="1">
                        <a:defRPr sz="1800" kern="1200">
                          <a:solidFill>
                            <a:schemeClr val="tx1"/>
                          </a:solidFill>
                          <a:latin typeface="Calibri"/>
                        </a:defRPr>
                      </a:lvl2pPr>
                      <a:lvl3pPr marL="914210" algn="l" defTabSz="914210" rtl="0" eaLnBrk="1" latinLnBrk="0" hangingPunct="1">
                        <a:defRPr sz="1800" kern="1200">
                          <a:solidFill>
                            <a:schemeClr val="tx1"/>
                          </a:solidFill>
                          <a:latin typeface="Calibri"/>
                        </a:defRPr>
                      </a:lvl3pPr>
                      <a:lvl4pPr marL="1371316" algn="l" defTabSz="914210" rtl="0" eaLnBrk="1" latinLnBrk="0" hangingPunct="1">
                        <a:defRPr sz="1800" kern="1200">
                          <a:solidFill>
                            <a:schemeClr val="tx1"/>
                          </a:solidFill>
                          <a:latin typeface="Calibri"/>
                        </a:defRPr>
                      </a:lvl4pPr>
                      <a:lvl5pPr marL="1828421" algn="l" defTabSz="914210" rtl="0" eaLnBrk="1" latinLnBrk="0" hangingPunct="1">
                        <a:defRPr sz="1800" kern="1200">
                          <a:solidFill>
                            <a:schemeClr val="tx1"/>
                          </a:solidFill>
                          <a:latin typeface="Calibri"/>
                        </a:defRPr>
                      </a:lvl5pPr>
                      <a:lvl6pPr marL="2285526" algn="l" defTabSz="914210" rtl="0" eaLnBrk="1" latinLnBrk="0" hangingPunct="1">
                        <a:defRPr sz="1800" kern="1200">
                          <a:solidFill>
                            <a:schemeClr val="tx1"/>
                          </a:solidFill>
                          <a:latin typeface="Calibri"/>
                        </a:defRPr>
                      </a:lvl6pPr>
                      <a:lvl7pPr marL="2742630" algn="l" defTabSz="914210" rtl="0" eaLnBrk="1" latinLnBrk="0" hangingPunct="1">
                        <a:defRPr sz="1800" kern="1200">
                          <a:solidFill>
                            <a:schemeClr val="tx1"/>
                          </a:solidFill>
                          <a:latin typeface="Calibri"/>
                        </a:defRPr>
                      </a:lvl7pPr>
                      <a:lvl8pPr marL="3199736" algn="l" defTabSz="914210" rtl="0" eaLnBrk="1" latinLnBrk="0" hangingPunct="1">
                        <a:defRPr sz="1800" kern="1200">
                          <a:solidFill>
                            <a:schemeClr val="tx1"/>
                          </a:solidFill>
                          <a:latin typeface="Calibri"/>
                        </a:defRPr>
                      </a:lvl8pPr>
                      <a:lvl9pPr marL="3656841" algn="l" defTabSz="914210" rtl="0" eaLnBrk="1" latinLnBrk="0" hangingPunct="1">
                        <a:defRPr sz="1800" kern="1200">
                          <a:solidFill>
                            <a:schemeClr val="tx1"/>
                          </a:solidFill>
                          <a:latin typeface="Calibri"/>
                        </a:defRPr>
                      </a:lvl9pPr>
                    </a:lstStyle>
                    <a:p>
                      <a:pPr algn="ctr">
                        <a:spcAft>
                          <a:spcPts val="0"/>
                        </a:spcAft>
                      </a:pPr>
                      <a:r>
                        <a:rPr lang="zh-CN" altLang="en-US" sz="1200">
                          <a:effectLst/>
                          <a:latin typeface="宋体"/>
                          <a:ea typeface="宋体"/>
                        </a:rPr>
                        <a:t>朱自安</a:t>
                      </a:r>
                      <a:endParaRPr lang="zh-CN" alt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56190">
                <a:tc vMerge="1">
                  <a:txBody>
                    <a:bodyPr/>
                    <a:lstStyle/>
                    <a:p>
                      <a:endParaRPr lang="zh-CN" altLang="en-US"/>
                    </a:p>
                  </a:txBody>
                  <a:tcPr/>
                </a:tc>
                <a:tc>
                  <a:txBody>
                    <a:bodyPr/>
                    <a:lstStyle>
                      <a:lvl1pPr marL="0" algn="l" defTabSz="914210" rtl="0" eaLnBrk="1" latinLnBrk="0" hangingPunct="1">
                        <a:defRPr sz="1800" kern="1200">
                          <a:solidFill>
                            <a:schemeClr val="tx1"/>
                          </a:solidFill>
                          <a:latin typeface="Calibri"/>
                        </a:defRPr>
                      </a:lvl1pPr>
                      <a:lvl2pPr marL="457106" algn="l" defTabSz="914210" rtl="0" eaLnBrk="1" latinLnBrk="0" hangingPunct="1">
                        <a:defRPr sz="1800" kern="1200">
                          <a:solidFill>
                            <a:schemeClr val="tx1"/>
                          </a:solidFill>
                          <a:latin typeface="Calibri"/>
                        </a:defRPr>
                      </a:lvl2pPr>
                      <a:lvl3pPr marL="914210" algn="l" defTabSz="914210" rtl="0" eaLnBrk="1" latinLnBrk="0" hangingPunct="1">
                        <a:defRPr sz="1800" kern="1200">
                          <a:solidFill>
                            <a:schemeClr val="tx1"/>
                          </a:solidFill>
                          <a:latin typeface="Calibri"/>
                        </a:defRPr>
                      </a:lvl3pPr>
                      <a:lvl4pPr marL="1371316" algn="l" defTabSz="914210" rtl="0" eaLnBrk="1" latinLnBrk="0" hangingPunct="1">
                        <a:defRPr sz="1800" kern="1200">
                          <a:solidFill>
                            <a:schemeClr val="tx1"/>
                          </a:solidFill>
                          <a:latin typeface="Calibri"/>
                        </a:defRPr>
                      </a:lvl4pPr>
                      <a:lvl5pPr marL="1828421" algn="l" defTabSz="914210" rtl="0" eaLnBrk="1" latinLnBrk="0" hangingPunct="1">
                        <a:defRPr sz="1800" kern="1200">
                          <a:solidFill>
                            <a:schemeClr val="tx1"/>
                          </a:solidFill>
                          <a:latin typeface="Calibri"/>
                        </a:defRPr>
                      </a:lvl5pPr>
                      <a:lvl6pPr marL="2285526" algn="l" defTabSz="914210" rtl="0" eaLnBrk="1" latinLnBrk="0" hangingPunct="1">
                        <a:defRPr sz="1800" kern="1200">
                          <a:solidFill>
                            <a:schemeClr val="tx1"/>
                          </a:solidFill>
                          <a:latin typeface="Calibri"/>
                        </a:defRPr>
                      </a:lvl6pPr>
                      <a:lvl7pPr marL="2742630" algn="l" defTabSz="914210" rtl="0" eaLnBrk="1" latinLnBrk="0" hangingPunct="1">
                        <a:defRPr sz="1800" kern="1200">
                          <a:solidFill>
                            <a:schemeClr val="tx1"/>
                          </a:solidFill>
                          <a:latin typeface="Calibri"/>
                        </a:defRPr>
                      </a:lvl7pPr>
                      <a:lvl8pPr marL="3199736" algn="l" defTabSz="914210" rtl="0" eaLnBrk="1" latinLnBrk="0" hangingPunct="1">
                        <a:defRPr sz="1800" kern="1200">
                          <a:solidFill>
                            <a:schemeClr val="tx1"/>
                          </a:solidFill>
                          <a:latin typeface="Calibri"/>
                        </a:defRPr>
                      </a:lvl8pPr>
                      <a:lvl9pPr marL="3656841" algn="l" defTabSz="914210" rtl="0" eaLnBrk="1" latinLnBrk="0" hangingPunct="1">
                        <a:defRPr sz="1800" kern="1200">
                          <a:solidFill>
                            <a:schemeClr val="tx1"/>
                          </a:solidFill>
                          <a:latin typeface="Calibri"/>
                        </a:defRPr>
                      </a:lvl9pPr>
                    </a:lstStyle>
                    <a:p>
                      <a:pPr algn="ctr">
                        <a:spcAft>
                          <a:spcPts val="0"/>
                        </a:spcAft>
                      </a:pPr>
                      <a:r>
                        <a:rPr lang="zh-CN" altLang="en-US" sz="1200" dirty="0">
                          <a:effectLst/>
                          <a:latin typeface="宋体"/>
                          <a:ea typeface="宋体"/>
                        </a:rPr>
                        <a:t>物理模拟与软件</a:t>
                      </a:r>
                      <a:r>
                        <a:rPr lang="zh-CN" altLang="en-US" sz="1200" dirty="0" smtClean="0">
                          <a:effectLst/>
                          <a:latin typeface="宋体"/>
                          <a:ea typeface="宋体"/>
                        </a:rPr>
                        <a:t>组</a:t>
                      </a:r>
                      <a:endParaRPr lang="en-US" altLang="zh-CN" sz="1200" dirty="0" smtClean="0">
                        <a:effectLst/>
                        <a:latin typeface="宋体"/>
                        <a:ea typeface="宋体"/>
                      </a:endParaRPr>
                    </a:p>
                    <a:p>
                      <a:pPr algn="ctr">
                        <a:spcAft>
                          <a:spcPts val="0"/>
                        </a:spcAft>
                      </a:pPr>
                      <a:r>
                        <a:rPr lang="en-US" altLang="zh-CN" sz="1200" b="1" dirty="0" smtClean="0">
                          <a:solidFill>
                            <a:srgbClr val="C00000"/>
                          </a:solidFill>
                          <a:effectLst/>
                          <a:latin typeface="宋体"/>
                          <a:ea typeface="宋体"/>
                        </a:rPr>
                        <a:t>Simulation + SW</a:t>
                      </a:r>
                      <a:endParaRPr lang="zh-CN" altLang="en-US" b="1" dirty="0">
                        <a:solidFill>
                          <a:srgbClr val="C00000"/>
                        </a:solidFill>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10" rtl="0" eaLnBrk="1" latinLnBrk="0" hangingPunct="1">
                        <a:defRPr sz="1800" kern="1200">
                          <a:solidFill>
                            <a:schemeClr val="tx1"/>
                          </a:solidFill>
                          <a:latin typeface="Calibri"/>
                        </a:defRPr>
                      </a:lvl1pPr>
                      <a:lvl2pPr marL="457106" algn="l" defTabSz="914210" rtl="0" eaLnBrk="1" latinLnBrk="0" hangingPunct="1">
                        <a:defRPr sz="1800" kern="1200">
                          <a:solidFill>
                            <a:schemeClr val="tx1"/>
                          </a:solidFill>
                          <a:latin typeface="Calibri"/>
                        </a:defRPr>
                      </a:lvl2pPr>
                      <a:lvl3pPr marL="914210" algn="l" defTabSz="914210" rtl="0" eaLnBrk="1" latinLnBrk="0" hangingPunct="1">
                        <a:defRPr sz="1800" kern="1200">
                          <a:solidFill>
                            <a:schemeClr val="tx1"/>
                          </a:solidFill>
                          <a:latin typeface="Calibri"/>
                        </a:defRPr>
                      </a:lvl3pPr>
                      <a:lvl4pPr marL="1371316" algn="l" defTabSz="914210" rtl="0" eaLnBrk="1" latinLnBrk="0" hangingPunct="1">
                        <a:defRPr sz="1800" kern="1200">
                          <a:solidFill>
                            <a:schemeClr val="tx1"/>
                          </a:solidFill>
                          <a:latin typeface="Calibri"/>
                        </a:defRPr>
                      </a:lvl4pPr>
                      <a:lvl5pPr marL="1828421" algn="l" defTabSz="914210" rtl="0" eaLnBrk="1" latinLnBrk="0" hangingPunct="1">
                        <a:defRPr sz="1800" kern="1200">
                          <a:solidFill>
                            <a:schemeClr val="tx1"/>
                          </a:solidFill>
                          <a:latin typeface="Calibri"/>
                        </a:defRPr>
                      </a:lvl5pPr>
                      <a:lvl6pPr marL="2285526" algn="l" defTabSz="914210" rtl="0" eaLnBrk="1" latinLnBrk="0" hangingPunct="1">
                        <a:defRPr sz="1800" kern="1200">
                          <a:solidFill>
                            <a:schemeClr val="tx1"/>
                          </a:solidFill>
                          <a:latin typeface="Calibri"/>
                        </a:defRPr>
                      </a:lvl6pPr>
                      <a:lvl7pPr marL="2742630" algn="l" defTabSz="914210" rtl="0" eaLnBrk="1" latinLnBrk="0" hangingPunct="1">
                        <a:defRPr sz="1800" kern="1200">
                          <a:solidFill>
                            <a:schemeClr val="tx1"/>
                          </a:solidFill>
                          <a:latin typeface="Calibri"/>
                        </a:defRPr>
                      </a:lvl7pPr>
                      <a:lvl8pPr marL="3199736" algn="l" defTabSz="914210" rtl="0" eaLnBrk="1" latinLnBrk="0" hangingPunct="1">
                        <a:defRPr sz="1800" kern="1200">
                          <a:solidFill>
                            <a:schemeClr val="tx1"/>
                          </a:solidFill>
                          <a:latin typeface="Calibri"/>
                        </a:defRPr>
                      </a:lvl8pPr>
                      <a:lvl9pPr marL="3656841" algn="l" defTabSz="914210" rtl="0" eaLnBrk="1" latinLnBrk="0" hangingPunct="1">
                        <a:defRPr sz="1800" kern="1200">
                          <a:solidFill>
                            <a:schemeClr val="tx1"/>
                          </a:solidFill>
                          <a:latin typeface="Calibri"/>
                        </a:defRPr>
                      </a:lvl9pPr>
                    </a:lstStyle>
                    <a:p>
                      <a:pPr algn="ctr">
                        <a:spcAft>
                          <a:spcPts val="0"/>
                        </a:spcAft>
                      </a:pPr>
                      <a:r>
                        <a:rPr lang="zh-CN" altLang="en-US" sz="1200">
                          <a:effectLst/>
                          <a:latin typeface="宋体"/>
                          <a:ea typeface="宋体"/>
                        </a:rPr>
                        <a:t>阮曼奇</a:t>
                      </a:r>
                      <a:endParaRPr lang="zh-CN" alt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56190">
                <a:tc vMerge="1">
                  <a:txBody>
                    <a:bodyPr/>
                    <a:lstStyle/>
                    <a:p>
                      <a:endParaRPr lang="zh-CN" altLang="en-US"/>
                    </a:p>
                  </a:txBody>
                  <a:tcPr/>
                </a:tc>
                <a:tc>
                  <a:txBody>
                    <a:bodyPr/>
                    <a:lstStyle>
                      <a:lvl1pPr marL="0" algn="l" defTabSz="914210" rtl="0" eaLnBrk="1" latinLnBrk="0" hangingPunct="1">
                        <a:defRPr sz="1800" kern="1200">
                          <a:solidFill>
                            <a:schemeClr val="tx1"/>
                          </a:solidFill>
                          <a:latin typeface="Calibri"/>
                        </a:defRPr>
                      </a:lvl1pPr>
                      <a:lvl2pPr marL="457106" algn="l" defTabSz="914210" rtl="0" eaLnBrk="1" latinLnBrk="0" hangingPunct="1">
                        <a:defRPr sz="1800" kern="1200">
                          <a:solidFill>
                            <a:schemeClr val="tx1"/>
                          </a:solidFill>
                          <a:latin typeface="Calibri"/>
                        </a:defRPr>
                      </a:lvl2pPr>
                      <a:lvl3pPr marL="914210" algn="l" defTabSz="914210" rtl="0" eaLnBrk="1" latinLnBrk="0" hangingPunct="1">
                        <a:defRPr sz="1800" kern="1200">
                          <a:solidFill>
                            <a:schemeClr val="tx1"/>
                          </a:solidFill>
                          <a:latin typeface="Calibri"/>
                        </a:defRPr>
                      </a:lvl3pPr>
                      <a:lvl4pPr marL="1371316" algn="l" defTabSz="914210" rtl="0" eaLnBrk="1" latinLnBrk="0" hangingPunct="1">
                        <a:defRPr sz="1800" kern="1200">
                          <a:solidFill>
                            <a:schemeClr val="tx1"/>
                          </a:solidFill>
                          <a:latin typeface="Calibri"/>
                        </a:defRPr>
                      </a:lvl4pPr>
                      <a:lvl5pPr marL="1828421" algn="l" defTabSz="914210" rtl="0" eaLnBrk="1" latinLnBrk="0" hangingPunct="1">
                        <a:defRPr sz="1800" kern="1200">
                          <a:solidFill>
                            <a:schemeClr val="tx1"/>
                          </a:solidFill>
                          <a:latin typeface="Calibri"/>
                        </a:defRPr>
                      </a:lvl5pPr>
                      <a:lvl6pPr marL="2285526" algn="l" defTabSz="914210" rtl="0" eaLnBrk="1" latinLnBrk="0" hangingPunct="1">
                        <a:defRPr sz="1800" kern="1200">
                          <a:solidFill>
                            <a:schemeClr val="tx1"/>
                          </a:solidFill>
                          <a:latin typeface="Calibri"/>
                        </a:defRPr>
                      </a:lvl6pPr>
                      <a:lvl7pPr marL="2742630" algn="l" defTabSz="914210" rtl="0" eaLnBrk="1" latinLnBrk="0" hangingPunct="1">
                        <a:defRPr sz="1800" kern="1200">
                          <a:solidFill>
                            <a:schemeClr val="tx1"/>
                          </a:solidFill>
                          <a:latin typeface="Calibri"/>
                        </a:defRPr>
                      </a:lvl7pPr>
                      <a:lvl8pPr marL="3199736" algn="l" defTabSz="914210" rtl="0" eaLnBrk="1" latinLnBrk="0" hangingPunct="1">
                        <a:defRPr sz="1800" kern="1200">
                          <a:solidFill>
                            <a:schemeClr val="tx1"/>
                          </a:solidFill>
                          <a:latin typeface="Calibri"/>
                        </a:defRPr>
                      </a:lvl8pPr>
                      <a:lvl9pPr marL="3656841" algn="l" defTabSz="914210" rtl="0" eaLnBrk="1" latinLnBrk="0" hangingPunct="1">
                        <a:defRPr sz="1800" kern="1200">
                          <a:solidFill>
                            <a:schemeClr val="tx1"/>
                          </a:solidFill>
                          <a:latin typeface="Calibri"/>
                        </a:defRPr>
                      </a:lvl9pPr>
                    </a:lstStyle>
                    <a:p>
                      <a:pPr algn="ctr">
                        <a:spcAft>
                          <a:spcPts val="0"/>
                        </a:spcAft>
                      </a:pPr>
                      <a:r>
                        <a:rPr lang="zh-CN" altLang="en-US" sz="1200" dirty="0" smtClean="0">
                          <a:effectLst/>
                          <a:latin typeface="宋体"/>
                          <a:ea typeface="宋体"/>
                        </a:rPr>
                        <a:t>计算系统</a:t>
                      </a:r>
                      <a:endParaRPr lang="en-US" altLang="zh-CN" sz="1200" dirty="0" smtClean="0">
                        <a:effectLst/>
                        <a:latin typeface="宋体"/>
                        <a:ea typeface="宋体"/>
                      </a:endParaRPr>
                    </a:p>
                    <a:p>
                      <a:pPr algn="ctr">
                        <a:spcAft>
                          <a:spcPts val="0"/>
                        </a:spcAft>
                      </a:pPr>
                      <a:r>
                        <a:rPr lang="en-US" altLang="zh-CN" sz="1200" b="1" dirty="0" smtClean="0">
                          <a:solidFill>
                            <a:srgbClr val="C00000"/>
                          </a:solidFill>
                          <a:effectLst/>
                          <a:latin typeface="宋体"/>
                          <a:ea typeface="宋体"/>
                        </a:rPr>
                        <a:t>Computing-network</a:t>
                      </a:r>
                      <a:endParaRPr lang="zh-CN" altLang="en-US" b="1" dirty="0">
                        <a:solidFill>
                          <a:srgbClr val="C00000"/>
                        </a:solidFill>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10" rtl="0" eaLnBrk="1" latinLnBrk="0" hangingPunct="1">
                        <a:defRPr sz="1800" kern="1200">
                          <a:solidFill>
                            <a:schemeClr val="tx1"/>
                          </a:solidFill>
                          <a:latin typeface="Calibri"/>
                        </a:defRPr>
                      </a:lvl1pPr>
                      <a:lvl2pPr marL="457106" algn="l" defTabSz="914210" rtl="0" eaLnBrk="1" latinLnBrk="0" hangingPunct="1">
                        <a:defRPr sz="1800" kern="1200">
                          <a:solidFill>
                            <a:schemeClr val="tx1"/>
                          </a:solidFill>
                          <a:latin typeface="Calibri"/>
                        </a:defRPr>
                      </a:lvl2pPr>
                      <a:lvl3pPr marL="914210" algn="l" defTabSz="914210" rtl="0" eaLnBrk="1" latinLnBrk="0" hangingPunct="1">
                        <a:defRPr sz="1800" kern="1200">
                          <a:solidFill>
                            <a:schemeClr val="tx1"/>
                          </a:solidFill>
                          <a:latin typeface="Calibri"/>
                        </a:defRPr>
                      </a:lvl3pPr>
                      <a:lvl4pPr marL="1371316" algn="l" defTabSz="914210" rtl="0" eaLnBrk="1" latinLnBrk="0" hangingPunct="1">
                        <a:defRPr sz="1800" kern="1200">
                          <a:solidFill>
                            <a:schemeClr val="tx1"/>
                          </a:solidFill>
                          <a:latin typeface="Calibri"/>
                        </a:defRPr>
                      </a:lvl4pPr>
                      <a:lvl5pPr marL="1828421" algn="l" defTabSz="914210" rtl="0" eaLnBrk="1" latinLnBrk="0" hangingPunct="1">
                        <a:defRPr sz="1800" kern="1200">
                          <a:solidFill>
                            <a:schemeClr val="tx1"/>
                          </a:solidFill>
                          <a:latin typeface="Calibri"/>
                        </a:defRPr>
                      </a:lvl5pPr>
                      <a:lvl6pPr marL="2285526" algn="l" defTabSz="914210" rtl="0" eaLnBrk="1" latinLnBrk="0" hangingPunct="1">
                        <a:defRPr sz="1800" kern="1200">
                          <a:solidFill>
                            <a:schemeClr val="tx1"/>
                          </a:solidFill>
                          <a:latin typeface="Calibri"/>
                        </a:defRPr>
                      </a:lvl6pPr>
                      <a:lvl7pPr marL="2742630" algn="l" defTabSz="914210" rtl="0" eaLnBrk="1" latinLnBrk="0" hangingPunct="1">
                        <a:defRPr sz="1800" kern="1200">
                          <a:solidFill>
                            <a:schemeClr val="tx1"/>
                          </a:solidFill>
                          <a:latin typeface="Calibri"/>
                        </a:defRPr>
                      </a:lvl7pPr>
                      <a:lvl8pPr marL="3199736" algn="l" defTabSz="914210" rtl="0" eaLnBrk="1" latinLnBrk="0" hangingPunct="1">
                        <a:defRPr sz="1800" kern="1200">
                          <a:solidFill>
                            <a:schemeClr val="tx1"/>
                          </a:solidFill>
                          <a:latin typeface="Calibri"/>
                        </a:defRPr>
                      </a:lvl8pPr>
                      <a:lvl9pPr marL="3656841" algn="l" defTabSz="914210" rtl="0" eaLnBrk="1" latinLnBrk="0" hangingPunct="1">
                        <a:defRPr sz="1800" kern="1200">
                          <a:solidFill>
                            <a:schemeClr val="tx1"/>
                          </a:solidFill>
                          <a:latin typeface="Calibri"/>
                        </a:defRPr>
                      </a:lvl9pPr>
                    </a:lstStyle>
                    <a:p>
                      <a:pPr algn="ctr">
                        <a:spcAft>
                          <a:spcPts val="0"/>
                        </a:spcAft>
                      </a:pPr>
                      <a:r>
                        <a:rPr lang="zh-CN" altLang="en-US" sz="1200">
                          <a:effectLst/>
                          <a:latin typeface="宋体"/>
                          <a:ea typeface="宋体"/>
                        </a:rPr>
                        <a:t>李卫东</a:t>
                      </a:r>
                      <a:endParaRPr lang="zh-CN" alt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56190">
                <a:tc vMerge="1">
                  <a:txBody>
                    <a:bodyPr/>
                    <a:lstStyle/>
                    <a:p>
                      <a:endParaRPr lang="zh-CN" altLang="en-US"/>
                    </a:p>
                  </a:txBody>
                  <a:tcPr/>
                </a:tc>
                <a:tc>
                  <a:txBody>
                    <a:bodyPr/>
                    <a:lstStyle>
                      <a:lvl1pPr marL="0" algn="l" defTabSz="914210" rtl="0" eaLnBrk="1" latinLnBrk="0" hangingPunct="1">
                        <a:defRPr sz="1800" kern="1200">
                          <a:solidFill>
                            <a:schemeClr val="tx1"/>
                          </a:solidFill>
                          <a:latin typeface="Calibri"/>
                        </a:defRPr>
                      </a:lvl1pPr>
                      <a:lvl2pPr marL="457106" algn="l" defTabSz="914210" rtl="0" eaLnBrk="1" latinLnBrk="0" hangingPunct="1">
                        <a:defRPr sz="1800" kern="1200">
                          <a:solidFill>
                            <a:schemeClr val="tx1"/>
                          </a:solidFill>
                          <a:latin typeface="Calibri"/>
                        </a:defRPr>
                      </a:lvl2pPr>
                      <a:lvl3pPr marL="914210" algn="l" defTabSz="914210" rtl="0" eaLnBrk="1" latinLnBrk="0" hangingPunct="1">
                        <a:defRPr sz="1800" kern="1200">
                          <a:solidFill>
                            <a:schemeClr val="tx1"/>
                          </a:solidFill>
                          <a:latin typeface="Calibri"/>
                        </a:defRPr>
                      </a:lvl3pPr>
                      <a:lvl4pPr marL="1371316" algn="l" defTabSz="914210" rtl="0" eaLnBrk="1" latinLnBrk="0" hangingPunct="1">
                        <a:defRPr sz="1800" kern="1200">
                          <a:solidFill>
                            <a:schemeClr val="tx1"/>
                          </a:solidFill>
                          <a:latin typeface="Calibri"/>
                        </a:defRPr>
                      </a:lvl4pPr>
                      <a:lvl5pPr marL="1828421" algn="l" defTabSz="914210" rtl="0" eaLnBrk="1" latinLnBrk="0" hangingPunct="1">
                        <a:defRPr sz="1800" kern="1200">
                          <a:solidFill>
                            <a:schemeClr val="tx1"/>
                          </a:solidFill>
                          <a:latin typeface="Calibri"/>
                        </a:defRPr>
                      </a:lvl5pPr>
                      <a:lvl6pPr marL="2285526" algn="l" defTabSz="914210" rtl="0" eaLnBrk="1" latinLnBrk="0" hangingPunct="1">
                        <a:defRPr sz="1800" kern="1200">
                          <a:solidFill>
                            <a:schemeClr val="tx1"/>
                          </a:solidFill>
                          <a:latin typeface="Calibri"/>
                        </a:defRPr>
                      </a:lvl6pPr>
                      <a:lvl7pPr marL="2742630" algn="l" defTabSz="914210" rtl="0" eaLnBrk="1" latinLnBrk="0" hangingPunct="1">
                        <a:defRPr sz="1800" kern="1200">
                          <a:solidFill>
                            <a:schemeClr val="tx1"/>
                          </a:solidFill>
                          <a:latin typeface="Calibri"/>
                        </a:defRPr>
                      </a:lvl7pPr>
                      <a:lvl8pPr marL="3199736" algn="l" defTabSz="914210" rtl="0" eaLnBrk="1" latinLnBrk="0" hangingPunct="1">
                        <a:defRPr sz="1800" kern="1200">
                          <a:solidFill>
                            <a:schemeClr val="tx1"/>
                          </a:solidFill>
                          <a:latin typeface="Calibri"/>
                        </a:defRPr>
                      </a:lvl8pPr>
                      <a:lvl9pPr marL="3656841" algn="l" defTabSz="914210" rtl="0" eaLnBrk="1" latinLnBrk="0" hangingPunct="1">
                        <a:defRPr sz="1800" kern="1200">
                          <a:solidFill>
                            <a:schemeClr val="tx1"/>
                          </a:solidFill>
                          <a:latin typeface="Calibri"/>
                        </a:defRPr>
                      </a:lvl9pPr>
                    </a:lstStyle>
                    <a:p>
                      <a:pPr algn="ctr">
                        <a:spcAft>
                          <a:spcPts val="0"/>
                        </a:spcAft>
                      </a:pPr>
                      <a:r>
                        <a:rPr lang="zh-CN" altLang="en-US" sz="1200" dirty="0">
                          <a:effectLst/>
                          <a:latin typeface="宋体"/>
                          <a:ea typeface="宋体"/>
                        </a:rPr>
                        <a:t>触发与数据获取</a:t>
                      </a:r>
                      <a:r>
                        <a:rPr lang="zh-CN" altLang="en-US" sz="1200" dirty="0" smtClean="0">
                          <a:effectLst/>
                          <a:latin typeface="宋体"/>
                          <a:ea typeface="宋体"/>
                        </a:rPr>
                        <a:t>系统</a:t>
                      </a:r>
                      <a:endParaRPr lang="en-US" altLang="zh-CN" sz="1200" dirty="0" smtClean="0">
                        <a:effectLst/>
                        <a:latin typeface="宋体"/>
                        <a:ea typeface="宋体"/>
                      </a:endParaRPr>
                    </a:p>
                    <a:p>
                      <a:pPr algn="ctr">
                        <a:spcAft>
                          <a:spcPts val="0"/>
                        </a:spcAft>
                      </a:pPr>
                      <a:r>
                        <a:rPr lang="en-US" altLang="zh-CN" sz="1200" b="1" dirty="0" smtClean="0">
                          <a:solidFill>
                            <a:srgbClr val="C00000"/>
                          </a:solidFill>
                          <a:effectLst/>
                          <a:latin typeface="宋体"/>
                          <a:ea typeface="宋体"/>
                        </a:rPr>
                        <a:t>Trigger &amp; DAQ</a:t>
                      </a:r>
                      <a:endParaRPr lang="zh-CN" altLang="en-US" b="1" dirty="0">
                        <a:solidFill>
                          <a:srgbClr val="C00000"/>
                        </a:solidFill>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10" rtl="0" eaLnBrk="1" latinLnBrk="0" hangingPunct="1">
                        <a:defRPr sz="1800" kern="1200">
                          <a:solidFill>
                            <a:schemeClr val="tx1"/>
                          </a:solidFill>
                          <a:latin typeface="Calibri"/>
                        </a:defRPr>
                      </a:lvl1pPr>
                      <a:lvl2pPr marL="457106" algn="l" defTabSz="914210" rtl="0" eaLnBrk="1" latinLnBrk="0" hangingPunct="1">
                        <a:defRPr sz="1800" kern="1200">
                          <a:solidFill>
                            <a:schemeClr val="tx1"/>
                          </a:solidFill>
                          <a:latin typeface="Calibri"/>
                        </a:defRPr>
                      </a:lvl2pPr>
                      <a:lvl3pPr marL="914210" algn="l" defTabSz="914210" rtl="0" eaLnBrk="1" latinLnBrk="0" hangingPunct="1">
                        <a:defRPr sz="1800" kern="1200">
                          <a:solidFill>
                            <a:schemeClr val="tx1"/>
                          </a:solidFill>
                          <a:latin typeface="Calibri"/>
                        </a:defRPr>
                      </a:lvl3pPr>
                      <a:lvl4pPr marL="1371316" algn="l" defTabSz="914210" rtl="0" eaLnBrk="1" latinLnBrk="0" hangingPunct="1">
                        <a:defRPr sz="1800" kern="1200">
                          <a:solidFill>
                            <a:schemeClr val="tx1"/>
                          </a:solidFill>
                          <a:latin typeface="Calibri"/>
                        </a:defRPr>
                      </a:lvl4pPr>
                      <a:lvl5pPr marL="1828421" algn="l" defTabSz="914210" rtl="0" eaLnBrk="1" latinLnBrk="0" hangingPunct="1">
                        <a:defRPr sz="1800" kern="1200">
                          <a:solidFill>
                            <a:schemeClr val="tx1"/>
                          </a:solidFill>
                          <a:latin typeface="Calibri"/>
                        </a:defRPr>
                      </a:lvl5pPr>
                      <a:lvl6pPr marL="2285526" algn="l" defTabSz="914210" rtl="0" eaLnBrk="1" latinLnBrk="0" hangingPunct="1">
                        <a:defRPr sz="1800" kern="1200">
                          <a:solidFill>
                            <a:schemeClr val="tx1"/>
                          </a:solidFill>
                          <a:latin typeface="Calibri"/>
                        </a:defRPr>
                      </a:lvl6pPr>
                      <a:lvl7pPr marL="2742630" algn="l" defTabSz="914210" rtl="0" eaLnBrk="1" latinLnBrk="0" hangingPunct="1">
                        <a:defRPr sz="1800" kern="1200">
                          <a:solidFill>
                            <a:schemeClr val="tx1"/>
                          </a:solidFill>
                          <a:latin typeface="Calibri"/>
                        </a:defRPr>
                      </a:lvl7pPr>
                      <a:lvl8pPr marL="3199736" algn="l" defTabSz="914210" rtl="0" eaLnBrk="1" latinLnBrk="0" hangingPunct="1">
                        <a:defRPr sz="1800" kern="1200">
                          <a:solidFill>
                            <a:schemeClr val="tx1"/>
                          </a:solidFill>
                          <a:latin typeface="Calibri"/>
                        </a:defRPr>
                      </a:lvl8pPr>
                      <a:lvl9pPr marL="3656841" algn="l" defTabSz="914210" rtl="0" eaLnBrk="1" latinLnBrk="0" hangingPunct="1">
                        <a:defRPr sz="1800" kern="1200">
                          <a:solidFill>
                            <a:schemeClr val="tx1"/>
                          </a:solidFill>
                          <a:latin typeface="Calibri"/>
                        </a:defRPr>
                      </a:lvl9pPr>
                    </a:lstStyle>
                    <a:p>
                      <a:pPr algn="ctr">
                        <a:spcAft>
                          <a:spcPts val="0"/>
                        </a:spcAft>
                      </a:pPr>
                      <a:r>
                        <a:rPr lang="zh-CN" altLang="en-US" sz="1200" dirty="0">
                          <a:effectLst/>
                          <a:latin typeface="宋体"/>
                          <a:ea typeface="宋体"/>
                        </a:rPr>
                        <a:t>朱科军</a:t>
                      </a:r>
                      <a:endParaRPr lang="zh-CN" altLang="en-US" dirty="0">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702667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7607633" y="4117922"/>
            <a:ext cx="1215360" cy="2880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3620" rIns="81639" bIns="40820"/>
          <a:lstStyle>
            <a:lvl1pPr>
              <a:tabLst>
                <a:tab pos="723900" algn="l"/>
                <a:tab pos="1447800" algn="l"/>
                <a:tab pos="2171700" algn="l"/>
              </a:tabLst>
              <a:defRPr>
                <a:solidFill>
                  <a:srgbClr val="000000"/>
                </a:solidFill>
                <a:latin typeface="Arial" charset="0"/>
                <a:ea typeface="SimSun" charset="0"/>
                <a:cs typeface="SimSun" charset="0"/>
              </a:defRPr>
            </a:lvl1pPr>
            <a:lvl2pPr>
              <a:tabLst>
                <a:tab pos="723900" algn="l"/>
                <a:tab pos="1447800" algn="l"/>
                <a:tab pos="2171700" algn="l"/>
              </a:tabLst>
              <a:defRPr>
                <a:solidFill>
                  <a:srgbClr val="000000"/>
                </a:solidFill>
                <a:latin typeface="Arial" charset="0"/>
                <a:ea typeface="SimSun" charset="0"/>
                <a:cs typeface="SimSun" charset="0"/>
              </a:defRPr>
            </a:lvl2pPr>
            <a:lvl3pPr>
              <a:tabLst>
                <a:tab pos="723900" algn="l"/>
                <a:tab pos="1447800" algn="l"/>
                <a:tab pos="2171700" algn="l"/>
              </a:tabLst>
              <a:defRPr>
                <a:solidFill>
                  <a:srgbClr val="000000"/>
                </a:solidFill>
                <a:latin typeface="Arial" charset="0"/>
                <a:ea typeface="SimSun" charset="0"/>
                <a:cs typeface="SimSun" charset="0"/>
              </a:defRPr>
            </a:lvl3pPr>
            <a:lvl4pPr>
              <a:tabLst>
                <a:tab pos="723900" algn="l"/>
                <a:tab pos="1447800" algn="l"/>
                <a:tab pos="2171700" algn="l"/>
              </a:tabLst>
              <a:defRPr>
                <a:solidFill>
                  <a:srgbClr val="000000"/>
                </a:solidFill>
                <a:latin typeface="Arial" charset="0"/>
                <a:ea typeface="SimSun" charset="0"/>
                <a:cs typeface="SimSun" charset="0"/>
              </a:defRPr>
            </a:lvl4pPr>
            <a:lvl5pPr>
              <a:tabLst>
                <a:tab pos="723900" algn="l"/>
                <a:tab pos="1447800" algn="l"/>
                <a:tab pos="21717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SimSun" charset="0"/>
                <a:cs typeface="SimSun" charset="0"/>
              </a:defRPr>
            </a:lvl9pPr>
          </a:lstStyle>
          <a:p>
            <a:pPr defTabSz="914210"/>
            <a:r>
              <a:rPr lang="en-US" sz="1500" i="1" dirty="0" smtClean="0">
                <a:solidFill>
                  <a:srgbClr val="00B0F0"/>
                </a:solidFill>
              </a:rPr>
              <a:t>Ouyang </a:t>
            </a:r>
            <a:r>
              <a:rPr lang="en-US" sz="1500" i="1" dirty="0" err="1" smtClean="0">
                <a:solidFill>
                  <a:srgbClr val="00B0F0"/>
                </a:solidFill>
              </a:rPr>
              <a:t>Qun</a:t>
            </a:r>
            <a:endParaRPr lang="en-US" sz="1500" i="1" dirty="0">
              <a:solidFill>
                <a:srgbClr val="00B0F0"/>
              </a:solidFill>
            </a:endParaRPr>
          </a:p>
        </p:txBody>
      </p:sp>
      <p:sp>
        <p:nvSpPr>
          <p:cNvPr id="8" name="标题 1"/>
          <p:cNvSpPr txBox="1">
            <a:spLocks/>
          </p:cNvSpPr>
          <p:nvPr/>
        </p:nvSpPr>
        <p:spPr>
          <a:xfrm>
            <a:off x="404471" y="152400"/>
            <a:ext cx="8229600" cy="72547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000" b="1" dirty="0" smtClean="0">
                <a:solidFill>
                  <a:srgbClr val="0000FF"/>
                </a:solidFill>
                <a:latin typeface="Arial" pitchFamily="34" charset="0"/>
                <a:ea typeface="黑体" pitchFamily="49" charset="-122"/>
                <a:cs typeface="Arial" pitchFamily="34" charset="0"/>
              </a:rPr>
              <a:t>CEPC Detector</a:t>
            </a:r>
            <a:endParaRPr lang="zh-CN" altLang="en-US" sz="3000" b="1" dirty="0">
              <a:solidFill>
                <a:srgbClr val="0000FF"/>
              </a:solidFill>
              <a:latin typeface="Arial" pitchFamily="34" charset="0"/>
              <a:ea typeface="黑体" pitchFamily="49" charset="-122"/>
              <a:cs typeface="Arial" pitchFamily="34" charset="0"/>
            </a:endParaRPr>
          </a:p>
        </p:txBody>
      </p:sp>
      <p:cxnSp>
        <p:nvCxnSpPr>
          <p:cNvPr id="9" name="直接连接符 8"/>
          <p:cNvCxnSpPr/>
          <p:nvPr/>
        </p:nvCxnSpPr>
        <p:spPr>
          <a:xfrm>
            <a:off x="528536" y="762000"/>
            <a:ext cx="8215370" cy="1588"/>
          </a:xfrm>
          <a:prstGeom prst="line">
            <a:avLst/>
          </a:prstGeom>
          <a:noFill/>
          <a:ln w="19050" cap="flat" cmpd="sng" algn="ctr">
            <a:solidFill>
              <a:srgbClr val="AB4500"/>
            </a:solidFill>
            <a:prstDash val="solid"/>
            <a:bevel/>
          </a:ln>
          <a:effectLst/>
        </p:spPr>
      </p:cxn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562" y="1066800"/>
            <a:ext cx="2802486" cy="1394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715" y="2590800"/>
            <a:ext cx="4970575" cy="991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1656" y="1066800"/>
            <a:ext cx="4393657" cy="62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429000" y="330469"/>
            <a:ext cx="2950936" cy="369332"/>
          </a:xfrm>
          <a:prstGeom prst="rect">
            <a:avLst/>
          </a:prstGeom>
          <a:noFill/>
        </p:spPr>
        <p:txBody>
          <a:bodyPr wrap="none" rtlCol="0">
            <a:spAutoFit/>
          </a:bodyPr>
          <a:lstStyle/>
          <a:p>
            <a:r>
              <a:rPr lang="en-US" altLang="zh-CN" dirty="0">
                <a:solidFill>
                  <a:srgbClr val="7030A0"/>
                </a:solidFill>
              </a:rPr>
              <a:t>v</a:t>
            </a:r>
            <a:r>
              <a:rPr lang="en-US" altLang="zh-CN" dirty="0" smtClean="0">
                <a:solidFill>
                  <a:srgbClr val="7030A0"/>
                </a:solidFill>
              </a:rPr>
              <a:t>ertex detector consideration</a:t>
            </a:r>
            <a:endParaRPr lang="zh-CN" altLang="en-US" dirty="0">
              <a:solidFill>
                <a:srgbClr val="7030A0"/>
              </a:solidFill>
            </a:endParaRPr>
          </a:p>
        </p:txBody>
      </p:sp>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7291" y="2109627"/>
            <a:ext cx="3615702" cy="1982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392484" y="4428212"/>
            <a:ext cx="8203660" cy="707886"/>
          </a:xfrm>
          <a:prstGeom prst="rect">
            <a:avLst/>
          </a:prstGeom>
        </p:spPr>
        <p:txBody>
          <a:bodyPr wrap="square">
            <a:spAutoFit/>
          </a:bodyPr>
          <a:lstStyle/>
          <a:p>
            <a:pPr marL="342900" lvl="0" indent="-342900">
              <a:spcBef>
                <a:spcPts val="800"/>
              </a:spcBef>
              <a:buSzPct val="75000"/>
              <a:buFont typeface="Arial" panose="020B0604020202020204" pitchFamily="34" charset="0"/>
              <a:buChar char="•"/>
            </a:pPr>
            <a:r>
              <a:rPr lang="en-US" altLang="zh-CN" sz="2000" dirty="0">
                <a:solidFill>
                  <a:prstClr val="black">
                    <a:lumMod val="95000"/>
                    <a:lumOff val="5000"/>
                  </a:prstClr>
                </a:solidFill>
                <a:latin typeface="Arial" pitchFamily="34" charset="0"/>
                <a:ea typeface="黑体" pitchFamily="49" charset="-122"/>
                <a:cs typeface="Arial" pitchFamily="34" charset="0"/>
              </a:rPr>
              <a:t>Preliminary study reveals radiation background likely lower than ILC </a:t>
            </a:r>
            <a:r>
              <a:rPr lang="en-US" altLang="zh-CN" sz="2000" dirty="0">
                <a:solidFill>
                  <a:prstClr val="black"/>
                </a:solidFill>
                <a:latin typeface="Arial" pitchFamily="34" charset="0"/>
                <a:ea typeface="黑体" pitchFamily="49" charset="-122"/>
                <a:cs typeface="Arial" pitchFamily="34" charset="0"/>
              </a:rPr>
              <a:t>→ </a:t>
            </a:r>
            <a:r>
              <a:rPr lang="en-US" altLang="zh-CN" sz="2000" dirty="0">
                <a:solidFill>
                  <a:srgbClr val="0070C0"/>
                </a:solidFill>
                <a:latin typeface="Arial" pitchFamily="34" charset="0"/>
                <a:ea typeface="黑体" pitchFamily="49" charset="-122"/>
                <a:cs typeface="Arial" pitchFamily="34" charset="0"/>
              </a:rPr>
              <a:t>placing the vertex detector closer to IP to improve c-tagging</a:t>
            </a:r>
          </a:p>
        </p:txBody>
      </p:sp>
      <p:sp>
        <p:nvSpPr>
          <p:cNvPr id="6" name="矩形 5"/>
          <p:cNvSpPr/>
          <p:nvPr/>
        </p:nvSpPr>
        <p:spPr>
          <a:xfrm>
            <a:off x="404471" y="5140766"/>
            <a:ext cx="8191673" cy="1641475"/>
          </a:xfrm>
          <a:prstGeom prst="rect">
            <a:avLst/>
          </a:prstGeom>
        </p:spPr>
        <p:txBody>
          <a:bodyPr wrap="square">
            <a:spAutoFit/>
          </a:bodyPr>
          <a:lstStyle/>
          <a:p>
            <a:pPr marL="342900" lvl="0" indent="-342900">
              <a:spcBef>
                <a:spcPts val="800"/>
              </a:spcBef>
              <a:buSzPct val="75000"/>
              <a:buFont typeface="Arial" pitchFamily="34" charset="0"/>
              <a:buChar char="•"/>
            </a:pPr>
            <a:r>
              <a:rPr lang="en-US" altLang="zh-CN" sz="2000" dirty="0">
                <a:solidFill>
                  <a:prstClr val="black">
                    <a:lumMod val="95000"/>
                    <a:lumOff val="5000"/>
                  </a:prstClr>
                </a:solidFill>
                <a:latin typeface="Arial" pitchFamily="34" charset="0"/>
                <a:ea typeface="黑体" pitchFamily="49" charset="-122"/>
                <a:cs typeface="Arial" pitchFamily="34" charset="0"/>
              </a:rPr>
              <a:t>Without power-pulsing, it is difficult to remove heat sufficiently with air-cooling, possible solutions:</a:t>
            </a:r>
          </a:p>
          <a:p>
            <a:pPr marL="742950" lvl="1" indent="-285750">
              <a:buSzPct val="75000"/>
              <a:buFont typeface="Arial" pitchFamily="34" charset="0"/>
              <a:buChar char="–"/>
            </a:pPr>
            <a:r>
              <a:rPr lang="en-US" altLang="zh-CN" dirty="0">
                <a:solidFill>
                  <a:prstClr val="black"/>
                </a:solidFill>
                <a:latin typeface="Arial" pitchFamily="34" charset="0"/>
                <a:ea typeface="黑体" pitchFamily="49" charset="-122"/>
                <a:cs typeface="Arial" pitchFamily="34" charset="0"/>
              </a:rPr>
              <a:t>Extra cooling material/larger pixel size → </a:t>
            </a:r>
            <a:r>
              <a:rPr lang="en-US" altLang="zh-CN" dirty="0">
                <a:solidFill>
                  <a:srgbClr val="C00000"/>
                </a:solidFill>
                <a:latin typeface="Arial" pitchFamily="34" charset="0"/>
                <a:ea typeface="黑体" pitchFamily="49" charset="-122"/>
                <a:cs typeface="Arial" pitchFamily="34" charset="0"/>
              </a:rPr>
              <a:t>degraded performance</a:t>
            </a:r>
          </a:p>
          <a:p>
            <a:pPr marL="742950" lvl="1" indent="-285750">
              <a:spcBef>
                <a:spcPts val="800"/>
              </a:spcBef>
              <a:buSzPct val="75000"/>
              <a:buFont typeface="Arial" pitchFamily="34" charset="0"/>
              <a:buChar char="–"/>
            </a:pPr>
            <a:r>
              <a:rPr lang="en-US" altLang="zh-CN" dirty="0">
                <a:solidFill>
                  <a:prstClr val="black"/>
                </a:solidFill>
                <a:latin typeface="Arial" pitchFamily="34" charset="0"/>
                <a:ea typeface="黑体" pitchFamily="49" charset="-122"/>
                <a:cs typeface="Arial" pitchFamily="34" charset="0"/>
              </a:rPr>
              <a:t>Innovative readout architecture with lower power consumption or novel cooling technology (e.g. micro-channel cooling)</a:t>
            </a:r>
          </a:p>
        </p:txBody>
      </p:sp>
    </p:spTree>
    <p:extLst>
      <p:ext uri="{BB962C8B-B14F-4D97-AF65-F5344CB8AC3E}">
        <p14:creationId xmlns:p14="http://schemas.microsoft.com/office/powerpoint/2010/main" val="1584888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3" name="标题 1"/>
          <p:cNvSpPr txBox="1">
            <a:spLocks/>
          </p:cNvSpPr>
          <p:nvPr/>
        </p:nvSpPr>
        <p:spPr>
          <a:xfrm>
            <a:off x="404471" y="152400"/>
            <a:ext cx="8229600" cy="72547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000" b="1" dirty="0" smtClean="0">
                <a:solidFill>
                  <a:srgbClr val="0000FF"/>
                </a:solidFill>
                <a:latin typeface="Arial" pitchFamily="34" charset="0"/>
                <a:ea typeface="黑体" pitchFamily="49" charset="-122"/>
                <a:cs typeface="Arial" pitchFamily="34" charset="0"/>
              </a:rPr>
              <a:t>CEPC Detector</a:t>
            </a:r>
            <a:endParaRPr lang="zh-CN" altLang="en-US" sz="3000" b="1" dirty="0">
              <a:solidFill>
                <a:srgbClr val="0000FF"/>
              </a:solidFill>
              <a:latin typeface="Arial" pitchFamily="34" charset="0"/>
              <a:ea typeface="黑体" pitchFamily="49" charset="-122"/>
              <a:cs typeface="Arial" pitchFamily="34" charset="0"/>
            </a:endParaRPr>
          </a:p>
        </p:txBody>
      </p:sp>
      <p:cxnSp>
        <p:nvCxnSpPr>
          <p:cNvPr id="4" name="直接连接符 3"/>
          <p:cNvCxnSpPr/>
          <p:nvPr/>
        </p:nvCxnSpPr>
        <p:spPr>
          <a:xfrm>
            <a:off x="533400" y="915988"/>
            <a:ext cx="8215370" cy="1588"/>
          </a:xfrm>
          <a:prstGeom prst="line">
            <a:avLst/>
          </a:prstGeom>
          <a:noFill/>
          <a:ln w="19050" cap="flat" cmpd="sng" algn="ctr">
            <a:solidFill>
              <a:srgbClr val="AB4500"/>
            </a:solidFill>
            <a:prstDash val="solid"/>
            <a:bevel/>
          </a:ln>
          <a:effectLst/>
        </p:spPr>
      </p:cxnSp>
      <p:sp>
        <p:nvSpPr>
          <p:cNvPr id="5" name="TextBox 4"/>
          <p:cNvSpPr txBox="1"/>
          <p:nvPr/>
        </p:nvSpPr>
        <p:spPr>
          <a:xfrm>
            <a:off x="3429000" y="330469"/>
            <a:ext cx="196720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srgbClr val="7030A0"/>
                </a:solidFill>
                <a:effectLst/>
                <a:uLnTx/>
                <a:uFillTx/>
              </a:rPr>
              <a:t>TPC considerations</a:t>
            </a:r>
            <a:endParaRPr kumimoji="0" lang="zh-CN" altLang="en-US" sz="1800" b="0" i="0" u="none" strike="noStrike" kern="0" cap="none" spc="0" normalizeH="0" baseline="0" noProof="0" dirty="0" smtClean="0">
              <a:ln>
                <a:noFill/>
              </a:ln>
              <a:solidFill>
                <a:srgbClr val="7030A0"/>
              </a:solidFill>
              <a:effectLst/>
              <a:uLnTx/>
              <a:uFillTx/>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536" y="990600"/>
            <a:ext cx="3598334"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914283"/>
            <a:ext cx="3639184" cy="2638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247586" y="6488668"/>
            <a:ext cx="772969" cy="369332"/>
          </a:xfrm>
          <a:prstGeom prst="rect">
            <a:avLst/>
          </a:prstGeom>
          <a:noFill/>
        </p:spPr>
        <p:txBody>
          <a:bodyPr wrap="none" rtlCol="0">
            <a:spAutoFit/>
          </a:bodyPr>
          <a:lstStyle/>
          <a:p>
            <a:r>
              <a:rPr lang="en-US" altLang="zh-CN" dirty="0" smtClean="0">
                <a:solidFill>
                  <a:srgbClr val="00B0F0"/>
                </a:solidFill>
              </a:rPr>
              <a:t>H.R Qi</a:t>
            </a:r>
            <a:endParaRPr lang="zh-CN" altLang="en-US" dirty="0">
              <a:solidFill>
                <a:srgbClr val="00B0F0"/>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106" y="3610708"/>
            <a:ext cx="4162425" cy="3090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735" y="3736787"/>
            <a:ext cx="374925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04428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404471" y="152400"/>
            <a:ext cx="8229600" cy="72547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000" b="1" dirty="0" smtClean="0">
                <a:solidFill>
                  <a:srgbClr val="0000FF"/>
                </a:solidFill>
                <a:latin typeface="Arial" pitchFamily="34" charset="0"/>
                <a:ea typeface="黑体" pitchFamily="49" charset="-122"/>
                <a:cs typeface="Arial" pitchFamily="34" charset="0"/>
              </a:rPr>
              <a:t>CEPC Detector</a:t>
            </a:r>
            <a:endParaRPr lang="zh-CN" altLang="en-US" sz="3000" b="1" dirty="0">
              <a:solidFill>
                <a:srgbClr val="0000FF"/>
              </a:solidFill>
              <a:latin typeface="Arial" pitchFamily="34" charset="0"/>
              <a:ea typeface="黑体" pitchFamily="49" charset="-122"/>
              <a:cs typeface="Arial" pitchFamily="34" charset="0"/>
            </a:endParaRPr>
          </a:p>
        </p:txBody>
      </p:sp>
      <p:cxnSp>
        <p:nvCxnSpPr>
          <p:cNvPr id="4" name="直接连接符 3"/>
          <p:cNvCxnSpPr/>
          <p:nvPr/>
        </p:nvCxnSpPr>
        <p:spPr>
          <a:xfrm>
            <a:off x="533400" y="915988"/>
            <a:ext cx="8215370" cy="1588"/>
          </a:xfrm>
          <a:prstGeom prst="line">
            <a:avLst/>
          </a:prstGeom>
          <a:noFill/>
          <a:ln w="19050" cap="flat" cmpd="sng" algn="ctr">
            <a:solidFill>
              <a:srgbClr val="AB4500"/>
            </a:solidFill>
            <a:prstDash val="solid"/>
            <a:bevel/>
          </a:ln>
          <a:effectLst/>
        </p:spPr>
      </p:cxnSp>
      <p:sp>
        <p:nvSpPr>
          <p:cNvPr id="5" name="TextBox 4"/>
          <p:cNvSpPr txBox="1"/>
          <p:nvPr/>
        </p:nvSpPr>
        <p:spPr>
          <a:xfrm>
            <a:off x="3429000" y="330469"/>
            <a:ext cx="178286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srgbClr val="7030A0"/>
                </a:solidFill>
                <a:effectLst/>
                <a:uLnTx/>
                <a:uFillTx/>
              </a:rPr>
              <a:t>Detector magnet</a:t>
            </a:r>
            <a:endParaRPr kumimoji="0" lang="zh-CN" altLang="en-US" sz="1800" b="0" i="0" u="none" strike="noStrike" kern="0" cap="none" spc="0" normalizeH="0" baseline="0" noProof="0" dirty="0" smtClean="0">
              <a:ln>
                <a:noFill/>
              </a:ln>
              <a:solidFill>
                <a:srgbClr val="7030A0"/>
              </a:solidFill>
              <a:effectLst/>
              <a:uLnTx/>
              <a:uFillTx/>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087696"/>
            <a:ext cx="3411613" cy="2569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0925" y="1295400"/>
            <a:ext cx="4273347"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186" y="4038600"/>
            <a:ext cx="4086040"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3657599"/>
            <a:ext cx="3017740" cy="2775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315200" y="6370327"/>
            <a:ext cx="998735" cy="369332"/>
          </a:xfrm>
          <a:prstGeom prst="rect">
            <a:avLst/>
          </a:prstGeom>
          <a:noFill/>
        </p:spPr>
        <p:txBody>
          <a:bodyPr wrap="none" rtlCol="0">
            <a:spAutoFit/>
          </a:bodyPr>
          <a:lstStyle/>
          <a:p>
            <a:r>
              <a:rPr lang="en-US" altLang="zh-CN" dirty="0" smtClean="0">
                <a:solidFill>
                  <a:srgbClr val="00B0F0"/>
                </a:solidFill>
              </a:rPr>
              <a:t>Z. A. Zhu</a:t>
            </a:r>
            <a:endParaRPr lang="zh-CN" altLang="en-US" dirty="0">
              <a:solidFill>
                <a:srgbClr val="00B0F0"/>
              </a:solidFill>
            </a:endParaRPr>
          </a:p>
        </p:txBody>
      </p:sp>
    </p:spTree>
    <p:extLst>
      <p:ext uri="{BB962C8B-B14F-4D97-AF65-F5344CB8AC3E}">
        <p14:creationId xmlns:p14="http://schemas.microsoft.com/office/powerpoint/2010/main" val="8482054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2200" y="2514600"/>
            <a:ext cx="4529445" cy="707886"/>
          </a:xfrm>
          <a:prstGeom prst="rect">
            <a:avLst/>
          </a:prstGeom>
        </p:spPr>
        <p:txBody>
          <a:bodyPr wrap="none">
            <a:spAutoFit/>
          </a:bodyPr>
          <a:lstStyle/>
          <a:p>
            <a:r>
              <a:rPr lang="en-US" altLang="zh-CN" sz="4000" b="1" dirty="0" smtClean="0">
                <a:solidFill>
                  <a:srgbClr val="0000FF"/>
                </a:solidFill>
                <a:latin typeface="Times New Roman" pitchFamily="18" charset="0"/>
                <a:cs typeface="Times New Roman" pitchFamily="18" charset="0"/>
              </a:rPr>
              <a:t>Status and Progress</a:t>
            </a:r>
            <a:endParaRPr lang="en-US" sz="4000" b="1" dirty="0">
              <a:solidFill>
                <a:srgbClr val="0000FF"/>
              </a:solidFill>
              <a:latin typeface="Times New Roman" pitchFamily="18" charset="0"/>
              <a:cs typeface="Times New Roman" pitchFamily="18" charset="0"/>
            </a:endParaRPr>
          </a:p>
        </p:txBody>
      </p:sp>
      <p:sp>
        <p:nvSpPr>
          <p:cNvPr id="2" name="TextBox 1"/>
          <p:cNvSpPr txBox="1"/>
          <p:nvPr/>
        </p:nvSpPr>
        <p:spPr>
          <a:xfrm>
            <a:off x="1371600" y="3505200"/>
            <a:ext cx="6652077" cy="707886"/>
          </a:xfrm>
          <a:prstGeom prst="rect">
            <a:avLst/>
          </a:prstGeom>
          <a:noFill/>
        </p:spPr>
        <p:txBody>
          <a:bodyPr wrap="none" rtlCol="0">
            <a:spAutoFit/>
          </a:bodyPr>
          <a:lstStyle/>
          <a:p>
            <a:r>
              <a:rPr lang="en-US" altLang="zh-CN" sz="4000" dirty="0" smtClean="0">
                <a:solidFill>
                  <a:srgbClr val="C00000"/>
                </a:solidFill>
              </a:rPr>
              <a:t>SIMULATION &amp; PHYSICS REACH</a:t>
            </a:r>
          </a:p>
        </p:txBody>
      </p:sp>
      <p:sp>
        <p:nvSpPr>
          <p:cNvPr id="3" name="页脚占位符 2"/>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Tree>
    <p:extLst>
      <p:ext uri="{BB962C8B-B14F-4D97-AF65-F5344CB8AC3E}">
        <p14:creationId xmlns:p14="http://schemas.microsoft.com/office/powerpoint/2010/main" val="30841065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456481" y="273629"/>
            <a:ext cx="8228160" cy="1144921"/>
          </a:xfrm>
          <a:ln/>
        </p:spPr>
        <p:txBody>
          <a:bodyPr tIns="32002">
            <a:normAutofit fontScale="90000"/>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600" dirty="0"/>
              <a:t>Recent highlight: A full simulation - reconstruction chain is ready</a:t>
            </a:r>
          </a:p>
        </p:txBody>
      </p:sp>
      <p:sp>
        <p:nvSpPr>
          <p:cNvPr id="7170" name="Rectangle 2"/>
          <p:cNvSpPr>
            <a:spLocks noGrp="1" noChangeArrowheads="1"/>
          </p:cNvSpPr>
          <p:nvPr>
            <p:ph type="body" idx="1"/>
          </p:nvPr>
        </p:nvSpPr>
        <p:spPr>
          <a:xfrm>
            <a:off x="456481" y="1604329"/>
            <a:ext cx="8228160" cy="3196271"/>
          </a:xfrm>
          <a:ln/>
        </p:spPr>
        <p:txBody>
          <a:bodyPr tIns="17601">
            <a:normAutofit/>
          </a:bodyPr>
          <a:lstStyle/>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a:t>Geometry: modified as we want</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a:t>Full Reconstruction: validated at default geometry, adjusting to new geometries</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a:t>Sample:</a:t>
            </a:r>
          </a:p>
          <a:p>
            <a:pPr marL="783372" lvl="1" indent="-293764">
              <a:buSzPct val="75000"/>
              <a:buFont typeface="Symbol"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a:t>Higgs Signal (o(100 k) ): Full Simulated, reconstructed and Validated</a:t>
            </a:r>
          </a:p>
          <a:p>
            <a:pPr marL="783372" lvl="1" indent="-293764">
              <a:buSzPct val="75000"/>
              <a:buFont typeface="Symbol"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a:t>Background: </a:t>
            </a:r>
          </a:p>
          <a:p>
            <a:pPr marL="1175057" lvl="2" indent="-26064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a:t>ILC Reconstructed DST </a:t>
            </a:r>
            <a:r>
              <a:rPr lang="en-US" sz="1800" dirty="0" smtClean="0"/>
              <a:t>file</a:t>
            </a:r>
            <a:endParaRPr lang="en-US" sz="1800" dirty="0"/>
          </a:p>
          <a:p>
            <a:pPr marL="1175057" lvl="2" indent="-26064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a:t>Fast simulated </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a:t>We will process to background Full Simulation once we got enough computing resource</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4495264"/>
            <a:ext cx="3383956" cy="21341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9228" y="4372051"/>
            <a:ext cx="3347972" cy="23335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TextBox 7"/>
          <p:cNvSpPr txBox="1"/>
          <p:nvPr/>
        </p:nvSpPr>
        <p:spPr>
          <a:xfrm>
            <a:off x="8032376" y="6350612"/>
            <a:ext cx="87556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srgbClr val="00B0F0"/>
                </a:solidFill>
                <a:effectLst/>
                <a:uLnTx/>
                <a:uFillTx/>
              </a:rPr>
              <a:t>Gang Li</a:t>
            </a:r>
            <a:endParaRPr kumimoji="0" lang="zh-CN" altLang="en-US" sz="1800" b="0" i="0" u="none" strike="noStrike" kern="0" cap="none" spc="0" normalizeH="0" baseline="0" noProof="0" dirty="0" smtClean="0">
              <a:ln>
                <a:noFill/>
              </a:ln>
              <a:solidFill>
                <a:srgbClr val="00B0F0"/>
              </a:solidFill>
              <a:effectLst/>
              <a:uLnTx/>
              <a:uFillTx/>
            </a:endParaRPr>
          </a:p>
        </p:txBody>
      </p:sp>
    </p:spTree>
    <p:extLst>
      <p:ext uri="{BB962C8B-B14F-4D97-AF65-F5344CB8AC3E}">
        <p14:creationId xmlns:p14="http://schemas.microsoft.com/office/powerpoint/2010/main" val="26301098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1905000"/>
            <a:ext cx="7086600" cy="2308324"/>
          </a:xfrm>
          <a:prstGeom prst="rect">
            <a:avLst/>
          </a:prstGeom>
        </p:spPr>
        <p:txBody>
          <a:bodyPr wrap="square">
            <a:spAutoFit/>
          </a:bodyPr>
          <a:lstStyle/>
          <a:p>
            <a:pPr algn="ctr"/>
            <a:r>
              <a:rPr lang="en-US" altLang="zh-CN" sz="3600" b="1" dirty="0" smtClean="0">
                <a:solidFill>
                  <a:srgbClr val="0000FF"/>
                </a:solidFill>
                <a:latin typeface="Times New Roman" pitchFamily="18" charset="0"/>
                <a:cs typeface="Times New Roman" pitchFamily="18" charset="0"/>
              </a:rPr>
              <a:t>Reminder:</a:t>
            </a:r>
          </a:p>
          <a:p>
            <a:pPr algn="ctr"/>
            <a:endParaRPr lang="en-US" altLang="zh-CN" sz="3600" b="1" dirty="0" smtClean="0">
              <a:solidFill>
                <a:srgbClr val="0000FF"/>
              </a:solidFill>
              <a:latin typeface="Times New Roman" pitchFamily="18" charset="0"/>
              <a:cs typeface="Times New Roman" pitchFamily="18" charset="0"/>
            </a:endParaRPr>
          </a:p>
          <a:p>
            <a:pPr algn="ctr"/>
            <a:r>
              <a:rPr lang="en-US" altLang="zh-CN" sz="3600" b="1" dirty="0" smtClean="0">
                <a:solidFill>
                  <a:srgbClr val="C00000"/>
                </a:solidFill>
                <a:latin typeface="Times New Roman" pitchFamily="18" charset="0"/>
                <a:cs typeface="Times New Roman" pitchFamily="18" charset="0"/>
              </a:rPr>
              <a:t>CEPC-</a:t>
            </a:r>
            <a:r>
              <a:rPr lang="en-US" altLang="zh-CN" sz="3600" b="1" dirty="0" err="1" smtClean="0">
                <a:solidFill>
                  <a:srgbClr val="C00000"/>
                </a:solidFill>
                <a:latin typeface="Times New Roman" pitchFamily="18" charset="0"/>
                <a:cs typeface="Times New Roman" pitchFamily="18" charset="0"/>
              </a:rPr>
              <a:t>SppC</a:t>
            </a:r>
            <a:r>
              <a:rPr lang="en-US" altLang="zh-CN" sz="3600" b="1" dirty="0" smtClean="0">
                <a:solidFill>
                  <a:srgbClr val="C00000"/>
                </a:solidFill>
                <a:latin typeface="Times New Roman" pitchFamily="18" charset="0"/>
                <a:cs typeface="Times New Roman" pitchFamily="18" charset="0"/>
              </a:rPr>
              <a:t> Study Group</a:t>
            </a:r>
          </a:p>
          <a:p>
            <a:pPr algn="ctr"/>
            <a:endParaRPr lang="en-US" altLang="zh-CN" sz="3600" b="1" dirty="0">
              <a:solidFill>
                <a:srgbClr val="0000FF"/>
              </a:solidFill>
              <a:latin typeface="Times New Roman" pitchFamily="18" charset="0"/>
              <a:cs typeface="Times New Roman" pitchFamily="18" charset="0"/>
            </a:endParaRPr>
          </a:p>
        </p:txBody>
      </p:sp>
      <p:sp>
        <p:nvSpPr>
          <p:cNvPr id="2" name="页脚占位符 1"/>
          <p:cNvSpPr>
            <a:spLocks noGrp="1"/>
          </p:cNvSpPr>
          <p:nvPr>
            <p:ph type="ftr" sz="quarter" idx="11"/>
          </p:nvPr>
        </p:nvSpPr>
        <p:spPr/>
        <p:txBody>
          <a:bodyPr/>
          <a:lstStyle/>
          <a:p>
            <a:r>
              <a:rPr lang="en-US" smtClean="0"/>
              <a:t>September 12, 2014</a:t>
            </a:r>
            <a:endParaRPr lang="en-US"/>
          </a:p>
        </p:txBody>
      </p:sp>
    </p:spTree>
    <p:extLst>
      <p:ext uri="{BB962C8B-B14F-4D97-AF65-F5344CB8AC3E}">
        <p14:creationId xmlns:p14="http://schemas.microsoft.com/office/powerpoint/2010/main" val="23878625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456481" y="273629"/>
            <a:ext cx="8228160" cy="1144921"/>
          </a:xfrm>
          <a:ln/>
        </p:spPr>
        <p:txBody>
          <a:bodyPr tIns="35203"/>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t>Pre CDR: Skelton of Simulation</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360" y="1363824"/>
            <a:ext cx="7541280" cy="47136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Box 5"/>
          <p:cNvSpPr txBox="1"/>
          <p:nvPr/>
        </p:nvSpPr>
        <p:spPr>
          <a:xfrm>
            <a:off x="7156815" y="6350612"/>
            <a:ext cx="87556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srgbClr val="00B0F0"/>
                </a:solidFill>
                <a:effectLst/>
                <a:uLnTx/>
                <a:uFillTx/>
              </a:rPr>
              <a:t>Gang Li</a:t>
            </a:r>
            <a:endParaRPr kumimoji="0" lang="zh-CN" altLang="en-US" sz="1800" b="0" i="0" u="none" strike="noStrike" kern="0" cap="none" spc="0" normalizeH="0" baseline="0" noProof="0" dirty="0" smtClean="0">
              <a:ln>
                <a:noFill/>
              </a:ln>
              <a:solidFill>
                <a:srgbClr val="00B0F0"/>
              </a:solidFill>
              <a:effectLst/>
              <a:uLnTx/>
              <a:uFillTx/>
            </a:endParaRPr>
          </a:p>
        </p:txBody>
      </p:sp>
    </p:spTree>
    <p:extLst>
      <p:ext uri="{BB962C8B-B14F-4D97-AF65-F5344CB8AC3E}">
        <p14:creationId xmlns:p14="http://schemas.microsoft.com/office/powerpoint/2010/main" val="23129126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456481" y="273629"/>
            <a:ext cx="8228160" cy="1144921"/>
          </a:xfrm>
          <a:ln/>
        </p:spPr>
        <p:txBody>
          <a:bodyPr tIns="35203"/>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t>Status</a:t>
            </a:r>
          </a:p>
        </p:txBody>
      </p:sp>
      <p:graphicFrame>
        <p:nvGraphicFramePr>
          <p:cNvPr id="24578" name="Group 2"/>
          <p:cNvGraphicFramePr>
            <a:graphicFrameLocks noGrp="1"/>
          </p:cNvGraphicFramePr>
          <p:nvPr/>
        </p:nvGraphicFramePr>
        <p:xfrm>
          <a:off x="555840" y="1376785"/>
          <a:ext cx="8228160" cy="669443"/>
        </p:xfrm>
        <a:graphic>
          <a:graphicData uri="http://schemas.openxmlformats.org/drawingml/2006/table">
            <a:tbl>
              <a:tblPr/>
              <a:tblGrid>
                <a:gridCol w="2056320"/>
                <a:gridCol w="2056320"/>
                <a:gridCol w="2057760"/>
                <a:gridCol w="2057760"/>
              </a:tblGrid>
              <a:tr h="668253">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2000" b="0" i="0" u="none" strike="noStrike" cap="none" normalizeH="0" baseline="0">
                          <a:ln>
                            <a:noFill/>
                          </a:ln>
                          <a:solidFill>
                            <a:srgbClr val="000000"/>
                          </a:solidFill>
                          <a:effectLst/>
                          <a:latin typeface="Arial" charset="0"/>
                          <a:ea typeface="SimSun" charset="0"/>
                          <a:cs typeface="SimSun" charset="0"/>
                        </a:rPr>
                        <a:t>Fast </a:t>
                      </a:r>
                    </a:p>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2000" b="0" i="0" u="none" strike="noStrike" cap="none" normalizeH="0" baseline="0">
                          <a:ln>
                            <a:noFill/>
                          </a:ln>
                          <a:solidFill>
                            <a:srgbClr val="000000"/>
                          </a:solidFill>
                          <a:effectLst/>
                          <a:latin typeface="Arial" charset="0"/>
                          <a:ea typeface="SimSun" charset="0"/>
                          <a:cs typeface="SimSun" charset="0"/>
                        </a:rPr>
                        <a:t>Simulation</a:t>
                      </a:r>
                    </a:p>
                  </a:txBody>
                  <a:tcPr marL="81638" marR="81638" marT="60059" marB="42456"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2000" b="0" i="0" u="none" strike="noStrike" cap="none" normalizeH="0" baseline="0">
                          <a:ln>
                            <a:noFill/>
                          </a:ln>
                          <a:solidFill>
                            <a:srgbClr val="000000"/>
                          </a:solidFill>
                          <a:effectLst/>
                          <a:latin typeface="Arial" charset="0"/>
                          <a:ea typeface="SimSun" charset="0"/>
                          <a:cs typeface="SimSun" charset="0"/>
                        </a:rPr>
                        <a:t>Full </a:t>
                      </a:r>
                    </a:p>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2000" b="0" i="0" u="none" strike="noStrike" cap="none" normalizeH="0" baseline="0">
                          <a:ln>
                            <a:noFill/>
                          </a:ln>
                          <a:solidFill>
                            <a:srgbClr val="000000"/>
                          </a:solidFill>
                          <a:effectLst/>
                          <a:latin typeface="Arial" charset="0"/>
                          <a:ea typeface="SimSun" charset="0"/>
                          <a:cs typeface="SimSun" charset="0"/>
                        </a:rPr>
                        <a:t>Simulation</a:t>
                      </a:r>
                    </a:p>
                  </a:txBody>
                  <a:tcPr marL="81638" marR="81638" marT="60059" marB="42456"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2000" b="0" i="0" u="none" strike="noStrike" cap="none" normalizeH="0" baseline="0">
                          <a:ln>
                            <a:noFill/>
                          </a:ln>
                          <a:solidFill>
                            <a:srgbClr val="000000"/>
                          </a:solidFill>
                          <a:effectLst/>
                          <a:latin typeface="Arial" charset="0"/>
                          <a:ea typeface="SimSun" charset="0"/>
                          <a:cs typeface="SimSun" charset="0"/>
                        </a:rPr>
                        <a:t>Full Reconstruction</a:t>
                      </a:r>
                    </a:p>
                  </a:txBody>
                  <a:tcPr marL="81638" marR="81638" marT="60059" marB="42456"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2000" b="0" i="0" u="none" strike="noStrike" cap="none" normalizeH="0" baseline="0">
                          <a:ln>
                            <a:noFill/>
                          </a:ln>
                          <a:solidFill>
                            <a:srgbClr val="000000"/>
                          </a:solidFill>
                          <a:effectLst/>
                          <a:latin typeface="Arial" charset="0"/>
                          <a:ea typeface="SimSun" charset="0"/>
                          <a:cs typeface="SimSun" charset="0"/>
                        </a:rPr>
                        <a:t>Analysis</a:t>
                      </a:r>
                    </a:p>
                  </a:txBody>
                  <a:tcPr marL="81638" marR="81638" marT="60059" marB="42456"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FFCC"/>
                    </a:solidFill>
                  </a:tcPr>
                </a:tc>
              </a:tr>
            </a:tbl>
          </a:graphicData>
        </a:graphic>
      </p:graphicFrame>
      <p:sp>
        <p:nvSpPr>
          <p:cNvPr id="24596" name="Line 20"/>
          <p:cNvSpPr>
            <a:spLocks noChangeShapeType="1"/>
          </p:cNvSpPr>
          <p:nvPr/>
        </p:nvSpPr>
        <p:spPr bwMode="auto">
          <a:xfrm>
            <a:off x="1183680" y="2551948"/>
            <a:ext cx="6613920" cy="1441"/>
          </a:xfrm>
          <a:prstGeom prst="line">
            <a:avLst/>
          </a:prstGeom>
          <a:noFill/>
          <a:ln w="182880" cap="flat">
            <a:solidFill>
              <a:srgbClr val="99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pPr defTabSz="914210"/>
            <a:endParaRPr lang="zh-CN" altLang="en-US">
              <a:solidFill>
                <a:prstClr val="black"/>
              </a:solidFill>
            </a:endParaRPr>
          </a:p>
        </p:txBody>
      </p:sp>
      <p:sp>
        <p:nvSpPr>
          <p:cNvPr id="24597" name="Line 21"/>
          <p:cNvSpPr>
            <a:spLocks noChangeShapeType="1"/>
          </p:cNvSpPr>
          <p:nvPr/>
        </p:nvSpPr>
        <p:spPr bwMode="auto">
          <a:xfrm>
            <a:off x="1272960" y="3139529"/>
            <a:ext cx="5405760" cy="1441"/>
          </a:xfrm>
          <a:prstGeom prst="line">
            <a:avLst/>
          </a:prstGeom>
          <a:noFill/>
          <a:ln w="182880" cap="flat">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pPr defTabSz="914210"/>
            <a:endParaRPr lang="zh-CN" altLang="en-US">
              <a:solidFill>
                <a:prstClr val="black"/>
              </a:solidFill>
            </a:endParaRPr>
          </a:p>
        </p:txBody>
      </p:sp>
      <p:sp>
        <p:nvSpPr>
          <p:cNvPr id="24598" name="Text Box 22"/>
          <p:cNvSpPr txBox="1">
            <a:spLocks noChangeArrowheads="1"/>
          </p:cNvSpPr>
          <p:nvPr/>
        </p:nvSpPr>
        <p:spPr bwMode="auto">
          <a:xfrm>
            <a:off x="527040" y="2343126"/>
            <a:ext cx="59328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60021" rIns="81639" bIns="40820"/>
          <a:lstStyle/>
          <a:p>
            <a:pPr defTabSz="914210"/>
            <a:r>
              <a:rPr lang="en-US" sz="2200">
                <a:solidFill>
                  <a:srgbClr val="000000"/>
                </a:solidFill>
              </a:rPr>
              <a:t>ILD</a:t>
            </a:r>
          </a:p>
        </p:txBody>
      </p:sp>
      <p:sp>
        <p:nvSpPr>
          <p:cNvPr id="24599" name="Text Box 23"/>
          <p:cNvSpPr txBox="1">
            <a:spLocks noChangeArrowheads="1"/>
          </p:cNvSpPr>
          <p:nvPr/>
        </p:nvSpPr>
        <p:spPr bwMode="auto">
          <a:xfrm>
            <a:off x="103680" y="2930708"/>
            <a:ext cx="1193760" cy="390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60021" rIns="81639" bIns="40820"/>
          <a:lstStyle>
            <a:lvl1pPr>
              <a:tabLst>
                <a:tab pos="723900" algn="l"/>
              </a:tabLst>
              <a:defRPr>
                <a:solidFill>
                  <a:srgbClr val="000000"/>
                </a:solidFill>
                <a:latin typeface="Arial" charset="0"/>
                <a:ea typeface="SimSun" charset="0"/>
                <a:cs typeface="SimSun" charset="0"/>
              </a:defRPr>
            </a:lvl1pPr>
            <a:lvl2pPr>
              <a:tabLst>
                <a:tab pos="723900" algn="l"/>
              </a:tabLst>
              <a:defRPr>
                <a:solidFill>
                  <a:srgbClr val="000000"/>
                </a:solidFill>
                <a:latin typeface="Arial" charset="0"/>
                <a:ea typeface="SimSun" charset="0"/>
                <a:cs typeface="SimSun" charset="0"/>
              </a:defRPr>
            </a:lvl2pPr>
            <a:lvl3pPr>
              <a:tabLst>
                <a:tab pos="723900" algn="l"/>
              </a:tabLst>
              <a:defRPr>
                <a:solidFill>
                  <a:srgbClr val="000000"/>
                </a:solidFill>
                <a:latin typeface="Arial" charset="0"/>
                <a:ea typeface="SimSun" charset="0"/>
                <a:cs typeface="SimSun" charset="0"/>
              </a:defRPr>
            </a:lvl3pPr>
            <a:lvl4pPr>
              <a:tabLst>
                <a:tab pos="723900" algn="l"/>
              </a:tabLst>
              <a:defRPr>
                <a:solidFill>
                  <a:srgbClr val="000000"/>
                </a:solidFill>
                <a:latin typeface="Arial" charset="0"/>
                <a:ea typeface="SimSun" charset="0"/>
                <a:cs typeface="SimSun" charset="0"/>
              </a:defRPr>
            </a:lvl4pPr>
            <a:lvl5pPr>
              <a:tabLst>
                <a:tab pos="7239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SimSun" charset="0"/>
                <a:cs typeface="SimSun" charset="0"/>
              </a:defRPr>
            </a:lvl9pPr>
          </a:lstStyle>
          <a:p>
            <a:pPr defTabSz="914210"/>
            <a:r>
              <a:rPr lang="en-US" sz="2200"/>
              <a:t>cepc_v0</a:t>
            </a:r>
          </a:p>
        </p:txBody>
      </p:sp>
      <p:sp>
        <p:nvSpPr>
          <p:cNvPr id="24600" name="Text Box 24"/>
          <p:cNvSpPr txBox="1">
            <a:spLocks noChangeArrowheads="1"/>
          </p:cNvSpPr>
          <p:nvPr/>
        </p:nvSpPr>
        <p:spPr bwMode="auto">
          <a:xfrm>
            <a:off x="633600" y="3462124"/>
            <a:ext cx="7796160" cy="19888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6821" rIns="81639" bIns="40820"/>
          <a:lstStyle>
            <a:lvl1pPr marL="431800" indent="-32385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1pPr>
            <a:lvl2pPr marL="863600" indent="-32385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SimSun" charset="0"/>
                <a:cs typeface="SimSun" charset="0"/>
              </a:defRPr>
            </a:lvl9pPr>
          </a:lstStyle>
          <a:p>
            <a:pPr defTabSz="914210">
              <a:buSzPct val="45000"/>
              <a:buFont typeface="Wingdings" charset="0"/>
              <a:buChar char=""/>
            </a:pPr>
            <a:r>
              <a:rPr lang="en-US"/>
              <a:t>ILD</a:t>
            </a:r>
          </a:p>
          <a:p>
            <a:pPr lvl="1" defTabSz="914210">
              <a:buSzPct val="75000"/>
              <a:buFont typeface="Symbol" charset="0"/>
              <a:buChar char=""/>
            </a:pPr>
            <a:r>
              <a:rPr lang="en-US"/>
              <a:t>All reconstruction chain validated </a:t>
            </a:r>
          </a:p>
          <a:p>
            <a:pPr lvl="1" defTabSz="914210">
              <a:buSzPct val="75000"/>
              <a:buFont typeface="Symbol" charset="0"/>
              <a:buChar char=""/>
            </a:pPr>
            <a:r>
              <a:rPr lang="en-US"/>
              <a:t>Half analysis processed to Full Simulation: limited by Computing power, background uses ILD official DST sample/Fast simulation</a:t>
            </a:r>
          </a:p>
          <a:p>
            <a:pPr defTabSz="914210">
              <a:buSzPct val="45000"/>
              <a:buFont typeface="Wingdings" charset="0"/>
              <a:buChar char=""/>
            </a:pPr>
            <a:r>
              <a:rPr lang="en-US"/>
              <a:t>cepc_v0: </a:t>
            </a:r>
          </a:p>
          <a:p>
            <a:pPr lvl="1" defTabSz="914210">
              <a:buSzPct val="75000"/>
              <a:buFont typeface="Symbol" charset="0"/>
              <a:buChar char=""/>
            </a:pPr>
            <a:r>
              <a:rPr lang="en-US"/>
              <a:t>Need to adjust the reconstruction chain to New geometry</a:t>
            </a:r>
          </a:p>
          <a:p>
            <a:pPr lvl="1" defTabSz="914210">
              <a:buSzPct val="75000"/>
              <a:buFont typeface="Symbol" charset="0"/>
              <a:buChar char=""/>
            </a:pPr>
            <a:r>
              <a:rPr lang="en-US"/>
              <a:t>Calibration constant, Track Fragments merging, PFO matching, Flavor tagging parameters</a:t>
            </a:r>
          </a:p>
        </p:txBody>
      </p:sp>
      <p:sp>
        <p:nvSpPr>
          <p:cNvPr id="11" name="TextBox 10"/>
          <p:cNvSpPr txBox="1"/>
          <p:nvPr/>
        </p:nvSpPr>
        <p:spPr>
          <a:xfrm>
            <a:off x="7156814" y="6165946"/>
            <a:ext cx="87556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srgbClr val="00B0F0"/>
                </a:solidFill>
                <a:effectLst/>
                <a:uLnTx/>
                <a:uFillTx/>
              </a:rPr>
              <a:t>Gang Li</a:t>
            </a:r>
            <a:endParaRPr kumimoji="0" lang="zh-CN" altLang="en-US" sz="1800" b="0" i="0" u="none" strike="noStrike" kern="0" cap="none" spc="0" normalizeH="0" baseline="0" noProof="0" dirty="0" smtClean="0">
              <a:ln>
                <a:noFill/>
              </a:ln>
              <a:solidFill>
                <a:srgbClr val="00B0F0"/>
              </a:solidFill>
              <a:effectLst/>
              <a:uLnTx/>
              <a:uFillTx/>
            </a:endParaRPr>
          </a:p>
        </p:txBody>
      </p:sp>
    </p:spTree>
    <p:extLst>
      <p:ext uri="{BB962C8B-B14F-4D97-AF65-F5344CB8AC3E}">
        <p14:creationId xmlns:p14="http://schemas.microsoft.com/office/powerpoint/2010/main" val="24304918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533400" y="-152400"/>
            <a:ext cx="8228160" cy="1144921"/>
          </a:xfrm>
          <a:ln/>
        </p:spPr>
        <p:txBody>
          <a:bodyPr tIns="32002"/>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600" dirty="0"/>
              <a:t>Higgs analysis at CEPC</a:t>
            </a:r>
          </a:p>
        </p:txBody>
      </p:sp>
      <p:graphicFrame>
        <p:nvGraphicFramePr>
          <p:cNvPr id="25602" name="Group 2"/>
          <p:cNvGraphicFramePr>
            <a:graphicFrameLocks noGrp="1"/>
          </p:cNvGraphicFramePr>
          <p:nvPr>
            <p:extLst>
              <p:ext uri="{D42A27DB-BD31-4B8C-83A1-F6EECF244321}">
                <p14:modId xmlns:p14="http://schemas.microsoft.com/office/powerpoint/2010/main" val="3629426428"/>
              </p:ext>
            </p:extLst>
          </p:nvPr>
        </p:nvGraphicFramePr>
        <p:xfrm>
          <a:off x="614845" y="762000"/>
          <a:ext cx="7422775" cy="5110101"/>
        </p:xfrm>
        <a:graphic>
          <a:graphicData uri="http://schemas.openxmlformats.org/drawingml/2006/table">
            <a:tbl>
              <a:tblPr/>
              <a:tblGrid>
                <a:gridCol w="1598446"/>
                <a:gridCol w="1395826"/>
                <a:gridCol w="2231468"/>
                <a:gridCol w="2197035"/>
              </a:tblGrid>
              <a:tr h="367924">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en-US" sz="1600" b="0" i="0" u="none" strike="noStrike" cap="none" normalizeH="0" baseline="0" dirty="0">
                        <a:ln>
                          <a:noFill/>
                        </a:ln>
                        <a:solidFill>
                          <a:srgbClr val="000000"/>
                        </a:solidFill>
                        <a:effectLst/>
                        <a:latin typeface="Arial" charset="0"/>
                        <a:ea typeface="SimSun" charset="0"/>
                        <a:cs typeface="SimSun" charset="0"/>
                      </a:endParaRPr>
                    </a:p>
                  </a:txBody>
                  <a:tcPr marL="81638" marR="81638" marT="56859"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CEPC @ 5 ab</a:t>
                      </a:r>
                      <a:r>
                        <a:rPr kumimoji="0" lang="en-US" sz="1300" b="0" i="0" u="none" strike="noStrike" cap="none" normalizeH="0" baseline="33000">
                          <a:ln>
                            <a:noFill/>
                          </a:ln>
                          <a:solidFill>
                            <a:srgbClr val="000000"/>
                          </a:solidFill>
                          <a:effectLst/>
                          <a:latin typeface="Arial" charset="0"/>
                          <a:ea typeface="SimSun" charset="0"/>
                          <a:cs typeface="SimSun" charset="0"/>
                        </a:rPr>
                        <a:t>-1 </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dirty="0">
                          <a:ln>
                            <a:noFill/>
                          </a:ln>
                          <a:solidFill>
                            <a:srgbClr val="000000"/>
                          </a:solidFill>
                          <a:effectLst/>
                          <a:latin typeface="Arial" charset="0"/>
                          <a:ea typeface="SimSun" charset="0"/>
                          <a:cs typeface="SimSun" charset="0"/>
                        </a:rPr>
                        <a:t>Current Status</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Responsable &amp; perspective</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391087">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mH </a:t>
                      </a:r>
                      <a:r>
                        <a:rPr kumimoji="0" lang="en-US" sz="1100" b="0" i="0" u="none" strike="noStrike" cap="none" normalizeH="0" baseline="0">
                          <a:ln>
                            <a:noFill/>
                          </a:ln>
                          <a:solidFill>
                            <a:srgbClr val="000000"/>
                          </a:solidFill>
                          <a:effectLst/>
                          <a:latin typeface="Arial" charset="0"/>
                          <a:ea typeface="SimSun" charset="0"/>
                          <a:cs typeface="SimSun" charset="0"/>
                        </a:rPr>
                        <a:t>(Model Independent)</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8 MeV</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dirty="0">
                          <a:ln>
                            <a:noFill/>
                          </a:ln>
                          <a:solidFill>
                            <a:srgbClr val="000000"/>
                          </a:solidFill>
                          <a:effectLst/>
                          <a:latin typeface="Arial" charset="0"/>
                          <a:ea typeface="SimSun" charset="0"/>
                          <a:cs typeface="SimSun" charset="0"/>
                        </a:rPr>
                        <a:t>12 MeV (</a:t>
                      </a:r>
                      <a:r>
                        <a:rPr kumimoji="0" lang="en-US" sz="1300" b="0" i="0" u="none" strike="noStrike" cap="none" normalizeH="0" baseline="0" dirty="0" err="1">
                          <a:ln>
                            <a:noFill/>
                          </a:ln>
                          <a:solidFill>
                            <a:srgbClr val="000000"/>
                          </a:solidFill>
                          <a:effectLst/>
                          <a:latin typeface="Arial" charset="0"/>
                          <a:ea typeface="SimSun" charset="0"/>
                          <a:cs typeface="Arial" charset="0"/>
                        </a:rPr>
                        <a:t>μμ</a:t>
                      </a:r>
                      <a:r>
                        <a:rPr kumimoji="0" lang="en-US" sz="1300" b="0" i="0" u="none" strike="noStrike" cap="none" normalizeH="0" baseline="0" dirty="0" err="1">
                          <a:ln>
                            <a:noFill/>
                          </a:ln>
                          <a:solidFill>
                            <a:srgbClr val="000000"/>
                          </a:solidFill>
                          <a:effectLst/>
                          <a:latin typeface="Arial" charset="0"/>
                          <a:ea typeface="SimSun" charset="0"/>
                          <a:cs typeface="SimSun" charset="0"/>
                        </a:rPr>
                        <a:t>H</a:t>
                      </a:r>
                      <a:r>
                        <a:rPr kumimoji="0" lang="en-US" sz="1300" b="0" i="0" u="none" strike="noStrike" cap="none" normalizeH="0" baseline="0" dirty="0">
                          <a:ln>
                            <a:noFill/>
                          </a:ln>
                          <a:solidFill>
                            <a:srgbClr val="000000"/>
                          </a:solidFill>
                          <a:effectLst/>
                          <a:latin typeface="Arial" charset="0"/>
                          <a:ea typeface="SimSun" charset="0"/>
                          <a:cs typeface="SimSun" charset="0"/>
                        </a:rPr>
                        <a:t>)</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IHEP, CCNU</a:t>
                      </a:r>
                    </a:p>
                  </a:txBody>
                  <a:tcPr marL="81638" marR="81638" marT="53657" marB="4245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CC99FF"/>
                    </a:solidFill>
                  </a:tcPr>
                </a:tc>
              </a:tr>
              <a:tr h="251343">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σ(ZH)</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0.7 %</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1.2 %</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IHEP, CCNU</a:t>
                      </a:r>
                    </a:p>
                  </a:txBody>
                  <a:tcPr marL="81638" marR="81638" marT="53657" marB="4245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CC99FF"/>
                    </a:solidFill>
                  </a:tcPr>
                </a:tc>
              </a:tr>
              <a:tr h="296489">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Higgs CP</a:t>
                      </a:r>
                    </a:p>
                  </a:txBody>
                  <a:tcPr marL="81638" marR="81638" marT="53657" marB="4245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en-US" sz="1600" b="0" i="0" u="none" strike="noStrike" cap="none" normalizeH="0" baseline="0">
                        <a:ln>
                          <a:noFill/>
                        </a:ln>
                        <a:solidFill>
                          <a:srgbClr val="000000"/>
                        </a:solidFill>
                        <a:effectLst/>
                        <a:latin typeface="Arial" charset="0"/>
                        <a:ea typeface="SimSun" charset="0"/>
                        <a:cs typeface="SimSun" charset="0"/>
                      </a:endParaRPr>
                    </a:p>
                  </a:txBody>
                  <a:tcPr marL="81638" marR="81638" marT="56859" marB="4245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Theoretically Investigated</a:t>
                      </a:r>
                    </a:p>
                  </a:txBody>
                  <a:tcPr marL="81638" marR="81638" marT="53657" marB="4245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dirty="0">
                          <a:ln>
                            <a:noFill/>
                          </a:ln>
                          <a:solidFill>
                            <a:srgbClr val="000000"/>
                          </a:solidFill>
                          <a:effectLst/>
                          <a:latin typeface="Arial" charset="0"/>
                          <a:ea typeface="SimSun" charset="0"/>
                          <a:cs typeface="SimSun" charset="0"/>
                        </a:rPr>
                        <a:t>THU, HKU </a:t>
                      </a:r>
                    </a:p>
                  </a:txBody>
                  <a:tcPr marL="81638" marR="81638" marT="53657" marB="4245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296489">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Δ(σ*Br)/(σ*Br)</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en-US" sz="1600" b="0" i="0" u="none" strike="noStrike" cap="none" normalizeH="0" baseline="0">
                        <a:ln>
                          <a:noFill/>
                        </a:ln>
                        <a:solidFill>
                          <a:srgbClr val="000000"/>
                        </a:solidFill>
                        <a:effectLst/>
                        <a:latin typeface="Arial" charset="0"/>
                        <a:ea typeface="SimSun" charset="0"/>
                        <a:cs typeface="SimSun" charset="0"/>
                      </a:endParaRPr>
                    </a:p>
                  </a:txBody>
                  <a:tcPr marL="81638" marR="81638" marT="56859"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en-US" sz="1600" b="0" i="0" u="none" strike="noStrike" cap="none" normalizeH="0" baseline="0">
                        <a:ln>
                          <a:noFill/>
                        </a:ln>
                        <a:solidFill>
                          <a:srgbClr val="000000"/>
                        </a:solidFill>
                        <a:effectLst/>
                        <a:latin typeface="Arial" charset="0"/>
                        <a:ea typeface="SimSun" charset="0"/>
                        <a:cs typeface="SimSun" charset="0"/>
                      </a:endParaRPr>
                    </a:p>
                  </a:txBody>
                  <a:tcPr marL="81638" marR="81638" marT="56859"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en-US" sz="1600" b="0" i="0" u="none" strike="noStrike" cap="none" normalizeH="0" baseline="0">
                        <a:ln>
                          <a:noFill/>
                        </a:ln>
                        <a:solidFill>
                          <a:srgbClr val="000000"/>
                        </a:solidFill>
                        <a:effectLst/>
                        <a:latin typeface="Arial" charset="0"/>
                        <a:ea typeface="SimSun" charset="0"/>
                        <a:cs typeface="SimSun" charset="0"/>
                      </a:endParaRPr>
                    </a:p>
                  </a:txBody>
                  <a:tcPr marL="81638" marR="81638" marT="56859" marB="4245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251343">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ZH, H→bb</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0.4%</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0.22% (qqH channel)</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66FF66"/>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SJTU, IHEP</a:t>
                      </a:r>
                    </a:p>
                  </a:txBody>
                  <a:tcPr marL="81638" marR="81638" marT="53657" marB="4245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99"/>
                    </a:solidFill>
                  </a:tcPr>
                </a:tc>
              </a:tr>
              <a:tr h="251343">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H→cc</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2.1%</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2.2 – 2.8%</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66FF66"/>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SJTU, IHEP</a:t>
                      </a:r>
                    </a:p>
                  </a:txBody>
                  <a:tcPr marL="81638" marR="81638" marT="53657" marB="4245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99"/>
                    </a:solidFill>
                  </a:tcPr>
                </a:tc>
              </a:tr>
              <a:tr h="251343">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H→gg</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1.8%</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1.8 – 2.4%</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66FF66"/>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SJTU, IHEP</a:t>
                      </a:r>
                    </a:p>
                  </a:txBody>
                  <a:tcPr marL="81638" marR="81638" marT="53657" marB="4245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99"/>
                    </a:solidFill>
                  </a:tcPr>
                </a:tc>
              </a:tr>
              <a:tr h="296489">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H→WW*</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1" i="0" u="none" strike="noStrike" cap="none" normalizeH="0" baseline="0">
                          <a:ln>
                            <a:noFill/>
                          </a:ln>
                          <a:solidFill>
                            <a:srgbClr val="FF0000"/>
                          </a:solidFill>
                          <a:effectLst/>
                          <a:latin typeface="Arial" charset="0"/>
                          <a:ea typeface="SimSun" charset="0"/>
                          <a:cs typeface="SimSun" charset="0"/>
                        </a:rPr>
                        <a:t>1.3%</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en-US" sz="1600" b="0" i="0" u="none" strike="noStrike" cap="none" normalizeH="0" baseline="0">
                        <a:ln>
                          <a:noFill/>
                        </a:ln>
                        <a:solidFill>
                          <a:srgbClr val="000000"/>
                        </a:solidFill>
                        <a:effectLst/>
                        <a:latin typeface="Arial" charset="0"/>
                        <a:ea typeface="SimSun" charset="0"/>
                        <a:cs typeface="SimSun" charset="0"/>
                      </a:endParaRPr>
                    </a:p>
                  </a:txBody>
                  <a:tcPr marL="81638" marR="81638" marT="56859"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66FF66"/>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IHEP, PKU</a:t>
                      </a:r>
                    </a:p>
                  </a:txBody>
                  <a:tcPr marL="81638" marR="81638" marT="53657" marB="4245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99"/>
                    </a:solidFill>
                  </a:tcPr>
                </a:tc>
              </a:tr>
              <a:tr h="251343">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H→ττ</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1.2%</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Efforts initialized</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IHEP, USTC</a:t>
                      </a:r>
                    </a:p>
                  </a:txBody>
                  <a:tcPr marL="81638" marR="81638" marT="53657" marB="4245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99"/>
                    </a:solidFill>
                  </a:tcPr>
                </a:tc>
              </a:tr>
              <a:tr h="296489">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H→ZZ*</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5.1%</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en-US" sz="1600" b="0" i="0" u="none" strike="noStrike" cap="none" normalizeH="0" baseline="0">
                        <a:ln>
                          <a:noFill/>
                        </a:ln>
                        <a:solidFill>
                          <a:srgbClr val="000000"/>
                        </a:solidFill>
                        <a:effectLst/>
                        <a:latin typeface="Arial" charset="0"/>
                        <a:ea typeface="SimSun" charset="0"/>
                        <a:cs typeface="SimSun" charset="0"/>
                      </a:endParaRPr>
                    </a:p>
                  </a:txBody>
                  <a:tcPr marL="81638" marR="81638" marT="56859"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66FF66"/>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SDU</a:t>
                      </a:r>
                    </a:p>
                  </a:txBody>
                  <a:tcPr marL="81638" marR="81638" marT="53657" marB="4245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99"/>
                    </a:solidFill>
                  </a:tcPr>
                </a:tc>
              </a:tr>
              <a:tr h="264755">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H→γγ</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8%</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400" b="0" i="0" u="none" strike="noStrike" cap="none" normalizeH="0" baseline="0">
                          <a:ln>
                            <a:noFill/>
                          </a:ln>
                          <a:solidFill>
                            <a:srgbClr val="000000"/>
                          </a:solidFill>
                          <a:effectLst/>
                          <a:latin typeface="Arial" charset="0"/>
                          <a:ea typeface="SimSun" charset="0"/>
                          <a:cs typeface="SimSun" charset="0"/>
                        </a:rPr>
                        <a:t>~ 12%</a:t>
                      </a:r>
                      <a:r>
                        <a:rPr kumimoji="0" lang="en-US" sz="1300" b="0" i="0" u="none" strike="noStrike" cap="none" normalizeH="0" baseline="0">
                          <a:ln>
                            <a:noFill/>
                          </a:ln>
                          <a:solidFill>
                            <a:srgbClr val="000000"/>
                          </a:solidFill>
                          <a:effectLst/>
                          <a:latin typeface="Arial" charset="0"/>
                          <a:ea typeface="SimSun" charset="0"/>
                          <a:cs typeface="SimSun" charset="0"/>
                        </a:rPr>
                        <a:t> (</a:t>
                      </a:r>
                      <a:r>
                        <a:rPr kumimoji="0" lang="en-US" sz="1300" b="0" i="0" u="none" strike="noStrike" cap="none" normalizeH="0" baseline="0">
                          <a:ln>
                            <a:noFill/>
                          </a:ln>
                          <a:solidFill>
                            <a:srgbClr val="000000"/>
                          </a:solidFill>
                          <a:effectLst/>
                          <a:latin typeface="Arial" charset="0"/>
                          <a:ea typeface="SimSun" charset="0"/>
                          <a:cs typeface="Arial" charset="0"/>
                        </a:rPr>
                        <a:t>vv</a:t>
                      </a:r>
                      <a:r>
                        <a:rPr kumimoji="0" lang="en-US" sz="1300" b="0" i="0" u="none" strike="noStrike" cap="none" normalizeH="0" baseline="0">
                          <a:ln>
                            <a:noFill/>
                          </a:ln>
                          <a:solidFill>
                            <a:srgbClr val="000000"/>
                          </a:solidFill>
                          <a:effectLst/>
                          <a:latin typeface="Arial" charset="0"/>
                          <a:ea typeface="SimSun" charset="0"/>
                          <a:cs typeface="SimSun" charset="0"/>
                        </a:rPr>
                        <a:t>H)</a:t>
                      </a:r>
                    </a:p>
                  </a:txBody>
                  <a:tcPr marL="81638" marR="81638" marT="54458"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66FF66"/>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dirty="0" err="1">
                          <a:ln>
                            <a:noFill/>
                          </a:ln>
                          <a:solidFill>
                            <a:srgbClr val="000000"/>
                          </a:solidFill>
                          <a:effectLst/>
                          <a:latin typeface="Arial" charset="0"/>
                          <a:ea typeface="SimSun" charset="0"/>
                          <a:cs typeface="SimSun" charset="0"/>
                        </a:rPr>
                        <a:t>WhU</a:t>
                      </a:r>
                      <a:r>
                        <a:rPr kumimoji="0" lang="en-US" sz="1300" b="0" i="0" u="none" strike="noStrike" cap="none" normalizeH="0" baseline="0" dirty="0">
                          <a:ln>
                            <a:noFill/>
                          </a:ln>
                          <a:solidFill>
                            <a:srgbClr val="000000"/>
                          </a:solidFill>
                          <a:effectLst/>
                          <a:latin typeface="Arial" charset="0"/>
                          <a:ea typeface="SimSun" charset="0"/>
                          <a:cs typeface="SimSun" charset="0"/>
                        </a:rPr>
                        <a:t>, IHEP</a:t>
                      </a:r>
                    </a:p>
                  </a:txBody>
                  <a:tcPr marL="81638" marR="81638" marT="53657" marB="4245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CC99FF"/>
                    </a:solidFill>
                  </a:tcPr>
                </a:tc>
              </a:tr>
              <a:tr h="296489">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H→μμ</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en-US" sz="1600" b="0" i="0" u="none" strike="noStrike" cap="none" normalizeH="0" baseline="0">
                        <a:ln>
                          <a:noFill/>
                        </a:ln>
                        <a:solidFill>
                          <a:srgbClr val="000000"/>
                        </a:solidFill>
                        <a:effectLst/>
                        <a:latin typeface="Arial" charset="0"/>
                        <a:ea typeface="SimSun" charset="0"/>
                        <a:cs typeface="SimSun" charset="0"/>
                      </a:endParaRPr>
                    </a:p>
                  </a:txBody>
                  <a:tcPr marL="81638" marR="81638" marT="56859"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UCAS, IHEP</a:t>
                      </a:r>
                    </a:p>
                  </a:txBody>
                  <a:tcPr marL="81638" marR="81638" marT="53657" marB="4245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CC99FF"/>
                    </a:solidFill>
                  </a:tcPr>
                </a:tc>
              </a:tr>
              <a:tr h="296489">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H→Inv.</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0.3%</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en-US" sz="1600" b="0" i="0" u="none" strike="noStrike" cap="none" normalizeH="0" baseline="0">
                        <a:ln>
                          <a:noFill/>
                        </a:ln>
                        <a:solidFill>
                          <a:srgbClr val="000000"/>
                        </a:solidFill>
                        <a:effectLst/>
                        <a:latin typeface="Arial" charset="0"/>
                        <a:ea typeface="SimSun" charset="0"/>
                        <a:cs typeface="SimSun" charset="0"/>
                      </a:endParaRPr>
                    </a:p>
                  </a:txBody>
                  <a:tcPr marL="81638" marR="81638" marT="56859"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IHEP, HKU, HKUST</a:t>
                      </a:r>
                    </a:p>
                  </a:txBody>
                  <a:tcPr marL="81638" marR="81638" marT="53657" marB="4245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CC99FF"/>
                    </a:solidFill>
                  </a:tcPr>
                </a:tc>
              </a:tr>
              <a:tr h="292295">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en-US" sz="1600" b="0" i="0" u="none" strike="noStrike" cap="none" normalizeH="0" baseline="0">
                        <a:ln>
                          <a:noFill/>
                        </a:ln>
                        <a:solidFill>
                          <a:srgbClr val="000000"/>
                        </a:solidFill>
                        <a:effectLst/>
                        <a:latin typeface="Arial" charset="0"/>
                        <a:ea typeface="SimSun" charset="0"/>
                        <a:cs typeface="SimSun" charset="0"/>
                      </a:endParaRPr>
                    </a:p>
                  </a:txBody>
                  <a:tcPr marL="81638" marR="81638" marT="56859"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en-US" sz="1600" b="0" i="0" u="none" strike="noStrike" cap="none" normalizeH="0" baseline="0">
                        <a:ln>
                          <a:noFill/>
                        </a:ln>
                        <a:solidFill>
                          <a:srgbClr val="000000"/>
                        </a:solidFill>
                        <a:effectLst/>
                        <a:latin typeface="Arial" charset="0"/>
                        <a:ea typeface="SimSun" charset="0"/>
                        <a:cs typeface="SimSun" charset="0"/>
                      </a:endParaRPr>
                    </a:p>
                  </a:txBody>
                  <a:tcPr marL="81638" marR="81638" marT="56859"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en-US" sz="1600" b="0" i="0" u="none" strike="noStrike" cap="none" normalizeH="0" baseline="0">
                        <a:ln>
                          <a:noFill/>
                        </a:ln>
                        <a:solidFill>
                          <a:srgbClr val="000000"/>
                        </a:solidFill>
                        <a:effectLst/>
                        <a:latin typeface="Arial" charset="0"/>
                        <a:ea typeface="SimSun" charset="0"/>
                        <a:cs typeface="SimSun" charset="0"/>
                      </a:endParaRPr>
                    </a:p>
                  </a:txBody>
                  <a:tcPr marL="81638" marR="81638" marT="56859"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en-US" sz="1600" b="0" i="0" u="none" strike="noStrike" cap="none" normalizeH="0" baseline="0">
                        <a:ln>
                          <a:noFill/>
                        </a:ln>
                        <a:solidFill>
                          <a:srgbClr val="000000"/>
                        </a:solidFill>
                        <a:effectLst/>
                        <a:latin typeface="Arial" charset="0"/>
                        <a:ea typeface="SimSun" charset="0"/>
                        <a:cs typeface="SimSun" charset="0"/>
                      </a:endParaRPr>
                    </a:p>
                  </a:txBody>
                  <a:tcPr marL="81638" marR="81638" marT="56859" marB="4245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296489">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a:ln>
                            <a:noFill/>
                          </a:ln>
                          <a:solidFill>
                            <a:srgbClr val="000000"/>
                          </a:solidFill>
                          <a:effectLst/>
                          <a:latin typeface="Arial" charset="0"/>
                          <a:ea typeface="SimSun" charset="0"/>
                          <a:cs typeface="SimSun" charset="0"/>
                        </a:rPr>
                        <a:t>vvH, H→bb</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1" i="0" u="none" strike="noStrike" cap="none" normalizeH="0" baseline="0">
                          <a:ln>
                            <a:noFill/>
                          </a:ln>
                          <a:solidFill>
                            <a:srgbClr val="0000CC"/>
                          </a:solidFill>
                          <a:effectLst/>
                          <a:latin typeface="Arial" charset="0"/>
                          <a:ea typeface="SimSun" charset="0"/>
                          <a:cs typeface="SimSun" charset="0"/>
                        </a:rPr>
                        <a:t>3.8%</a:t>
                      </a:r>
                    </a:p>
                  </a:txBody>
                  <a:tcPr marL="81638" marR="81638" marT="53657"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en-US" sz="1600" b="0" i="0" u="none" strike="noStrike" cap="none" normalizeH="0" baseline="0">
                        <a:ln>
                          <a:noFill/>
                        </a:ln>
                        <a:solidFill>
                          <a:srgbClr val="000000"/>
                        </a:solidFill>
                        <a:effectLst/>
                        <a:latin typeface="Arial" charset="0"/>
                        <a:ea typeface="SimSun" charset="0"/>
                        <a:cs typeface="SimSun" charset="0"/>
                      </a:endParaRPr>
                    </a:p>
                  </a:txBody>
                  <a:tcPr marL="81638" marR="81638" marT="56859" marB="4245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sz="1300" b="0" i="0" u="none" strike="noStrike" cap="none" normalizeH="0" baseline="0" dirty="0">
                          <a:ln>
                            <a:noFill/>
                          </a:ln>
                          <a:solidFill>
                            <a:srgbClr val="000000"/>
                          </a:solidFill>
                          <a:effectLst/>
                          <a:latin typeface="Arial" charset="0"/>
                          <a:ea typeface="SimSun" charset="0"/>
                          <a:cs typeface="SimSun" charset="0"/>
                        </a:rPr>
                        <a:t>PKU, IHEP</a:t>
                      </a:r>
                    </a:p>
                  </a:txBody>
                  <a:tcPr marL="81638" marR="81638" marT="53657" marB="4245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99"/>
                    </a:solidFill>
                  </a:tcPr>
                </a:tc>
              </a:tr>
            </a:tbl>
          </a:graphicData>
        </a:graphic>
      </p:graphicFrame>
      <p:sp>
        <p:nvSpPr>
          <p:cNvPr id="25815" name="AutoShape 215"/>
          <p:cNvSpPr>
            <a:spLocks noChangeArrowheads="1"/>
          </p:cNvSpPr>
          <p:nvPr/>
        </p:nvSpPr>
        <p:spPr bwMode="auto">
          <a:xfrm>
            <a:off x="2888160" y="5803809"/>
            <a:ext cx="2903040" cy="249147"/>
          </a:xfrm>
          <a:prstGeom prst="roundRect">
            <a:avLst>
              <a:gd name="adj" fmla="val 579"/>
            </a:avLst>
          </a:prstGeom>
          <a:solidFill>
            <a:srgbClr val="CC99FF"/>
          </a:solidFill>
          <a:ln w="9525"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3620" rIns="81639" bIns="40820" anchor="ctr"/>
          <a:lstStyle/>
          <a:p>
            <a:pPr algn="ctr" defTabSz="914210">
              <a:tabLst>
                <a:tab pos="656650" algn="l"/>
                <a:tab pos="1313299" algn="l"/>
                <a:tab pos="1969949" algn="l"/>
                <a:tab pos="2626599" algn="l"/>
              </a:tabLst>
            </a:pPr>
            <a:r>
              <a:rPr lang="en-US" sz="1500" dirty="0">
                <a:solidFill>
                  <a:srgbClr val="000000"/>
                </a:solidFill>
              </a:rPr>
              <a:t>To be validated by Full Simulation</a:t>
            </a:r>
          </a:p>
        </p:txBody>
      </p:sp>
      <p:sp>
        <p:nvSpPr>
          <p:cNvPr id="25816" name="AutoShape 216"/>
          <p:cNvSpPr>
            <a:spLocks noChangeArrowheads="1"/>
          </p:cNvSpPr>
          <p:nvPr/>
        </p:nvSpPr>
        <p:spPr bwMode="auto">
          <a:xfrm>
            <a:off x="5825265" y="5803808"/>
            <a:ext cx="2241175" cy="249147"/>
          </a:xfrm>
          <a:prstGeom prst="roundRect">
            <a:avLst>
              <a:gd name="adj" fmla="val 579"/>
            </a:avLst>
          </a:prstGeom>
          <a:solidFill>
            <a:srgbClr val="FFFF99"/>
          </a:solidFill>
          <a:ln w="9525"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3620" rIns="81639" bIns="40820" anchor="ctr"/>
          <a:lstStyle/>
          <a:p>
            <a:pPr algn="ctr" defTabSz="914210">
              <a:tabLst>
                <a:tab pos="656650" algn="l"/>
                <a:tab pos="1313299" algn="l"/>
                <a:tab pos="1969949" algn="l"/>
                <a:tab pos="2626599" algn="l"/>
              </a:tabLst>
            </a:pPr>
            <a:r>
              <a:rPr lang="en-US" sz="1500" dirty="0">
                <a:solidFill>
                  <a:srgbClr val="000000"/>
                </a:solidFill>
              </a:rPr>
              <a:t>Fast Simulation Level</a:t>
            </a:r>
          </a:p>
        </p:txBody>
      </p:sp>
      <p:sp>
        <p:nvSpPr>
          <p:cNvPr id="25817" name="Text Box 217"/>
          <p:cNvSpPr txBox="1">
            <a:spLocks noChangeArrowheads="1"/>
          </p:cNvSpPr>
          <p:nvPr/>
        </p:nvSpPr>
        <p:spPr bwMode="auto">
          <a:xfrm>
            <a:off x="252001" y="5928382"/>
            <a:ext cx="2272320" cy="545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lstStyle>
            <a:lvl1pPr>
              <a:tabLst>
                <a:tab pos="723900" algn="l"/>
                <a:tab pos="1447800" algn="l"/>
                <a:tab pos="2171700" algn="l"/>
              </a:tabLst>
              <a:defRPr>
                <a:solidFill>
                  <a:srgbClr val="000000"/>
                </a:solidFill>
                <a:latin typeface="Arial" charset="0"/>
                <a:ea typeface="SimSun" charset="0"/>
                <a:cs typeface="SimSun" charset="0"/>
              </a:defRPr>
            </a:lvl1pPr>
            <a:lvl2pPr>
              <a:tabLst>
                <a:tab pos="723900" algn="l"/>
                <a:tab pos="1447800" algn="l"/>
                <a:tab pos="2171700" algn="l"/>
              </a:tabLst>
              <a:defRPr>
                <a:solidFill>
                  <a:srgbClr val="000000"/>
                </a:solidFill>
                <a:latin typeface="Arial" charset="0"/>
                <a:ea typeface="SimSun" charset="0"/>
                <a:cs typeface="SimSun" charset="0"/>
              </a:defRPr>
            </a:lvl2pPr>
            <a:lvl3pPr>
              <a:tabLst>
                <a:tab pos="723900" algn="l"/>
                <a:tab pos="1447800" algn="l"/>
                <a:tab pos="2171700" algn="l"/>
              </a:tabLst>
              <a:defRPr>
                <a:solidFill>
                  <a:srgbClr val="000000"/>
                </a:solidFill>
                <a:latin typeface="Arial" charset="0"/>
                <a:ea typeface="SimSun" charset="0"/>
                <a:cs typeface="SimSun" charset="0"/>
              </a:defRPr>
            </a:lvl3pPr>
            <a:lvl4pPr>
              <a:tabLst>
                <a:tab pos="723900" algn="l"/>
                <a:tab pos="1447800" algn="l"/>
                <a:tab pos="2171700" algn="l"/>
              </a:tabLst>
              <a:defRPr>
                <a:solidFill>
                  <a:srgbClr val="000000"/>
                </a:solidFill>
                <a:latin typeface="Arial" charset="0"/>
                <a:ea typeface="SimSun" charset="0"/>
                <a:cs typeface="SimSun" charset="0"/>
              </a:defRPr>
            </a:lvl4pPr>
            <a:lvl5pPr>
              <a:tabLst>
                <a:tab pos="723900" algn="l"/>
                <a:tab pos="1447800" algn="l"/>
                <a:tab pos="21717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SimSun" charset="0"/>
                <a:cs typeface="SimSun" charset="0"/>
              </a:defRPr>
            </a:lvl9pPr>
          </a:lstStyle>
          <a:p>
            <a:pPr algn="ctr" defTabSz="914210"/>
            <a:r>
              <a:rPr lang="en-US" dirty="0">
                <a:solidFill>
                  <a:srgbClr val="FF0000"/>
                </a:solidFill>
              </a:rPr>
              <a:t>Optimistic</a:t>
            </a:r>
            <a:r>
              <a:rPr lang="en-US" dirty="0"/>
              <a:t> Perspective </a:t>
            </a:r>
          </a:p>
          <a:p>
            <a:pPr algn="ctr" defTabSz="914210"/>
            <a:r>
              <a:rPr lang="en-US" dirty="0"/>
              <a:t>By the end of 2014</a:t>
            </a:r>
          </a:p>
        </p:txBody>
      </p:sp>
      <p:sp>
        <p:nvSpPr>
          <p:cNvPr id="8" name="TextBox 7"/>
          <p:cNvSpPr txBox="1"/>
          <p:nvPr/>
        </p:nvSpPr>
        <p:spPr>
          <a:xfrm>
            <a:off x="8153400" y="5800117"/>
            <a:ext cx="87556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srgbClr val="00B0F0"/>
                </a:solidFill>
                <a:effectLst/>
                <a:uLnTx/>
                <a:uFillTx/>
              </a:rPr>
              <a:t>Gang Li</a:t>
            </a:r>
            <a:endParaRPr kumimoji="0" lang="zh-CN" altLang="en-US" sz="1800" b="0" i="0" u="none" strike="noStrike" kern="0" cap="none" spc="0" normalizeH="0" baseline="0" noProof="0" dirty="0" smtClean="0">
              <a:ln>
                <a:noFill/>
              </a:ln>
              <a:solidFill>
                <a:srgbClr val="00B0F0"/>
              </a:solidFill>
              <a:effectLst/>
              <a:uLnTx/>
              <a:uFillTx/>
            </a:endParaRPr>
          </a:p>
        </p:txBody>
      </p:sp>
      <p:sp>
        <p:nvSpPr>
          <p:cNvPr id="2" name="TextBox 1"/>
          <p:cNvSpPr txBox="1"/>
          <p:nvPr/>
        </p:nvSpPr>
        <p:spPr>
          <a:xfrm>
            <a:off x="2667000" y="6090941"/>
            <a:ext cx="5234190" cy="646331"/>
          </a:xfrm>
          <a:prstGeom prst="rect">
            <a:avLst/>
          </a:prstGeom>
          <a:solidFill>
            <a:schemeClr val="bg2">
              <a:lumMod val="75000"/>
            </a:schemeClr>
          </a:solidFill>
        </p:spPr>
        <p:txBody>
          <a:bodyPr wrap="none" rtlCol="0">
            <a:spAutoFit/>
          </a:bodyPr>
          <a:lstStyle/>
          <a:p>
            <a:r>
              <a:rPr lang="en-US" altLang="zh-CN" b="1" dirty="0" err="1" smtClean="0">
                <a:solidFill>
                  <a:srgbClr val="7030A0"/>
                </a:solidFill>
              </a:rPr>
              <a:t>Jianmin</a:t>
            </a:r>
            <a:r>
              <a:rPr lang="en-US" altLang="zh-CN" b="1" dirty="0" smtClean="0">
                <a:solidFill>
                  <a:srgbClr val="7030A0"/>
                </a:solidFill>
              </a:rPr>
              <a:t> Qian (Michigan), </a:t>
            </a:r>
            <a:r>
              <a:rPr lang="en-US" altLang="zh-CN" b="1" dirty="0" err="1" smtClean="0">
                <a:solidFill>
                  <a:srgbClr val="7030A0"/>
                </a:solidFill>
              </a:rPr>
              <a:t>Yaquan</a:t>
            </a:r>
            <a:r>
              <a:rPr lang="en-US" altLang="zh-CN" b="1" dirty="0" smtClean="0">
                <a:solidFill>
                  <a:srgbClr val="7030A0"/>
                </a:solidFill>
              </a:rPr>
              <a:t> Fang (IHEP) apply</a:t>
            </a:r>
          </a:p>
          <a:p>
            <a:r>
              <a:rPr lang="en-US" altLang="zh-CN" b="1" dirty="0" smtClean="0">
                <a:solidFill>
                  <a:srgbClr val="7030A0"/>
                </a:solidFill>
              </a:rPr>
              <a:t>statistical and ILC tools to </a:t>
            </a:r>
            <a:r>
              <a:rPr lang="en-US" altLang="zh-CN" b="1" dirty="0" err="1" smtClean="0">
                <a:solidFill>
                  <a:srgbClr val="7030A0"/>
                </a:solidFill>
              </a:rPr>
              <a:t>exract</a:t>
            </a:r>
            <a:r>
              <a:rPr lang="en-US" altLang="zh-CN" b="1" dirty="0" smtClean="0">
                <a:solidFill>
                  <a:srgbClr val="7030A0"/>
                </a:solidFill>
              </a:rPr>
              <a:t> errors on H coupling</a:t>
            </a:r>
            <a:endParaRPr lang="zh-CN" altLang="en-US" b="1" dirty="0">
              <a:solidFill>
                <a:srgbClr val="7030A0"/>
              </a:solidFill>
            </a:endParaRPr>
          </a:p>
        </p:txBody>
      </p:sp>
    </p:spTree>
    <p:extLst>
      <p:ext uri="{BB962C8B-B14F-4D97-AF65-F5344CB8AC3E}">
        <p14:creationId xmlns:p14="http://schemas.microsoft.com/office/powerpoint/2010/main" val="474698219"/>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2200" y="2514600"/>
            <a:ext cx="4529445" cy="707886"/>
          </a:xfrm>
          <a:prstGeom prst="rect">
            <a:avLst/>
          </a:prstGeom>
        </p:spPr>
        <p:txBody>
          <a:bodyPr wrap="none">
            <a:spAutoFit/>
          </a:bodyPr>
          <a:lstStyle/>
          <a:p>
            <a:r>
              <a:rPr lang="en-US" altLang="zh-CN" sz="4000" b="1" dirty="0" smtClean="0">
                <a:solidFill>
                  <a:srgbClr val="0000FF"/>
                </a:solidFill>
                <a:latin typeface="Times New Roman" pitchFamily="18" charset="0"/>
                <a:cs typeface="Times New Roman" pitchFamily="18" charset="0"/>
              </a:rPr>
              <a:t>Status and Progress</a:t>
            </a:r>
            <a:endParaRPr lang="en-US" sz="4000" b="1" dirty="0">
              <a:solidFill>
                <a:srgbClr val="0000FF"/>
              </a:solidFill>
              <a:latin typeface="Times New Roman" pitchFamily="18" charset="0"/>
              <a:cs typeface="Times New Roman" pitchFamily="18" charset="0"/>
            </a:endParaRPr>
          </a:p>
        </p:txBody>
      </p:sp>
      <p:sp>
        <p:nvSpPr>
          <p:cNvPr id="3" name="页脚占位符 2"/>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5" name="TextBox 4"/>
          <p:cNvSpPr txBox="1"/>
          <p:nvPr/>
        </p:nvSpPr>
        <p:spPr>
          <a:xfrm>
            <a:off x="1552042" y="3556103"/>
            <a:ext cx="6149760" cy="646331"/>
          </a:xfrm>
          <a:prstGeom prst="rect">
            <a:avLst/>
          </a:prstGeom>
          <a:noFill/>
        </p:spPr>
        <p:txBody>
          <a:bodyPr wrap="none" rtlCol="0">
            <a:spAutoFit/>
          </a:bodyPr>
          <a:lstStyle/>
          <a:p>
            <a:r>
              <a:rPr lang="en-US" altLang="zh-CN" sz="3600" dirty="0" smtClean="0">
                <a:solidFill>
                  <a:srgbClr val="C00000"/>
                </a:solidFill>
              </a:rPr>
              <a:t>CIVIL ENGINEERING &amp; SUPPORT</a:t>
            </a:r>
            <a:endParaRPr lang="zh-CN" altLang="en-US" sz="3600" dirty="0">
              <a:solidFill>
                <a:srgbClr val="C00000"/>
              </a:solidFill>
            </a:endParaRPr>
          </a:p>
        </p:txBody>
      </p:sp>
    </p:spTree>
    <p:extLst>
      <p:ext uri="{BB962C8B-B14F-4D97-AF65-F5344CB8AC3E}">
        <p14:creationId xmlns:p14="http://schemas.microsoft.com/office/powerpoint/2010/main" val="37414392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title"/>
          </p:nvPr>
        </p:nvSpPr>
        <p:spPr>
          <a:xfrm>
            <a:off x="152400" y="0"/>
            <a:ext cx="8229600" cy="731874"/>
          </a:xfrm>
        </p:spPr>
        <p:txBody>
          <a:bodyPr/>
          <a:lstStyle/>
          <a:p>
            <a:pPr algn="l" eaLnBrk="1" hangingPunct="1"/>
            <a:r>
              <a:rPr lang="en-US" altLang="zh-CN" b="1" dirty="0" smtClean="0">
                <a:solidFill>
                  <a:srgbClr val="0000FF"/>
                </a:solidFill>
                <a:latin typeface="Times New Roman" panose="02020603050405020304" pitchFamily="18" charset="0"/>
                <a:ea typeface="+mn-ea"/>
                <a:cs typeface="Times New Roman" panose="02020603050405020304" pitchFamily="18" charset="0"/>
              </a:rPr>
              <a:t>Office of Engineering and Support at IHEP </a:t>
            </a:r>
            <a:endParaRPr lang="zh-CN" altLang="en-US" b="1" dirty="0" smtClean="0">
              <a:solidFill>
                <a:srgbClr val="0000FF"/>
              </a:solidFill>
              <a:latin typeface="Times New Roman" panose="02020603050405020304" pitchFamily="18" charset="0"/>
              <a:ea typeface="+mn-ea"/>
              <a:cs typeface="Times New Roman" panose="02020603050405020304" pitchFamily="18" charset="0"/>
            </a:endParaRPr>
          </a:p>
        </p:txBody>
      </p:sp>
      <p:sp>
        <p:nvSpPr>
          <p:cNvPr id="3" name="内容占位符 2"/>
          <p:cNvSpPr>
            <a:spLocks noGrp="1"/>
          </p:cNvSpPr>
          <p:nvPr>
            <p:ph idx="1"/>
          </p:nvPr>
        </p:nvSpPr>
        <p:spPr>
          <a:xfrm>
            <a:off x="304800" y="1457325"/>
            <a:ext cx="8229600" cy="5400675"/>
          </a:xfrm>
        </p:spPr>
        <p:txBody>
          <a:bodyPr rtlCol="0">
            <a:normAutofit/>
          </a:bodyPr>
          <a:lstStyle/>
          <a:p>
            <a:pPr eaLnBrk="1" fontAlgn="auto" hangingPunct="1">
              <a:spcAft>
                <a:spcPts val="0"/>
              </a:spcAft>
              <a:defRPr/>
            </a:pPr>
            <a:r>
              <a:rPr lang="en-US" altLang="zh-CN" sz="2000" b="1" dirty="0">
                <a:solidFill>
                  <a:srgbClr val="0070C0"/>
                </a:solidFill>
              </a:rPr>
              <a:t>CEPC</a:t>
            </a:r>
            <a:r>
              <a:rPr lang="zh-CN" altLang="zh-CN" sz="2000" b="1" dirty="0">
                <a:solidFill>
                  <a:srgbClr val="0070C0"/>
                </a:solidFill>
              </a:rPr>
              <a:t>工程办（筹</a:t>
            </a:r>
            <a:r>
              <a:rPr lang="zh-CN" altLang="zh-CN" sz="2000" b="1" dirty="0" smtClean="0">
                <a:solidFill>
                  <a:srgbClr val="0070C0"/>
                </a:solidFill>
              </a:rPr>
              <a:t>）</a:t>
            </a:r>
            <a:r>
              <a:rPr lang="en-US" altLang="zh-CN" sz="2000" b="1" dirty="0" smtClean="0">
                <a:solidFill>
                  <a:srgbClr val="0070C0"/>
                </a:solidFill>
              </a:rPr>
              <a:t>--2014</a:t>
            </a:r>
            <a:r>
              <a:rPr lang="zh-CN" altLang="en-US" sz="2000" b="1" dirty="0" smtClean="0">
                <a:solidFill>
                  <a:srgbClr val="0070C0"/>
                </a:solidFill>
              </a:rPr>
              <a:t>年</a:t>
            </a:r>
            <a:r>
              <a:rPr lang="en-US" altLang="zh-CN" sz="2000" b="1" dirty="0" smtClean="0">
                <a:solidFill>
                  <a:srgbClr val="0070C0"/>
                </a:solidFill>
              </a:rPr>
              <a:t>4</a:t>
            </a:r>
            <a:r>
              <a:rPr lang="zh-CN" altLang="en-US" sz="2000" b="1" dirty="0" smtClean="0">
                <a:solidFill>
                  <a:srgbClr val="0070C0"/>
                </a:solidFill>
              </a:rPr>
              <a:t>月</a:t>
            </a:r>
            <a:r>
              <a:rPr lang="en-US" altLang="zh-CN" sz="2000" b="1" dirty="0" smtClean="0">
                <a:solidFill>
                  <a:srgbClr val="0070C0"/>
                </a:solidFill>
              </a:rPr>
              <a:t>15</a:t>
            </a:r>
            <a:r>
              <a:rPr lang="zh-CN" altLang="en-US" sz="2000" b="1" dirty="0" smtClean="0">
                <a:solidFill>
                  <a:srgbClr val="0070C0"/>
                </a:solidFill>
              </a:rPr>
              <a:t>日</a:t>
            </a:r>
            <a:endParaRPr lang="zh-CN" altLang="zh-CN" sz="2000" dirty="0">
              <a:solidFill>
                <a:srgbClr val="0070C0"/>
              </a:solidFill>
            </a:endParaRPr>
          </a:p>
          <a:p>
            <a:pPr marL="0" indent="0" eaLnBrk="1" fontAlgn="auto" hangingPunct="1">
              <a:spcAft>
                <a:spcPts val="0"/>
              </a:spcAft>
              <a:buFont typeface="Wingdings" pitchFamily="2" charset="2"/>
              <a:buNone/>
              <a:defRPr/>
            </a:pPr>
            <a:r>
              <a:rPr lang="en-US" altLang="zh-CN" sz="2000" b="1" dirty="0" smtClean="0"/>
              <a:t>  </a:t>
            </a:r>
            <a:r>
              <a:rPr lang="zh-CN" altLang="zh-CN" sz="2000" b="1" dirty="0" smtClean="0"/>
              <a:t>主任</a:t>
            </a:r>
            <a:r>
              <a:rPr lang="zh-CN" altLang="zh-CN" sz="2000" b="1" dirty="0"/>
              <a:t>：赵京伟</a:t>
            </a:r>
          </a:p>
          <a:p>
            <a:pPr marL="0" indent="0" eaLnBrk="1" fontAlgn="auto" hangingPunct="1">
              <a:spcAft>
                <a:spcPts val="0"/>
              </a:spcAft>
              <a:buFont typeface="Wingdings" pitchFamily="2" charset="2"/>
              <a:buNone/>
              <a:defRPr/>
            </a:pPr>
            <a:r>
              <a:rPr lang="en-US" altLang="zh-CN" sz="2000" b="1" dirty="0" smtClean="0"/>
              <a:t>  </a:t>
            </a:r>
            <a:r>
              <a:rPr lang="zh-CN" altLang="zh-CN" sz="2000" b="1" dirty="0" smtClean="0"/>
              <a:t>成员：</a:t>
            </a:r>
            <a:r>
              <a:rPr lang="zh-CN" altLang="en-US" sz="2000" b="1" dirty="0" smtClean="0"/>
              <a:t>赵京伟、</a:t>
            </a:r>
            <a:r>
              <a:rPr lang="zh-CN" altLang="zh-CN" sz="2000" b="1" dirty="0" smtClean="0"/>
              <a:t>许同舟</a:t>
            </a:r>
            <a:r>
              <a:rPr lang="zh-CN" altLang="zh-CN" sz="2000" b="1" dirty="0"/>
              <a:t>、钟元元、鄢</a:t>
            </a:r>
            <a:r>
              <a:rPr lang="en-US" altLang="zh-CN" sz="2000" b="1" dirty="0"/>
              <a:t>  </a:t>
            </a:r>
            <a:r>
              <a:rPr lang="zh-CN" altLang="zh-CN" sz="2000" b="1" dirty="0" smtClean="0"/>
              <a:t>芬</a:t>
            </a:r>
            <a:endParaRPr lang="en-US" altLang="zh-CN" sz="2000" b="1" dirty="0" smtClean="0"/>
          </a:p>
          <a:p>
            <a:pPr eaLnBrk="1" fontAlgn="auto" hangingPunct="1">
              <a:spcAft>
                <a:spcPts val="0"/>
              </a:spcAft>
              <a:defRPr/>
            </a:pPr>
            <a:endParaRPr lang="en-US" altLang="zh-CN" sz="2000" dirty="0" smtClean="0"/>
          </a:p>
          <a:p>
            <a:pPr eaLnBrk="1" fontAlgn="auto" hangingPunct="1">
              <a:spcAft>
                <a:spcPts val="0"/>
              </a:spcAft>
              <a:defRPr/>
            </a:pPr>
            <a:r>
              <a:rPr lang="zh-CN" altLang="en-US" sz="2000" b="1" dirty="0" smtClean="0">
                <a:solidFill>
                  <a:srgbClr val="0070C0"/>
                </a:solidFill>
              </a:rPr>
              <a:t>主要</a:t>
            </a:r>
            <a:r>
              <a:rPr lang="zh-CN" altLang="zh-CN" sz="2000" b="1" dirty="0" smtClean="0">
                <a:solidFill>
                  <a:srgbClr val="0070C0"/>
                </a:solidFill>
              </a:rPr>
              <a:t>职责</a:t>
            </a:r>
            <a:r>
              <a:rPr lang="zh-CN" altLang="zh-CN" sz="2000" dirty="0" smtClean="0">
                <a:solidFill>
                  <a:srgbClr val="0070C0"/>
                </a:solidFill>
              </a:rPr>
              <a:t>：</a:t>
            </a:r>
            <a:endParaRPr lang="zh-CN" altLang="zh-CN" sz="2000" dirty="0">
              <a:solidFill>
                <a:srgbClr val="0070C0"/>
              </a:solidFill>
            </a:endParaRPr>
          </a:p>
          <a:p>
            <a:pPr marL="0" indent="0" eaLnBrk="1" fontAlgn="auto" hangingPunct="1">
              <a:spcAft>
                <a:spcPts val="0"/>
              </a:spcAft>
              <a:buFont typeface="Wingdings" pitchFamily="2" charset="2"/>
              <a:buNone/>
              <a:defRPr/>
            </a:pPr>
            <a:r>
              <a:rPr lang="en-US" altLang="zh-CN" sz="2000" dirty="0" smtClean="0"/>
              <a:t>   1</a:t>
            </a:r>
            <a:r>
              <a:rPr lang="zh-CN" altLang="zh-CN" sz="2000" dirty="0" smtClean="0"/>
              <a:t>、</a:t>
            </a:r>
            <a:r>
              <a:rPr lang="zh-CN" altLang="en-US" sz="2000" dirty="0" smtClean="0"/>
              <a:t>组织</a:t>
            </a:r>
            <a:r>
              <a:rPr lang="zh-CN" altLang="zh-CN" sz="2000" dirty="0" smtClean="0"/>
              <a:t>项目评审的准备工作</a:t>
            </a:r>
            <a:r>
              <a:rPr lang="zh-CN" altLang="en-US" sz="2000" dirty="0" smtClean="0"/>
              <a:t>，</a:t>
            </a:r>
            <a:r>
              <a:rPr lang="zh-CN" altLang="zh-CN" sz="2000" dirty="0" smtClean="0"/>
              <a:t>协调</a:t>
            </a:r>
            <a:r>
              <a:rPr lang="zh-CN" altLang="zh-CN" sz="2000" dirty="0"/>
              <a:t>所</a:t>
            </a:r>
            <a:r>
              <a:rPr lang="zh-CN" altLang="zh-CN" sz="2000" dirty="0" smtClean="0"/>
              <a:t>内</a:t>
            </a:r>
            <a:r>
              <a:rPr lang="zh-CN" altLang="en-US" sz="2000" dirty="0" smtClean="0"/>
              <a:t>外</a:t>
            </a:r>
            <a:r>
              <a:rPr lang="zh-CN" altLang="zh-CN" sz="2000" dirty="0" smtClean="0"/>
              <a:t>各项工作</a:t>
            </a:r>
            <a:r>
              <a:rPr lang="zh-CN" altLang="en-US" sz="2000" dirty="0" smtClean="0"/>
              <a:t>。</a:t>
            </a:r>
            <a:r>
              <a:rPr lang="zh-CN" altLang="zh-CN" sz="2000" dirty="0" smtClean="0"/>
              <a:t>包括</a:t>
            </a:r>
            <a:r>
              <a:rPr lang="zh-CN" altLang="zh-CN" sz="2000" dirty="0"/>
              <a:t>档案整理、会议记录、各类文件的收集、会议组织</a:t>
            </a:r>
            <a:r>
              <a:rPr lang="zh-CN" altLang="zh-CN" sz="2000" dirty="0" smtClean="0"/>
              <a:t>等</a:t>
            </a:r>
            <a:r>
              <a:rPr lang="zh-CN" altLang="en-US" sz="2000" dirty="0" smtClean="0"/>
              <a:t>；选址现场考察、对外联络、舆情调研等</a:t>
            </a:r>
            <a:r>
              <a:rPr lang="zh-CN" altLang="zh-CN" sz="2000" dirty="0" smtClean="0"/>
              <a:t>。</a:t>
            </a:r>
            <a:endParaRPr lang="zh-CN" altLang="zh-CN" sz="2000" dirty="0"/>
          </a:p>
          <a:p>
            <a:pPr marL="0" indent="0" eaLnBrk="1" fontAlgn="auto" hangingPunct="1">
              <a:spcAft>
                <a:spcPts val="0"/>
              </a:spcAft>
              <a:buFont typeface="Wingdings" pitchFamily="2" charset="2"/>
              <a:buNone/>
              <a:defRPr/>
            </a:pPr>
            <a:r>
              <a:rPr lang="en-US" altLang="zh-CN" sz="2000" dirty="0" smtClean="0"/>
              <a:t>   2</a:t>
            </a:r>
            <a:r>
              <a:rPr lang="zh-CN" altLang="zh-CN" sz="2000" dirty="0"/>
              <a:t>、负责与科学院、发改委的沟通，推动向发改委申报“十三五”重大</a:t>
            </a:r>
            <a:r>
              <a:rPr lang="zh-CN" altLang="zh-CN" sz="2000" dirty="0" smtClean="0"/>
              <a:t>科技基础</a:t>
            </a:r>
            <a:r>
              <a:rPr lang="zh-CN" altLang="zh-CN" sz="2000" dirty="0"/>
              <a:t>设施计划（预研</a:t>
            </a:r>
            <a:r>
              <a:rPr lang="zh-CN" altLang="zh-CN" sz="2000" dirty="0" smtClean="0"/>
              <a:t>）</a:t>
            </a:r>
            <a:r>
              <a:rPr lang="zh-CN" altLang="en-US" sz="2000" dirty="0" smtClean="0"/>
              <a:t>。</a:t>
            </a:r>
            <a:endParaRPr lang="zh-CN" altLang="zh-CN" sz="2000" dirty="0"/>
          </a:p>
          <a:p>
            <a:pPr marL="0" indent="0" eaLnBrk="1" fontAlgn="auto" hangingPunct="1">
              <a:spcAft>
                <a:spcPts val="0"/>
              </a:spcAft>
              <a:buFont typeface="Wingdings" pitchFamily="2" charset="2"/>
              <a:buNone/>
              <a:defRPr/>
            </a:pPr>
            <a:r>
              <a:rPr lang="en-US" altLang="zh-CN" sz="2000" dirty="0" smtClean="0"/>
              <a:t>   3</a:t>
            </a:r>
            <a:r>
              <a:rPr lang="zh-CN" altLang="zh-CN" sz="2000" dirty="0"/>
              <a:t>、负责</a:t>
            </a:r>
            <a:r>
              <a:rPr lang="en-US" altLang="zh-CN" sz="2000" dirty="0"/>
              <a:t>CEPC</a:t>
            </a:r>
            <a:r>
              <a:rPr lang="zh-CN" altLang="zh-CN" sz="2000" dirty="0"/>
              <a:t>项目</a:t>
            </a:r>
            <a:r>
              <a:rPr lang="zh-CN" altLang="zh-CN" sz="2000" dirty="0" smtClean="0"/>
              <a:t>的宣传</a:t>
            </a:r>
            <a:r>
              <a:rPr lang="zh-CN" altLang="zh-CN" sz="2000" dirty="0"/>
              <a:t>（国内与国际），在现有英文网站的基础上</a:t>
            </a:r>
            <a:r>
              <a:rPr lang="zh-CN" altLang="zh-CN" sz="2000" dirty="0" smtClean="0"/>
              <a:t>，</a:t>
            </a:r>
            <a:r>
              <a:rPr lang="zh-CN" altLang="en-US" sz="2000" dirty="0" smtClean="0"/>
              <a:t>建设</a:t>
            </a:r>
            <a:r>
              <a:rPr lang="en-US" altLang="zh-CN" sz="2000" dirty="0" smtClean="0"/>
              <a:t>/</a:t>
            </a:r>
            <a:r>
              <a:rPr lang="zh-CN" altLang="en-US" sz="2000" dirty="0" smtClean="0"/>
              <a:t>维护</a:t>
            </a:r>
            <a:r>
              <a:rPr lang="zh-CN" altLang="zh-CN" sz="2000" dirty="0" smtClean="0"/>
              <a:t>中英文</a:t>
            </a:r>
            <a:r>
              <a:rPr lang="zh-CN" altLang="zh-CN" sz="2000" dirty="0"/>
              <a:t>网站，收集</a:t>
            </a:r>
            <a:r>
              <a:rPr lang="zh-CN" altLang="zh-CN" sz="2000" dirty="0" smtClean="0"/>
              <a:t>材料</a:t>
            </a:r>
            <a:r>
              <a:rPr lang="zh-CN" altLang="en-US" sz="2000" dirty="0" smtClean="0"/>
              <a:t>、</a:t>
            </a:r>
            <a:r>
              <a:rPr lang="zh-CN" altLang="zh-CN" sz="2000" dirty="0" smtClean="0"/>
              <a:t>介绍</a:t>
            </a:r>
            <a:r>
              <a:rPr lang="zh-CN" altLang="en-US" sz="2000" dirty="0" smtClean="0"/>
              <a:t>进展</a:t>
            </a:r>
            <a:r>
              <a:rPr lang="zh-CN" altLang="zh-CN" sz="2000" dirty="0" smtClean="0"/>
              <a:t>、</a:t>
            </a:r>
            <a:r>
              <a:rPr lang="zh-CN" altLang="en-US" sz="2000" dirty="0" smtClean="0"/>
              <a:t>收集国内外动态</a:t>
            </a:r>
            <a:r>
              <a:rPr lang="zh-CN" altLang="zh-CN" sz="2000" dirty="0" smtClean="0"/>
              <a:t>、</a:t>
            </a:r>
            <a:r>
              <a:rPr lang="zh-CN" altLang="en-US" sz="2000" dirty="0" smtClean="0"/>
              <a:t>研究</a:t>
            </a:r>
            <a:r>
              <a:rPr lang="zh-CN" altLang="zh-CN" sz="2000" dirty="0" smtClean="0"/>
              <a:t>美国</a:t>
            </a:r>
            <a:r>
              <a:rPr lang="en-US" altLang="zh-CN" sz="2000" dirty="0"/>
              <a:t>SSC</a:t>
            </a:r>
            <a:r>
              <a:rPr lang="zh-CN" altLang="zh-CN" sz="2000" dirty="0"/>
              <a:t>的教训和经验、重大科技基础设施对社会发展的影响、面向公众的</a:t>
            </a:r>
            <a:r>
              <a:rPr lang="zh-CN" altLang="zh-CN" sz="2000" dirty="0" smtClean="0"/>
              <a:t>科普</a:t>
            </a:r>
            <a:r>
              <a:rPr lang="zh-CN" altLang="en-US" sz="2000" dirty="0" smtClean="0"/>
              <a:t>。</a:t>
            </a:r>
            <a:endParaRPr lang="en-US" altLang="zh-CN" sz="2000" dirty="0" smtClean="0"/>
          </a:p>
          <a:p>
            <a:pPr eaLnBrk="1" fontAlgn="auto" hangingPunct="1">
              <a:spcAft>
                <a:spcPts val="0"/>
              </a:spcAft>
              <a:defRPr/>
            </a:pPr>
            <a:endParaRPr lang="zh-CN" altLang="zh-CN" sz="2000" dirty="0"/>
          </a:p>
          <a:p>
            <a:pPr eaLnBrk="1" fontAlgn="auto" hangingPunct="1">
              <a:spcAft>
                <a:spcPts val="0"/>
              </a:spcAft>
              <a:defRPr/>
            </a:pPr>
            <a:endParaRPr lang="zh-CN" altLang="en-US"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755371"/>
            <a:ext cx="3447444" cy="2582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390031" y="6400800"/>
            <a:ext cx="708848" cy="369332"/>
          </a:xfrm>
          <a:prstGeom prst="rect">
            <a:avLst/>
          </a:prstGeom>
          <a:noFill/>
        </p:spPr>
        <p:txBody>
          <a:bodyPr wrap="none" rtlCol="0">
            <a:spAutoFit/>
          </a:bodyPr>
          <a:lstStyle/>
          <a:p>
            <a:r>
              <a:rPr lang="en-US" altLang="zh-CN" dirty="0" smtClean="0">
                <a:solidFill>
                  <a:srgbClr val="00B0F0"/>
                </a:solidFill>
              </a:rPr>
              <a:t>F. Yan</a:t>
            </a:r>
            <a:endParaRPr lang="zh-CN" altLang="en-US" dirty="0">
              <a:solidFill>
                <a:srgbClr val="00B0F0"/>
              </a:solidFill>
            </a:endParaRPr>
          </a:p>
        </p:txBody>
      </p:sp>
      <p:sp>
        <p:nvSpPr>
          <p:cNvPr id="5" name="TextBox 4"/>
          <p:cNvSpPr txBox="1"/>
          <p:nvPr/>
        </p:nvSpPr>
        <p:spPr>
          <a:xfrm>
            <a:off x="996321" y="6077083"/>
            <a:ext cx="6247031" cy="523220"/>
          </a:xfrm>
          <a:prstGeom prst="rect">
            <a:avLst/>
          </a:prstGeom>
          <a:noFill/>
        </p:spPr>
        <p:txBody>
          <a:bodyPr wrap="none" rtlCol="0">
            <a:spAutoFit/>
          </a:bodyPr>
          <a:lstStyle/>
          <a:p>
            <a:r>
              <a:rPr lang="en-US" altLang="zh-CN" sz="2800" b="1" dirty="0" smtClean="0">
                <a:solidFill>
                  <a:srgbClr val="C00000"/>
                </a:solidFill>
              </a:rPr>
              <a:t>“enormous amount of effort &amp; progress”</a:t>
            </a:r>
            <a:endParaRPr lang="zh-CN" altLang="en-US" sz="2800" b="1" dirty="0">
              <a:solidFill>
                <a:srgbClr val="C00000"/>
              </a:solidFill>
            </a:endParaRPr>
          </a:p>
        </p:txBody>
      </p:sp>
      <p:sp>
        <p:nvSpPr>
          <p:cNvPr id="6" name="TextBox 5"/>
          <p:cNvSpPr txBox="1"/>
          <p:nvPr/>
        </p:nvSpPr>
        <p:spPr>
          <a:xfrm>
            <a:off x="838200" y="600069"/>
            <a:ext cx="3707875" cy="646331"/>
          </a:xfrm>
          <a:prstGeom prst="rect">
            <a:avLst/>
          </a:prstGeom>
          <a:noFill/>
        </p:spPr>
        <p:txBody>
          <a:bodyPr wrap="none" rtlCol="0">
            <a:spAutoFit/>
          </a:bodyPr>
          <a:lstStyle/>
          <a:p>
            <a:r>
              <a:rPr lang="en-US" altLang="zh-CN" dirty="0">
                <a:solidFill>
                  <a:srgbClr val="7030A0"/>
                </a:solidFill>
              </a:rPr>
              <a:t>a</a:t>
            </a:r>
            <a:r>
              <a:rPr lang="en-US" altLang="zh-CN" dirty="0" smtClean="0">
                <a:solidFill>
                  <a:srgbClr val="7030A0"/>
                </a:solidFill>
              </a:rPr>
              <a:t>ppointed by IHEP director Y. F. Wang</a:t>
            </a:r>
          </a:p>
          <a:p>
            <a:r>
              <a:rPr lang="en-US" altLang="zh-CN" dirty="0" smtClean="0">
                <a:solidFill>
                  <a:srgbClr val="7030A0"/>
                </a:solidFill>
              </a:rPr>
              <a:t>on April 15, 2014</a:t>
            </a:r>
            <a:endParaRPr lang="zh-CN" altLang="en-US" dirty="0">
              <a:solidFill>
                <a:srgbClr val="7030A0"/>
              </a:solidFill>
            </a:endParaRPr>
          </a:p>
        </p:txBody>
      </p:sp>
      <p:sp>
        <p:nvSpPr>
          <p:cNvPr id="9" name="TextBox 8"/>
          <p:cNvSpPr txBox="1"/>
          <p:nvPr/>
        </p:nvSpPr>
        <p:spPr>
          <a:xfrm>
            <a:off x="2209800" y="2514600"/>
            <a:ext cx="3110916" cy="646331"/>
          </a:xfrm>
          <a:prstGeom prst="rect">
            <a:avLst/>
          </a:prstGeom>
          <a:noFill/>
        </p:spPr>
        <p:txBody>
          <a:bodyPr wrap="none" rtlCol="0">
            <a:spAutoFit/>
          </a:bodyPr>
          <a:lstStyle/>
          <a:p>
            <a:r>
              <a:rPr lang="en-US" altLang="zh-CN" dirty="0">
                <a:solidFill>
                  <a:srgbClr val="7030A0"/>
                </a:solidFill>
              </a:rPr>
              <a:t>v</a:t>
            </a:r>
            <a:r>
              <a:rPr lang="en-US" altLang="zh-CN" dirty="0" smtClean="0">
                <a:solidFill>
                  <a:srgbClr val="7030A0"/>
                </a:solidFill>
              </a:rPr>
              <a:t>eterans and very experienced </a:t>
            </a:r>
          </a:p>
          <a:p>
            <a:r>
              <a:rPr lang="en-US" altLang="zh-CN" dirty="0" smtClean="0">
                <a:solidFill>
                  <a:srgbClr val="7030A0"/>
                </a:solidFill>
              </a:rPr>
              <a:t>professionals</a:t>
            </a:r>
            <a:endParaRPr lang="zh-CN" altLang="en-US" dirty="0">
              <a:solidFill>
                <a:srgbClr val="7030A0"/>
              </a:solidFill>
            </a:endParaRPr>
          </a:p>
        </p:txBody>
      </p:sp>
    </p:spTree>
    <p:extLst>
      <p:ext uri="{BB962C8B-B14F-4D97-AF65-F5344CB8AC3E}">
        <p14:creationId xmlns:p14="http://schemas.microsoft.com/office/powerpoint/2010/main" val="19905146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idx="4294967295"/>
          </p:nvPr>
        </p:nvSpPr>
        <p:spPr>
          <a:xfrm>
            <a:off x="228600" y="533400"/>
            <a:ext cx="8534400" cy="682625"/>
          </a:xfrm>
        </p:spPr>
        <p:txBody>
          <a:bodyPr/>
          <a:lstStyle/>
          <a:p>
            <a:pPr algn="l" eaLnBrk="1" hangingPunct="1"/>
            <a:r>
              <a:rPr lang="zh-CN" altLang="en-US" sz="3000" b="1" dirty="0" smtClean="0"/>
              <a:t>秦皇岛选址初勘情况  </a:t>
            </a:r>
            <a:r>
              <a:rPr lang="en-US" altLang="zh-CN" sz="2400" b="1" dirty="0" err="1" smtClean="0">
                <a:solidFill>
                  <a:srgbClr val="7030A0"/>
                </a:solidFill>
                <a:latin typeface="Times New Roman" panose="02020603050405020304" pitchFamily="18" charset="0"/>
                <a:cs typeface="Times New Roman" panose="02020603050405020304" pitchFamily="18" charset="0"/>
              </a:rPr>
              <a:t>QingHuangDao</a:t>
            </a:r>
            <a:r>
              <a:rPr lang="en-US" altLang="zh-CN" sz="2400" b="1" dirty="0" smtClean="0">
                <a:solidFill>
                  <a:srgbClr val="7030A0"/>
                </a:solidFill>
                <a:latin typeface="Times New Roman" panose="02020603050405020304" pitchFamily="18" charset="0"/>
                <a:cs typeface="Times New Roman" panose="02020603050405020304" pitchFamily="18" charset="0"/>
              </a:rPr>
              <a:t> site investigation</a:t>
            </a:r>
            <a:endParaRPr lang="zh-CN" altLang="en-US" sz="2000" b="1" dirty="0" smtClean="0">
              <a:solidFill>
                <a:srgbClr val="7030A0"/>
              </a:solidFill>
              <a:latin typeface="Times New Roman" panose="02020603050405020304" pitchFamily="18" charset="0"/>
              <a:cs typeface="Times New Roman" panose="02020603050405020304" pitchFamily="18" charset="0"/>
            </a:endParaRPr>
          </a:p>
        </p:txBody>
      </p:sp>
      <p:sp>
        <p:nvSpPr>
          <p:cNvPr id="8195" name="内容占位符 2"/>
          <p:cNvSpPr>
            <a:spLocks noGrp="1"/>
          </p:cNvSpPr>
          <p:nvPr>
            <p:ph idx="4294967295"/>
          </p:nvPr>
        </p:nvSpPr>
        <p:spPr>
          <a:xfrm>
            <a:off x="462756" y="1143000"/>
            <a:ext cx="8229600" cy="5472113"/>
          </a:xfrm>
        </p:spPr>
        <p:txBody>
          <a:bodyPr/>
          <a:lstStyle/>
          <a:p>
            <a:pPr eaLnBrk="1" hangingPunct="1"/>
            <a:r>
              <a:rPr lang="zh-CN" altLang="en-US" sz="1800" dirty="0" smtClean="0">
                <a:solidFill>
                  <a:srgbClr val="FF0000"/>
                </a:solidFill>
              </a:rPr>
              <a:t>根据近期现场考察，包括地面竖井、实验大厅位置和地面环境，</a:t>
            </a:r>
            <a:r>
              <a:rPr lang="en-US" altLang="zh-CN" sz="1800" dirty="0" smtClean="0">
                <a:solidFill>
                  <a:srgbClr val="FF0000"/>
                </a:solidFill>
              </a:rPr>
              <a:t>50</a:t>
            </a:r>
            <a:r>
              <a:rPr lang="zh-CN" altLang="en-US" sz="1800" dirty="0" smtClean="0">
                <a:solidFill>
                  <a:srgbClr val="FF0000"/>
                </a:solidFill>
              </a:rPr>
              <a:t>公里环的地面状况良好，适合工程展开。</a:t>
            </a:r>
            <a:r>
              <a:rPr lang="en-US" altLang="zh-CN" sz="1800" dirty="0" smtClean="0">
                <a:solidFill>
                  <a:srgbClr val="FF0000"/>
                </a:solidFill>
              </a:rPr>
              <a:t>70-100</a:t>
            </a:r>
            <a:r>
              <a:rPr lang="zh-CN" altLang="en-US" sz="1800" dirty="0" smtClean="0">
                <a:solidFill>
                  <a:srgbClr val="FF0000"/>
                </a:solidFill>
              </a:rPr>
              <a:t>公里环的地面可能会遇到山区及人居等复杂情况。</a:t>
            </a:r>
          </a:p>
          <a:p>
            <a:pPr eaLnBrk="1" hangingPunct="1"/>
            <a:endParaRPr lang="zh-CN" altLang="en-US" dirty="0" smtClean="0"/>
          </a:p>
        </p:txBody>
      </p:sp>
      <p:sp>
        <p:nvSpPr>
          <p:cNvPr id="6" name="椭圆 5"/>
          <p:cNvSpPr/>
          <p:nvPr/>
        </p:nvSpPr>
        <p:spPr>
          <a:xfrm>
            <a:off x="1389063" y="3789363"/>
            <a:ext cx="2551112" cy="2546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prstClr val="white"/>
              </a:solidFill>
            </a:endParaRPr>
          </a:p>
        </p:txBody>
      </p:sp>
      <p:sp>
        <p:nvSpPr>
          <p:cNvPr id="7" name="椭圆 6"/>
          <p:cNvSpPr/>
          <p:nvPr/>
        </p:nvSpPr>
        <p:spPr>
          <a:xfrm>
            <a:off x="3414713" y="3397250"/>
            <a:ext cx="1589087" cy="15446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prstClr val="white"/>
              </a:solidFill>
            </a:endParaRPr>
          </a:p>
        </p:txBody>
      </p:sp>
      <p:pic>
        <p:nvPicPr>
          <p:cNvPr id="8199"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002614"/>
            <a:ext cx="7145338" cy="480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txBox="1">
            <a:spLocks/>
          </p:cNvSpPr>
          <p:nvPr/>
        </p:nvSpPr>
        <p:spPr>
          <a:xfrm>
            <a:off x="152400" y="0"/>
            <a:ext cx="8229600" cy="731874"/>
          </a:xfrm>
          <a:prstGeom prst="rect">
            <a:avLst/>
          </a:prstGeom>
        </p:spPr>
        <p:txBody>
          <a:bodyPr/>
          <a:lstStyle>
            <a:lvl1pPr algn="ctr" rtl="0" eaLnBrk="0" fontAlgn="base" hangingPunct="0">
              <a:spcBef>
                <a:spcPct val="0"/>
              </a:spcBef>
              <a:spcAft>
                <a:spcPct val="0"/>
              </a:spcAft>
              <a:defRPr sz="3200" kern="1200">
                <a:solidFill>
                  <a:schemeClr val="tx1"/>
                </a:solidFill>
                <a:latin typeface="黑体" panose="02010600030101010101" pitchFamily="2" charset="-122"/>
                <a:ea typeface="黑体" panose="02010600030101010101" pitchFamily="2" charset="-122"/>
                <a:cs typeface="+mj-cs"/>
              </a:defRPr>
            </a:lvl1pPr>
            <a:lvl2pPr algn="ctr" rtl="0" eaLnBrk="0" fontAlgn="base" hangingPunct="0">
              <a:spcBef>
                <a:spcPct val="0"/>
              </a:spcBef>
              <a:spcAft>
                <a:spcPct val="0"/>
              </a:spcAft>
              <a:defRPr sz="3200">
                <a:solidFill>
                  <a:schemeClr val="tx1"/>
                </a:solidFill>
                <a:latin typeface="黑体" pitchFamily="2" charset="-122"/>
                <a:ea typeface="黑体" pitchFamily="2" charset="-122"/>
              </a:defRPr>
            </a:lvl2pPr>
            <a:lvl3pPr algn="ctr" rtl="0" eaLnBrk="0" fontAlgn="base" hangingPunct="0">
              <a:spcBef>
                <a:spcPct val="0"/>
              </a:spcBef>
              <a:spcAft>
                <a:spcPct val="0"/>
              </a:spcAft>
              <a:defRPr sz="3200">
                <a:solidFill>
                  <a:schemeClr val="tx1"/>
                </a:solidFill>
                <a:latin typeface="黑体" pitchFamily="2" charset="-122"/>
                <a:ea typeface="黑体" pitchFamily="2" charset="-122"/>
              </a:defRPr>
            </a:lvl3pPr>
            <a:lvl4pPr algn="ctr" rtl="0" eaLnBrk="0" fontAlgn="base" hangingPunct="0">
              <a:spcBef>
                <a:spcPct val="0"/>
              </a:spcBef>
              <a:spcAft>
                <a:spcPct val="0"/>
              </a:spcAft>
              <a:defRPr sz="3200">
                <a:solidFill>
                  <a:schemeClr val="tx1"/>
                </a:solidFill>
                <a:latin typeface="黑体" pitchFamily="2" charset="-122"/>
                <a:ea typeface="黑体" pitchFamily="2" charset="-122"/>
              </a:defRPr>
            </a:lvl4pPr>
            <a:lvl5pPr algn="ctr" rtl="0" eaLnBrk="0" fontAlgn="base" hangingPunct="0">
              <a:spcBef>
                <a:spcPct val="0"/>
              </a:spcBef>
              <a:spcAft>
                <a:spcPct val="0"/>
              </a:spcAft>
              <a:defRPr sz="3200">
                <a:solidFill>
                  <a:schemeClr val="tx1"/>
                </a:solidFill>
                <a:latin typeface="黑体" pitchFamily="2" charset="-122"/>
                <a:ea typeface="黑体" pitchFamily="2" charset="-122"/>
              </a:defRPr>
            </a:lvl5pPr>
            <a:lvl6pPr marL="457200" algn="ctr" rtl="0" fontAlgn="base">
              <a:spcBef>
                <a:spcPct val="0"/>
              </a:spcBef>
              <a:spcAft>
                <a:spcPct val="0"/>
              </a:spcAft>
              <a:defRPr sz="3200">
                <a:solidFill>
                  <a:schemeClr val="tx1"/>
                </a:solidFill>
                <a:latin typeface="黑体" pitchFamily="2" charset="-122"/>
                <a:ea typeface="黑体" pitchFamily="2" charset="-122"/>
              </a:defRPr>
            </a:lvl6pPr>
            <a:lvl7pPr marL="914400" algn="ctr" rtl="0" fontAlgn="base">
              <a:spcBef>
                <a:spcPct val="0"/>
              </a:spcBef>
              <a:spcAft>
                <a:spcPct val="0"/>
              </a:spcAft>
              <a:defRPr sz="3200">
                <a:solidFill>
                  <a:schemeClr val="tx1"/>
                </a:solidFill>
                <a:latin typeface="黑体" pitchFamily="2" charset="-122"/>
                <a:ea typeface="黑体" pitchFamily="2" charset="-122"/>
              </a:defRPr>
            </a:lvl7pPr>
            <a:lvl8pPr marL="1371600" algn="ctr" rtl="0" fontAlgn="base">
              <a:spcBef>
                <a:spcPct val="0"/>
              </a:spcBef>
              <a:spcAft>
                <a:spcPct val="0"/>
              </a:spcAft>
              <a:defRPr sz="3200">
                <a:solidFill>
                  <a:schemeClr val="tx1"/>
                </a:solidFill>
                <a:latin typeface="黑体" pitchFamily="2" charset="-122"/>
                <a:ea typeface="黑体" pitchFamily="2" charset="-122"/>
              </a:defRPr>
            </a:lvl8pPr>
            <a:lvl9pPr marL="1828800" algn="ctr" rtl="0" fontAlgn="base">
              <a:spcBef>
                <a:spcPct val="0"/>
              </a:spcBef>
              <a:spcAft>
                <a:spcPct val="0"/>
              </a:spcAft>
              <a:defRPr sz="3200">
                <a:solidFill>
                  <a:schemeClr val="tx1"/>
                </a:solidFill>
                <a:latin typeface="黑体" pitchFamily="2" charset="-122"/>
                <a:ea typeface="黑体" pitchFamily="2" charset="-122"/>
              </a:defRPr>
            </a:lvl9pPr>
          </a:lstStyle>
          <a:p>
            <a:pPr algn="l" eaLnBrk="1" hangingPunct="1"/>
            <a:r>
              <a:rPr lang="en-US" altLang="zh-CN" b="1" smtClean="0">
                <a:solidFill>
                  <a:srgbClr val="0000FF"/>
                </a:solidFill>
                <a:latin typeface="Times New Roman" panose="02020603050405020304" pitchFamily="18" charset="0"/>
                <a:ea typeface="+mn-ea"/>
                <a:cs typeface="Times New Roman" panose="02020603050405020304" pitchFamily="18" charset="0"/>
              </a:rPr>
              <a:t>Office of Engineering and Support at IHEP </a:t>
            </a:r>
            <a:endParaRPr lang="zh-CN" altLang="en-US" b="1" dirty="0" smtClean="0">
              <a:solidFill>
                <a:srgbClr val="0000FF"/>
              </a:solidFill>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8153400" y="6400800"/>
            <a:ext cx="708848" cy="369332"/>
          </a:xfrm>
          <a:prstGeom prst="rect">
            <a:avLst/>
          </a:prstGeom>
          <a:noFill/>
        </p:spPr>
        <p:txBody>
          <a:bodyPr wrap="none" rtlCol="0">
            <a:spAutoFit/>
          </a:bodyPr>
          <a:lstStyle/>
          <a:p>
            <a:r>
              <a:rPr lang="en-US" altLang="zh-CN" dirty="0" smtClean="0">
                <a:solidFill>
                  <a:srgbClr val="00B0F0"/>
                </a:solidFill>
              </a:rPr>
              <a:t>F. Yan</a:t>
            </a:r>
            <a:endParaRPr lang="zh-CN" altLang="en-US" dirty="0">
              <a:solidFill>
                <a:srgbClr val="00B0F0"/>
              </a:solidFill>
            </a:endParaRPr>
          </a:p>
        </p:txBody>
      </p:sp>
    </p:spTree>
    <p:extLst>
      <p:ext uri="{BB962C8B-B14F-4D97-AF65-F5344CB8AC3E}">
        <p14:creationId xmlns:p14="http://schemas.microsoft.com/office/powerpoint/2010/main" val="38033752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292100"/>
            <a:ext cx="9144000" cy="62579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同心圆 1"/>
          <p:cNvSpPr/>
          <p:nvPr/>
        </p:nvSpPr>
        <p:spPr bwMode="auto">
          <a:xfrm>
            <a:off x="6991350" y="2659063"/>
            <a:ext cx="223838" cy="225425"/>
          </a:xfrm>
          <a:prstGeom prst="donut">
            <a:avLst/>
          </a:prstGeom>
          <a:solidFill>
            <a:srgbClr val="FF0000"/>
          </a:solidFill>
          <a:ln w="9525" cap="flat" cmpd="sng" algn="ctr">
            <a:solidFill>
              <a:srgbClr val="FF0000"/>
            </a:solidFill>
            <a:prstDash val="solid"/>
            <a:round/>
            <a:headEnd type="none" w="med" len="med"/>
            <a:tailEnd type="none" w="med" len="med"/>
          </a:ln>
          <a:effectLst/>
        </p:spPr>
        <p:txBody>
          <a:bodyPr/>
          <a:lstStyle/>
          <a:p>
            <a:pPr fontAlgn="base">
              <a:spcBef>
                <a:spcPct val="0"/>
              </a:spcBef>
              <a:spcAft>
                <a:spcPct val="0"/>
              </a:spcAft>
              <a:defRPr/>
            </a:pPr>
            <a:endParaRPr lang="zh-CN" altLang="en-US">
              <a:solidFill>
                <a:prstClr val="black"/>
              </a:solidFill>
              <a:latin typeface="Arial" charset="0"/>
            </a:endParaRPr>
          </a:p>
        </p:txBody>
      </p:sp>
      <p:sp>
        <p:nvSpPr>
          <p:cNvPr id="6" name="同心圆 5"/>
          <p:cNvSpPr/>
          <p:nvPr/>
        </p:nvSpPr>
        <p:spPr bwMode="auto">
          <a:xfrm>
            <a:off x="1827213" y="3930650"/>
            <a:ext cx="223837" cy="223838"/>
          </a:xfrm>
          <a:prstGeom prst="donut">
            <a:avLst/>
          </a:prstGeom>
          <a:solidFill>
            <a:srgbClr val="FF0000"/>
          </a:solidFill>
          <a:ln w="9525" cap="flat" cmpd="sng" algn="ctr">
            <a:solidFill>
              <a:srgbClr val="FF0000"/>
            </a:solidFill>
            <a:prstDash val="solid"/>
            <a:round/>
            <a:headEnd type="none" w="med" len="med"/>
            <a:tailEnd type="none" w="med" len="med"/>
          </a:ln>
          <a:effectLst/>
        </p:spPr>
        <p:txBody>
          <a:bodyPr/>
          <a:lstStyle/>
          <a:p>
            <a:pPr fontAlgn="base">
              <a:spcBef>
                <a:spcPct val="0"/>
              </a:spcBef>
              <a:spcAft>
                <a:spcPct val="0"/>
              </a:spcAft>
              <a:defRPr/>
            </a:pPr>
            <a:endParaRPr lang="zh-CN" altLang="en-US">
              <a:solidFill>
                <a:prstClr val="black"/>
              </a:solidFill>
              <a:latin typeface="Arial" charset="0"/>
            </a:endParaRPr>
          </a:p>
        </p:txBody>
      </p:sp>
      <p:sp>
        <p:nvSpPr>
          <p:cNvPr id="7" name="同心圆 6"/>
          <p:cNvSpPr/>
          <p:nvPr/>
        </p:nvSpPr>
        <p:spPr bwMode="auto">
          <a:xfrm>
            <a:off x="3762375" y="703263"/>
            <a:ext cx="223838" cy="225425"/>
          </a:xfrm>
          <a:prstGeom prst="donut">
            <a:avLst/>
          </a:prstGeom>
          <a:solidFill>
            <a:srgbClr val="FF0000"/>
          </a:solidFill>
          <a:ln w="9525" cap="flat" cmpd="sng" algn="ctr">
            <a:solidFill>
              <a:srgbClr val="FF0000"/>
            </a:solidFill>
            <a:prstDash val="solid"/>
            <a:round/>
            <a:headEnd type="none" w="med" len="med"/>
            <a:tailEnd type="none" w="med" len="med"/>
          </a:ln>
          <a:effectLst/>
        </p:spPr>
        <p:txBody>
          <a:bodyPr/>
          <a:lstStyle/>
          <a:p>
            <a:pPr fontAlgn="base">
              <a:spcBef>
                <a:spcPct val="0"/>
              </a:spcBef>
              <a:spcAft>
                <a:spcPct val="0"/>
              </a:spcAft>
              <a:defRPr/>
            </a:pPr>
            <a:endParaRPr lang="zh-CN" altLang="en-US">
              <a:solidFill>
                <a:prstClr val="black"/>
              </a:solidFill>
              <a:latin typeface="Arial" charset="0"/>
            </a:endParaRPr>
          </a:p>
        </p:txBody>
      </p:sp>
      <p:sp>
        <p:nvSpPr>
          <p:cNvPr id="8" name="同心圆 7"/>
          <p:cNvSpPr/>
          <p:nvPr/>
        </p:nvSpPr>
        <p:spPr bwMode="auto">
          <a:xfrm>
            <a:off x="5033963" y="5859463"/>
            <a:ext cx="223837" cy="225425"/>
          </a:xfrm>
          <a:prstGeom prst="donut">
            <a:avLst/>
          </a:prstGeom>
          <a:solidFill>
            <a:srgbClr val="FF0000"/>
          </a:solidFill>
          <a:ln w="9525" cap="flat" cmpd="sng" algn="ctr">
            <a:solidFill>
              <a:srgbClr val="FF0000"/>
            </a:solidFill>
            <a:prstDash val="solid"/>
            <a:round/>
            <a:headEnd type="none" w="med" len="med"/>
            <a:tailEnd type="none" w="med" len="med"/>
          </a:ln>
          <a:effectLst/>
        </p:spPr>
        <p:txBody>
          <a:bodyPr/>
          <a:lstStyle/>
          <a:p>
            <a:pPr fontAlgn="base">
              <a:spcBef>
                <a:spcPct val="0"/>
              </a:spcBef>
              <a:spcAft>
                <a:spcPct val="0"/>
              </a:spcAft>
              <a:defRPr/>
            </a:pPr>
            <a:endParaRPr lang="zh-CN" altLang="en-US">
              <a:solidFill>
                <a:prstClr val="black"/>
              </a:solidFill>
              <a:latin typeface="Arial" charset="0"/>
            </a:endParaRPr>
          </a:p>
        </p:txBody>
      </p:sp>
      <p:sp>
        <p:nvSpPr>
          <p:cNvPr id="3" name="椭圆 2"/>
          <p:cNvSpPr/>
          <p:nvPr/>
        </p:nvSpPr>
        <p:spPr bwMode="auto">
          <a:xfrm>
            <a:off x="4862513" y="703263"/>
            <a:ext cx="115887" cy="115887"/>
          </a:xfrm>
          <a:prstGeom prst="ellipse">
            <a:avLst/>
          </a:prstGeom>
          <a:solidFill>
            <a:schemeClr val="tx2">
              <a:lumMod val="40000"/>
              <a:lumOff val="60000"/>
            </a:schemeClr>
          </a:solidFill>
          <a:ln w="9525" cap="flat" cmpd="sng" algn="ctr">
            <a:solidFill>
              <a:schemeClr val="tx2">
                <a:lumMod val="40000"/>
                <a:lumOff val="60000"/>
              </a:schemeClr>
            </a:solidFill>
            <a:prstDash val="solid"/>
            <a:round/>
            <a:headEnd type="none" w="med" len="med"/>
            <a:tailEnd type="none" w="med" len="med"/>
          </a:ln>
          <a:effectLst/>
        </p:spPr>
        <p:txBody>
          <a:bodyPr/>
          <a:lstStyle/>
          <a:p>
            <a:pPr fontAlgn="base">
              <a:spcBef>
                <a:spcPct val="0"/>
              </a:spcBef>
              <a:spcAft>
                <a:spcPct val="0"/>
              </a:spcAft>
              <a:defRPr/>
            </a:pPr>
            <a:endParaRPr lang="zh-CN" altLang="en-US">
              <a:solidFill>
                <a:prstClr val="black"/>
              </a:solidFill>
              <a:latin typeface="Arial" charset="0"/>
            </a:endParaRPr>
          </a:p>
        </p:txBody>
      </p:sp>
      <p:sp>
        <p:nvSpPr>
          <p:cNvPr id="9224" name="菱形 3"/>
          <p:cNvSpPr>
            <a:spLocks noChangeArrowheads="1"/>
          </p:cNvSpPr>
          <p:nvPr/>
        </p:nvSpPr>
        <p:spPr bwMode="auto">
          <a:xfrm rot="1620000">
            <a:off x="5829300" y="1054100"/>
            <a:ext cx="134938" cy="134938"/>
          </a:xfrm>
          <a:prstGeom prst="diamond">
            <a:avLst/>
          </a:prstGeom>
          <a:solidFill>
            <a:srgbClr val="00B050"/>
          </a:solidFill>
          <a:ln w="9525" algn="ctr">
            <a:solidFill>
              <a:srgbClr val="00B050"/>
            </a:solidFill>
            <a:round/>
            <a:headEnd/>
            <a:tailEnd/>
          </a:ln>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endParaRPr lang="zh-CN" altLang="en-US" smtClean="0">
              <a:solidFill>
                <a:prstClr val="black"/>
              </a:solidFill>
            </a:endParaRPr>
          </a:p>
        </p:txBody>
      </p:sp>
      <p:sp>
        <p:nvSpPr>
          <p:cNvPr id="23" name="椭圆 22"/>
          <p:cNvSpPr/>
          <p:nvPr/>
        </p:nvSpPr>
        <p:spPr bwMode="auto">
          <a:xfrm>
            <a:off x="2865438" y="1208088"/>
            <a:ext cx="115887" cy="115887"/>
          </a:xfrm>
          <a:prstGeom prst="ellipse">
            <a:avLst/>
          </a:prstGeom>
          <a:solidFill>
            <a:schemeClr val="tx2">
              <a:lumMod val="40000"/>
              <a:lumOff val="60000"/>
            </a:schemeClr>
          </a:solidFill>
          <a:ln w="9525" cap="flat" cmpd="sng" algn="ctr">
            <a:solidFill>
              <a:schemeClr val="tx2">
                <a:lumMod val="40000"/>
                <a:lumOff val="60000"/>
              </a:schemeClr>
            </a:solidFill>
            <a:prstDash val="solid"/>
            <a:round/>
            <a:headEnd type="none" w="med" len="med"/>
            <a:tailEnd type="none" w="med" len="med"/>
          </a:ln>
          <a:effectLst/>
        </p:spPr>
        <p:txBody>
          <a:bodyPr/>
          <a:lstStyle/>
          <a:p>
            <a:pPr fontAlgn="base">
              <a:spcBef>
                <a:spcPct val="0"/>
              </a:spcBef>
              <a:spcAft>
                <a:spcPct val="0"/>
              </a:spcAft>
              <a:defRPr/>
            </a:pPr>
            <a:endParaRPr lang="zh-CN" altLang="en-US">
              <a:solidFill>
                <a:prstClr val="black"/>
              </a:solidFill>
              <a:latin typeface="Arial" charset="0"/>
            </a:endParaRPr>
          </a:p>
        </p:txBody>
      </p:sp>
      <p:sp>
        <p:nvSpPr>
          <p:cNvPr id="24" name="椭圆 23"/>
          <p:cNvSpPr/>
          <p:nvPr/>
        </p:nvSpPr>
        <p:spPr bwMode="auto">
          <a:xfrm>
            <a:off x="1830388" y="2967038"/>
            <a:ext cx="115887" cy="115887"/>
          </a:xfrm>
          <a:prstGeom prst="ellipse">
            <a:avLst/>
          </a:prstGeom>
          <a:solidFill>
            <a:schemeClr val="tx2">
              <a:lumMod val="40000"/>
              <a:lumOff val="60000"/>
            </a:schemeClr>
          </a:solidFill>
          <a:ln w="9525" cap="flat" cmpd="sng" algn="ctr">
            <a:solidFill>
              <a:schemeClr val="tx2">
                <a:lumMod val="40000"/>
                <a:lumOff val="60000"/>
              </a:schemeClr>
            </a:solidFill>
            <a:prstDash val="solid"/>
            <a:round/>
            <a:headEnd type="none" w="med" len="med"/>
            <a:tailEnd type="none" w="med" len="med"/>
          </a:ln>
          <a:effectLst/>
        </p:spPr>
        <p:txBody>
          <a:bodyPr/>
          <a:lstStyle/>
          <a:p>
            <a:pPr fontAlgn="base">
              <a:spcBef>
                <a:spcPct val="0"/>
              </a:spcBef>
              <a:spcAft>
                <a:spcPct val="0"/>
              </a:spcAft>
              <a:defRPr/>
            </a:pPr>
            <a:endParaRPr lang="zh-CN" altLang="en-US">
              <a:solidFill>
                <a:prstClr val="black"/>
              </a:solidFill>
              <a:latin typeface="Arial" charset="0"/>
            </a:endParaRPr>
          </a:p>
        </p:txBody>
      </p:sp>
      <p:sp>
        <p:nvSpPr>
          <p:cNvPr id="25" name="椭圆 24"/>
          <p:cNvSpPr/>
          <p:nvPr/>
        </p:nvSpPr>
        <p:spPr bwMode="auto">
          <a:xfrm>
            <a:off x="2336800" y="4935538"/>
            <a:ext cx="114300" cy="115887"/>
          </a:xfrm>
          <a:prstGeom prst="ellipse">
            <a:avLst/>
          </a:prstGeom>
          <a:solidFill>
            <a:schemeClr val="tx2">
              <a:lumMod val="40000"/>
              <a:lumOff val="60000"/>
            </a:schemeClr>
          </a:solidFill>
          <a:ln w="9525" cap="flat" cmpd="sng" algn="ctr">
            <a:solidFill>
              <a:schemeClr val="tx2">
                <a:lumMod val="40000"/>
                <a:lumOff val="60000"/>
              </a:schemeClr>
            </a:solidFill>
            <a:prstDash val="solid"/>
            <a:round/>
            <a:headEnd type="none" w="med" len="med"/>
            <a:tailEnd type="none" w="med" len="med"/>
          </a:ln>
          <a:effectLst/>
        </p:spPr>
        <p:txBody>
          <a:bodyPr/>
          <a:lstStyle/>
          <a:p>
            <a:pPr fontAlgn="base">
              <a:spcBef>
                <a:spcPct val="0"/>
              </a:spcBef>
              <a:spcAft>
                <a:spcPct val="0"/>
              </a:spcAft>
              <a:defRPr/>
            </a:pPr>
            <a:endParaRPr lang="zh-CN" altLang="en-US">
              <a:solidFill>
                <a:prstClr val="black"/>
              </a:solidFill>
              <a:latin typeface="Arial" charset="0"/>
            </a:endParaRPr>
          </a:p>
        </p:txBody>
      </p:sp>
      <p:sp>
        <p:nvSpPr>
          <p:cNvPr id="26" name="椭圆 25"/>
          <p:cNvSpPr/>
          <p:nvPr/>
        </p:nvSpPr>
        <p:spPr bwMode="auto">
          <a:xfrm>
            <a:off x="4070350" y="5972175"/>
            <a:ext cx="115888" cy="115888"/>
          </a:xfrm>
          <a:prstGeom prst="ellipse">
            <a:avLst/>
          </a:prstGeom>
          <a:solidFill>
            <a:schemeClr val="tx2">
              <a:lumMod val="40000"/>
              <a:lumOff val="60000"/>
            </a:schemeClr>
          </a:solidFill>
          <a:ln w="9525" cap="flat" cmpd="sng" algn="ctr">
            <a:solidFill>
              <a:schemeClr val="tx2">
                <a:lumMod val="40000"/>
                <a:lumOff val="60000"/>
              </a:schemeClr>
            </a:solidFill>
            <a:prstDash val="solid"/>
            <a:round/>
            <a:headEnd type="none" w="med" len="med"/>
            <a:tailEnd type="none" w="med" len="med"/>
          </a:ln>
          <a:effectLst/>
        </p:spPr>
        <p:txBody>
          <a:bodyPr/>
          <a:lstStyle/>
          <a:p>
            <a:pPr fontAlgn="base">
              <a:spcBef>
                <a:spcPct val="0"/>
              </a:spcBef>
              <a:spcAft>
                <a:spcPct val="0"/>
              </a:spcAft>
              <a:defRPr/>
            </a:pPr>
            <a:endParaRPr lang="zh-CN" altLang="en-US">
              <a:solidFill>
                <a:prstClr val="black"/>
              </a:solidFill>
              <a:latin typeface="Arial" charset="0"/>
            </a:endParaRPr>
          </a:p>
        </p:txBody>
      </p:sp>
      <p:sp>
        <p:nvSpPr>
          <p:cNvPr id="27" name="椭圆 26"/>
          <p:cNvSpPr/>
          <p:nvPr/>
        </p:nvSpPr>
        <p:spPr bwMode="auto">
          <a:xfrm>
            <a:off x="6054725" y="5481638"/>
            <a:ext cx="114300" cy="115887"/>
          </a:xfrm>
          <a:prstGeom prst="ellipse">
            <a:avLst/>
          </a:prstGeom>
          <a:solidFill>
            <a:schemeClr val="tx2">
              <a:lumMod val="40000"/>
              <a:lumOff val="60000"/>
            </a:schemeClr>
          </a:solidFill>
          <a:ln w="9525" cap="flat" cmpd="sng" algn="ctr">
            <a:solidFill>
              <a:schemeClr val="tx2">
                <a:lumMod val="40000"/>
                <a:lumOff val="60000"/>
              </a:schemeClr>
            </a:solidFill>
            <a:prstDash val="solid"/>
            <a:round/>
            <a:headEnd type="none" w="med" len="med"/>
            <a:tailEnd type="none" w="med" len="med"/>
          </a:ln>
          <a:effectLst/>
        </p:spPr>
        <p:txBody>
          <a:bodyPr/>
          <a:lstStyle/>
          <a:p>
            <a:pPr fontAlgn="base">
              <a:spcBef>
                <a:spcPct val="0"/>
              </a:spcBef>
              <a:spcAft>
                <a:spcPct val="0"/>
              </a:spcAft>
              <a:defRPr/>
            </a:pPr>
            <a:endParaRPr lang="zh-CN" altLang="en-US">
              <a:solidFill>
                <a:prstClr val="black"/>
              </a:solidFill>
              <a:latin typeface="Arial" charset="0"/>
            </a:endParaRPr>
          </a:p>
        </p:txBody>
      </p:sp>
      <p:sp>
        <p:nvSpPr>
          <p:cNvPr id="28" name="椭圆 27"/>
          <p:cNvSpPr/>
          <p:nvPr/>
        </p:nvSpPr>
        <p:spPr bwMode="auto">
          <a:xfrm>
            <a:off x="7091363" y="3751263"/>
            <a:ext cx="115887" cy="115887"/>
          </a:xfrm>
          <a:prstGeom prst="ellipse">
            <a:avLst/>
          </a:prstGeom>
          <a:solidFill>
            <a:schemeClr val="tx2">
              <a:lumMod val="40000"/>
              <a:lumOff val="60000"/>
            </a:schemeClr>
          </a:solidFill>
          <a:ln w="9525" cap="flat" cmpd="sng" algn="ctr">
            <a:solidFill>
              <a:schemeClr val="tx2">
                <a:lumMod val="40000"/>
                <a:lumOff val="60000"/>
              </a:schemeClr>
            </a:solidFill>
            <a:prstDash val="solid"/>
            <a:round/>
            <a:headEnd type="none" w="med" len="med"/>
            <a:tailEnd type="none" w="med" len="med"/>
          </a:ln>
          <a:effectLst/>
        </p:spPr>
        <p:txBody>
          <a:bodyPr/>
          <a:lstStyle/>
          <a:p>
            <a:pPr fontAlgn="base">
              <a:spcBef>
                <a:spcPct val="0"/>
              </a:spcBef>
              <a:spcAft>
                <a:spcPct val="0"/>
              </a:spcAft>
              <a:defRPr/>
            </a:pPr>
            <a:endParaRPr lang="zh-CN" altLang="en-US">
              <a:solidFill>
                <a:prstClr val="black"/>
              </a:solidFill>
              <a:latin typeface="Arial" charset="0"/>
            </a:endParaRPr>
          </a:p>
        </p:txBody>
      </p:sp>
      <p:sp>
        <p:nvSpPr>
          <p:cNvPr id="29" name="椭圆 28"/>
          <p:cNvSpPr/>
          <p:nvPr/>
        </p:nvSpPr>
        <p:spPr bwMode="auto">
          <a:xfrm>
            <a:off x="6602413" y="1760538"/>
            <a:ext cx="115887" cy="115887"/>
          </a:xfrm>
          <a:prstGeom prst="ellipse">
            <a:avLst/>
          </a:prstGeom>
          <a:solidFill>
            <a:schemeClr val="tx2">
              <a:lumMod val="40000"/>
              <a:lumOff val="60000"/>
            </a:schemeClr>
          </a:solidFill>
          <a:ln w="9525" cap="flat" cmpd="sng" algn="ctr">
            <a:solidFill>
              <a:schemeClr val="tx2">
                <a:lumMod val="40000"/>
                <a:lumOff val="60000"/>
              </a:schemeClr>
            </a:solidFill>
            <a:prstDash val="solid"/>
            <a:round/>
            <a:headEnd type="none" w="med" len="med"/>
            <a:tailEnd type="none" w="med" len="med"/>
          </a:ln>
          <a:effectLst/>
        </p:spPr>
        <p:txBody>
          <a:bodyPr/>
          <a:lstStyle/>
          <a:p>
            <a:pPr fontAlgn="base">
              <a:spcBef>
                <a:spcPct val="0"/>
              </a:spcBef>
              <a:spcAft>
                <a:spcPct val="0"/>
              </a:spcAft>
              <a:defRPr/>
            </a:pPr>
            <a:endParaRPr lang="zh-CN" altLang="en-US">
              <a:solidFill>
                <a:prstClr val="black"/>
              </a:solidFill>
              <a:latin typeface="Arial" charset="0"/>
            </a:endParaRPr>
          </a:p>
        </p:txBody>
      </p:sp>
      <p:sp>
        <p:nvSpPr>
          <p:cNvPr id="9232" name="菱形 29"/>
          <p:cNvSpPr>
            <a:spLocks noChangeArrowheads="1"/>
          </p:cNvSpPr>
          <p:nvPr/>
        </p:nvSpPr>
        <p:spPr bwMode="auto">
          <a:xfrm rot="1620000">
            <a:off x="6740525" y="4711700"/>
            <a:ext cx="134938" cy="136525"/>
          </a:xfrm>
          <a:prstGeom prst="diamond">
            <a:avLst/>
          </a:prstGeom>
          <a:solidFill>
            <a:srgbClr val="00B050"/>
          </a:solidFill>
          <a:ln w="9525" algn="ctr">
            <a:solidFill>
              <a:srgbClr val="00B050"/>
            </a:solidFill>
            <a:round/>
            <a:headEnd/>
            <a:tailEnd/>
          </a:ln>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endParaRPr lang="zh-CN" altLang="en-US" smtClean="0">
              <a:solidFill>
                <a:prstClr val="black"/>
              </a:solidFill>
            </a:endParaRPr>
          </a:p>
        </p:txBody>
      </p:sp>
      <p:sp>
        <p:nvSpPr>
          <p:cNvPr id="9233" name="菱形 30"/>
          <p:cNvSpPr>
            <a:spLocks noChangeArrowheads="1"/>
          </p:cNvSpPr>
          <p:nvPr/>
        </p:nvSpPr>
        <p:spPr bwMode="auto">
          <a:xfrm rot="1620000">
            <a:off x="3105150" y="5622925"/>
            <a:ext cx="134938" cy="134938"/>
          </a:xfrm>
          <a:prstGeom prst="diamond">
            <a:avLst/>
          </a:prstGeom>
          <a:solidFill>
            <a:srgbClr val="00B050"/>
          </a:solidFill>
          <a:ln w="9525" algn="ctr">
            <a:solidFill>
              <a:srgbClr val="00B050"/>
            </a:solidFill>
            <a:round/>
            <a:headEnd/>
            <a:tailEnd/>
          </a:ln>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endParaRPr lang="zh-CN" altLang="en-US" smtClean="0">
              <a:solidFill>
                <a:prstClr val="black"/>
              </a:solidFill>
            </a:endParaRPr>
          </a:p>
        </p:txBody>
      </p:sp>
      <p:sp>
        <p:nvSpPr>
          <p:cNvPr id="9234" name="菱形 31"/>
          <p:cNvSpPr>
            <a:spLocks noChangeArrowheads="1"/>
          </p:cNvSpPr>
          <p:nvPr/>
        </p:nvSpPr>
        <p:spPr bwMode="auto">
          <a:xfrm rot="1620000">
            <a:off x="2165350" y="1966913"/>
            <a:ext cx="134938" cy="134937"/>
          </a:xfrm>
          <a:prstGeom prst="diamond">
            <a:avLst/>
          </a:prstGeom>
          <a:solidFill>
            <a:srgbClr val="00B050"/>
          </a:solidFill>
          <a:ln w="9525" algn="ctr">
            <a:solidFill>
              <a:srgbClr val="00B050"/>
            </a:solidFill>
            <a:round/>
            <a:headEnd/>
            <a:tailEnd/>
          </a:ln>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endParaRPr lang="zh-CN" altLang="en-US" smtClean="0">
              <a:solidFill>
                <a:prstClr val="black"/>
              </a:solidFill>
            </a:endParaRPr>
          </a:p>
        </p:txBody>
      </p:sp>
      <p:sp>
        <p:nvSpPr>
          <p:cNvPr id="4" name="矩形标注 3"/>
          <p:cNvSpPr/>
          <p:nvPr/>
        </p:nvSpPr>
        <p:spPr bwMode="auto">
          <a:xfrm>
            <a:off x="7324725" y="2122488"/>
            <a:ext cx="1811338" cy="1744662"/>
          </a:xfrm>
          <a:prstGeom prst="wedgeRectCallout">
            <a:avLst>
              <a:gd name="adj1" fmla="val -62612"/>
              <a:gd name="adj2" fmla="val -13516"/>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r>
              <a:rPr lang="en-US" altLang="zh-CN" sz="1200" dirty="0">
                <a:solidFill>
                  <a:prstClr val="black"/>
                </a:solidFill>
                <a:latin typeface="Arial" charset="0"/>
              </a:rPr>
              <a:t>IP1</a:t>
            </a:r>
            <a:r>
              <a:rPr lang="zh-CN" altLang="en-US" sz="1200" dirty="0">
                <a:solidFill>
                  <a:prstClr val="black"/>
                </a:solidFill>
                <a:latin typeface="Arial" charset="0"/>
              </a:rPr>
              <a:t>：陆庄村西北约</a:t>
            </a:r>
            <a:r>
              <a:rPr lang="en-US" altLang="zh-CN" sz="1200" dirty="0">
                <a:solidFill>
                  <a:prstClr val="black"/>
                </a:solidFill>
                <a:latin typeface="Arial" charset="0"/>
              </a:rPr>
              <a:t>1km</a:t>
            </a:r>
            <a:r>
              <a:rPr lang="zh-CN" altLang="en-US" sz="1200" dirty="0">
                <a:solidFill>
                  <a:prstClr val="black"/>
                </a:solidFill>
                <a:latin typeface="Arial" charset="0"/>
              </a:rPr>
              <a:t>，英山河村南约</a:t>
            </a:r>
            <a:r>
              <a:rPr lang="en-US" altLang="zh-CN" sz="1200" dirty="0">
                <a:solidFill>
                  <a:prstClr val="black"/>
                </a:solidFill>
                <a:latin typeface="Arial" charset="0"/>
              </a:rPr>
              <a:t>800m</a:t>
            </a:r>
            <a:r>
              <a:rPr lang="zh-CN" altLang="en-US" sz="1200" dirty="0">
                <a:solidFill>
                  <a:prstClr val="black"/>
                </a:solidFill>
                <a:latin typeface="Arial" charset="0"/>
              </a:rPr>
              <a:t>，东部约</a:t>
            </a:r>
            <a:r>
              <a:rPr lang="en-US" altLang="zh-CN" sz="1200" dirty="0">
                <a:solidFill>
                  <a:prstClr val="black"/>
                </a:solidFill>
                <a:latin typeface="Arial" charset="0"/>
              </a:rPr>
              <a:t>700m</a:t>
            </a:r>
            <a:r>
              <a:rPr lang="zh-CN" altLang="en-US" sz="1200" dirty="0">
                <a:solidFill>
                  <a:prstClr val="black"/>
                </a:solidFill>
                <a:latin typeface="Arial" charset="0"/>
              </a:rPr>
              <a:t>有陆庄</a:t>
            </a:r>
            <a:r>
              <a:rPr lang="en-US" altLang="zh-CN" sz="1200" dirty="0">
                <a:solidFill>
                  <a:prstClr val="black"/>
                </a:solidFill>
                <a:latin typeface="Arial" charset="0"/>
              </a:rPr>
              <a:t>-</a:t>
            </a:r>
            <a:r>
              <a:rPr lang="zh-CN" altLang="en-US" sz="1200" dirty="0">
                <a:solidFill>
                  <a:prstClr val="black"/>
                </a:solidFill>
                <a:latin typeface="Arial" charset="0"/>
              </a:rPr>
              <a:t>王营县道，基岩为太古代片麻岩，表层全、强风化，局部有少量侏罗纪下花园组长石岩屑砂岩与泥岩。位于高能所</a:t>
            </a:r>
            <a:r>
              <a:rPr lang="en-US" altLang="zh-CN" sz="1200" dirty="0">
                <a:solidFill>
                  <a:prstClr val="black"/>
                </a:solidFill>
                <a:latin typeface="Arial" charset="0"/>
              </a:rPr>
              <a:t>5</a:t>
            </a:r>
            <a:r>
              <a:rPr lang="zh-CN" altLang="en-US" sz="1200" dirty="0">
                <a:solidFill>
                  <a:prstClr val="black"/>
                </a:solidFill>
                <a:latin typeface="Arial" charset="0"/>
              </a:rPr>
              <a:t>千亩地范围内。</a:t>
            </a:r>
          </a:p>
        </p:txBody>
      </p:sp>
      <p:sp>
        <p:nvSpPr>
          <p:cNvPr id="21" name="矩形标注 20"/>
          <p:cNvSpPr/>
          <p:nvPr/>
        </p:nvSpPr>
        <p:spPr bwMode="auto">
          <a:xfrm>
            <a:off x="0" y="19050"/>
            <a:ext cx="2667000" cy="1168400"/>
          </a:xfrm>
          <a:prstGeom prst="wedgeRectCallout">
            <a:avLst>
              <a:gd name="adj1" fmla="val 96768"/>
              <a:gd name="adj2" fmla="val 16843"/>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r>
              <a:rPr lang="en-US" altLang="zh-CN" sz="1200" dirty="0">
                <a:solidFill>
                  <a:prstClr val="black"/>
                </a:solidFill>
                <a:latin typeface="Arial" charset="0"/>
              </a:rPr>
              <a:t>IP4</a:t>
            </a:r>
            <a:r>
              <a:rPr lang="zh-CN" altLang="en-US" sz="1200" dirty="0">
                <a:solidFill>
                  <a:prstClr val="black"/>
                </a:solidFill>
                <a:latin typeface="Arial" charset="0"/>
              </a:rPr>
              <a:t>：刘各庄村西，距湾子</a:t>
            </a:r>
            <a:r>
              <a:rPr lang="en-US" altLang="zh-CN" sz="1200" dirty="0">
                <a:solidFill>
                  <a:prstClr val="black"/>
                </a:solidFill>
                <a:latin typeface="Arial" charset="0"/>
              </a:rPr>
              <a:t>-</a:t>
            </a:r>
            <a:r>
              <a:rPr lang="zh-CN" altLang="en-US" sz="1200" dirty="0">
                <a:solidFill>
                  <a:prstClr val="black"/>
                </a:solidFill>
                <a:latin typeface="Arial" charset="0"/>
              </a:rPr>
              <a:t>曹东庄公路约</a:t>
            </a:r>
            <a:r>
              <a:rPr lang="en-US" altLang="zh-CN" sz="1200" dirty="0">
                <a:solidFill>
                  <a:prstClr val="black"/>
                </a:solidFill>
                <a:latin typeface="Arial" charset="0"/>
              </a:rPr>
              <a:t>930m</a:t>
            </a:r>
            <a:r>
              <a:rPr lang="zh-CN" altLang="en-US" sz="1200" dirty="0">
                <a:solidFill>
                  <a:prstClr val="black"/>
                </a:solidFill>
                <a:latin typeface="Arial" charset="0"/>
              </a:rPr>
              <a:t>，有村道相通，东部有洋河灌溉引水渠，该点地表覆盖黄土夹碎石，估计厚度</a:t>
            </a:r>
            <a:r>
              <a:rPr lang="en-US" altLang="zh-CN" sz="1200" dirty="0">
                <a:solidFill>
                  <a:prstClr val="black"/>
                </a:solidFill>
                <a:latin typeface="Arial" charset="0"/>
              </a:rPr>
              <a:t>2m</a:t>
            </a:r>
            <a:r>
              <a:rPr lang="zh-CN" altLang="en-US" sz="1200" dirty="0">
                <a:solidFill>
                  <a:prstClr val="black"/>
                </a:solidFill>
                <a:latin typeface="Arial" charset="0"/>
              </a:rPr>
              <a:t>左右，下部基岩为太古代片麻岩和片岩。拟在此处布置一个钻孔。基本为农田。</a:t>
            </a:r>
          </a:p>
        </p:txBody>
      </p:sp>
      <p:sp>
        <p:nvSpPr>
          <p:cNvPr id="22" name="矩形标注 21"/>
          <p:cNvSpPr/>
          <p:nvPr/>
        </p:nvSpPr>
        <p:spPr bwMode="auto">
          <a:xfrm>
            <a:off x="7116763" y="3978275"/>
            <a:ext cx="2019300" cy="1719263"/>
          </a:xfrm>
          <a:prstGeom prst="wedgeRectCallout">
            <a:avLst>
              <a:gd name="adj1" fmla="val -65972"/>
              <a:gd name="adj2" fmla="val -2811"/>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r>
              <a:rPr lang="zh-CN" altLang="en-US" sz="1200" dirty="0">
                <a:solidFill>
                  <a:prstClr val="black"/>
                </a:solidFill>
                <a:latin typeface="Arial" charset="0"/>
              </a:rPr>
              <a:t>位于赵家庄和崔铁营村之间洋河河道，河道下部为第四系冲洪积砂砾石，估计厚度</a:t>
            </a:r>
            <a:r>
              <a:rPr lang="en-US" altLang="zh-CN" sz="1200" dirty="0">
                <a:solidFill>
                  <a:prstClr val="black"/>
                </a:solidFill>
                <a:latin typeface="Arial" charset="0"/>
              </a:rPr>
              <a:t>15~20m</a:t>
            </a:r>
            <a:r>
              <a:rPr lang="zh-CN" altLang="en-US" sz="1200" dirty="0">
                <a:solidFill>
                  <a:prstClr val="black"/>
                </a:solidFill>
                <a:latin typeface="Arial" charset="0"/>
              </a:rPr>
              <a:t>，下部基岩为太古代片麻岩，本处估计覆盖层为全线路最深处，因此拟在此处布置一个钻孔。竖井位于洋河，需调整位置，周围村庄较多</a:t>
            </a:r>
            <a:r>
              <a:rPr lang="zh-CN" altLang="en-US" sz="1400" dirty="0">
                <a:solidFill>
                  <a:prstClr val="black"/>
                </a:solidFill>
                <a:latin typeface="Arial" charset="0"/>
              </a:rPr>
              <a:t>。</a:t>
            </a:r>
          </a:p>
        </p:txBody>
      </p:sp>
      <p:sp>
        <p:nvSpPr>
          <p:cNvPr id="30" name="矩形标注 29"/>
          <p:cNvSpPr/>
          <p:nvPr/>
        </p:nvSpPr>
        <p:spPr bwMode="auto">
          <a:xfrm>
            <a:off x="3911600" y="2968625"/>
            <a:ext cx="2474913" cy="757238"/>
          </a:xfrm>
          <a:prstGeom prst="wedgeRectCallout">
            <a:avLst>
              <a:gd name="adj1" fmla="val 80322"/>
              <a:gd name="adj2" fmla="val 62142"/>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r>
              <a:rPr lang="zh-CN" altLang="en-US" sz="1200" dirty="0">
                <a:solidFill>
                  <a:prstClr val="black"/>
                </a:solidFill>
                <a:latin typeface="Arial" charset="0"/>
              </a:rPr>
              <a:t>龙虎庄村南约</a:t>
            </a:r>
            <a:r>
              <a:rPr lang="en-US" altLang="zh-CN" sz="1200" dirty="0">
                <a:solidFill>
                  <a:prstClr val="black"/>
                </a:solidFill>
                <a:latin typeface="Arial" charset="0"/>
              </a:rPr>
              <a:t>300m</a:t>
            </a:r>
            <a:r>
              <a:rPr lang="zh-CN" altLang="en-US" sz="1200" dirty="0">
                <a:solidFill>
                  <a:prstClr val="black"/>
                </a:solidFill>
                <a:latin typeface="Arial" charset="0"/>
              </a:rPr>
              <a:t>，</a:t>
            </a:r>
            <a:r>
              <a:rPr lang="en-US" altLang="zh-CN" sz="1200" dirty="0">
                <a:solidFill>
                  <a:prstClr val="black"/>
                </a:solidFill>
                <a:latin typeface="Arial" charset="0"/>
              </a:rPr>
              <a:t>102</a:t>
            </a:r>
            <a:r>
              <a:rPr lang="zh-CN" altLang="en-US" sz="1200" dirty="0">
                <a:solidFill>
                  <a:prstClr val="black"/>
                </a:solidFill>
                <a:latin typeface="Arial" charset="0"/>
              </a:rPr>
              <a:t>国道北</a:t>
            </a:r>
            <a:r>
              <a:rPr lang="en-US" altLang="zh-CN" sz="1200" dirty="0">
                <a:solidFill>
                  <a:prstClr val="black"/>
                </a:solidFill>
                <a:latin typeface="Arial" charset="0"/>
              </a:rPr>
              <a:t>380m</a:t>
            </a:r>
            <a:r>
              <a:rPr lang="zh-CN" altLang="en-US" sz="1200" dirty="0">
                <a:solidFill>
                  <a:prstClr val="black"/>
                </a:solidFill>
                <a:latin typeface="Arial" charset="0"/>
              </a:rPr>
              <a:t>，基岩为太古代片麻岩，表层全、强风化。基本为农田，附近有少量房屋建筑。</a:t>
            </a:r>
          </a:p>
        </p:txBody>
      </p:sp>
      <p:sp>
        <p:nvSpPr>
          <p:cNvPr id="31" name="矩形标注 30"/>
          <p:cNvSpPr/>
          <p:nvPr/>
        </p:nvSpPr>
        <p:spPr bwMode="auto">
          <a:xfrm>
            <a:off x="-6350" y="4305300"/>
            <a:ext cx="2324100" cy="1531938"/>
          </a:xfrm>
          <a:prstGeom prst="wedgeRectCallout">
            <a:avLst>
              <a:gd name="adj1" fmla="val 32912"/>
              <a:gd name="adj2" fmla="val -66677"/>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r>
              <a:rPr lang="en-US" altLang="zh-CN" sz="1200" dirty="0">
                <a:solidFill>
                  <a:prstClr val="black"/>
                </a:solidFill>
                <a:latin typeface="Arial" charset="0"/>
              </a:rPr>
              <a:t>IP3</a:t>
            </a:r>
            <a:r>
              <a:rPr lang="zh-CN" altLang="en-US" sz="1200" dirty="0">
                <a:solidFill>
                  <a:prstClr val="black"/>
                </a:solidFill>
                <a:latin typeface="Arial" charset="0"/>
              </a:rPr>
              <a:t>：位于小所各村南约</a:t>
            </a:r>
            <a:r>
              <a:rPr lang="en-US" altLang="zh-CN" sz="1200" dirty="0">
                <a:solidFill>
                  <a:prstClr val="black"/>
                </a:solidFill>
                <a:latin typeface="Arial" charset="0"/>
              </a:rPr>
              <a:t>900m</a:t>
            </a:r>
            <a:r>
              <a:rPr lang="zh-CN" altLang="en-US" sz="1200" dirty="0">
                <a:solidFill>
                  <a:prstClr val="black"/>
                </a:solidFill>
                <a:latin typeface="Arial" charset="0"/>
              </a:rPr>
              <a:t>，小所各南山北，距京秦铁路</a:t>
            </a:r>
            <a:r>
              <a:rPr lang="en-US" altLang="zh-CN" sz="1200" dirty="0">
                <a:solidFill>
                  <a:prstClr val="black"/>
                </a:solidFill>
                <a:latin typeface="Arial" charset="0"/>
              </a:rPr>
              <a:t>660m</a:t>
            </a:r>
            <a:r>
              <a:rPr lang="zh-CN" altLang="en-US" sz="1200" dirty="0">
                <a:solidFill>
                  <a:prstClr val="black"/>
                </a:solidFill>
                <a:latin typeface="Arial" charset="0"/>
              </a:rPr>
              <a:t>，场址南部为一小水库，水库北部为溢洪道。该处地表仅覆盖薄层残坡积，下部基岩为太古代片麻岩和片岩。周围基本为农田，调整洞线时应注意尽量避开铁路、水库溢洪道等。</a:t>
            </a:r>
          </a:p>
        </p:txBody>
      </p:sp>
      <p:sp>
        <p:nvSpPr>
          <p:cNvPr id="32" name="矩形标注 31"/>
          <p:cNvSpPr/>
          <p:nvPr/>
        </p:nvSpPr>
        <p:spPr bwMode="auto">
          <a:xfrm>
            <a:off x="5703888" y="5878513"/>
            <a:ext cx="3292475" cy="836612"/>
          </a:xfrm>
          <a:prstGeom prst="wedgeRectCallout">
            <a:avLst>
              <a:gd name="adj1" fmla="val -37035"/>
              <a:gd name="adj2" fmla="val -88888"/>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r>
              <a:rPr lang="zh-CN" altLang="en-US" sz="1200" dirty="0">
                <a:solidFill>
                  <a:prstClr val="black"/>
                </a:solidFill>
                <a:latin typeface="Arial" charset="0"/>
              </a:rPr>
              <a:t>大新庄村北约</a:t>
            </a:r>
            <a:r>
              <a:rPr lang="en-US" altLang="zh-CN" sz="1200" dirty="0">
                <a:solidFill>
                  <a:prstClr val="black"/>
                </a:solidFill>
                <a:latin typeface="Arial" charset="0"/>
              </a:rPr>
              <a:t>900m</a:t>
            </a:r>
            <a:r>
              <a:rPr lang="zh-CN" altLang="en-US" sz="1200" dirty="0">
                <a:solidFill>
                  <a:prstClr val="black"/>
                </a:solidFill>
                <a:latin typeface="Arial" charset="0"/>
              </a:rPr>
              <a:t>，沿沟屯村西南约</a:t>
            </a:r>
            <a:r>
              <a:rPr lang="en-US" altLang="zh-CN" sz="1200" dirty="0">
                <a:solidFill>
                  <a:prstClr val="black"/>
                </a:solidFill>
                <a:latin typeface="Arial" charset="0"/>
              </a:rPr>
              <a:t>1200m</a:t>
            </a:r>
            <a:r>
              <a:rPr lang="zh-CN" altLang="en-US" sz="1200" dirty="0">
                <a:solidFill>
                  <a:prstClr val="black"/>
                </a:solidFill>
                <a:latin typeface="Arial" charset="0"/>
              </a:rPr>
              <a:t>，距津秦客运专线约</a:t>
            </a:r>
            <a:r>
              <a:rPr lang="en-US" altLang="zh-CN" sz="1200" dirty="0">
                <a:solidFill>
                  <a:prstClr val="black"/>
                </a:solidFill>
                <a:latin typeface="Arial" charset="0"/>
              </a:rPr>
              <a:t>450m</a:t>
            </a:r>
            <a:r>
              <a:rPr lang="zh-CN" altLang="en-US" sz="1200" dirty="0">
                <a:solidFill>
                  <a:prstClr val="black"/>
                </a:solidFill>
                <a:latin typeface="Arial" charset="0"/>
              </a:rPr>
              <a:t>。该处基岩裸露，岩性为侏罗纪张家口组角砾凝灰岩、熔结凝灰岩及流纹岩。基本为农田，附近有一砖厂。</a:t>
            </a:r>
          </a:p>
        </p:txBody>
      </p:sp>
      <p:sp>
        <p:nvSpPr>
          <p:cNvPr id="33" name="矩形标注 32"/>
          <p:cNvSpPr/>
          <p:nvPr/>
        </p:nvSpPr>
        <p:spPr bwMode="auto">
          <a:xfrm>
            <a:off x="0" y="2566988"/>
            <a:ext cx="1511300" cy="1363662"/>
          </a:xfrm>
          <a:prstGeom prst="wedgeRectCallout">
            <a:avLst>
              <a:gd name="adj1" fmla="val 76865"/>
              <a:gd name="adj2" fmla="val -15688"/>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r>
              <a:rPr lang="zh-CN" altLang="en-US" sz="1200" dirty="0">
                <a:solidFill>
                  <a:prstClr val="black"/>
                </a:solidFill>
                <a:latin typeface="Arial" charset="0"/>
              </a:rPr>
              <a:t>白家拨子村西，</a:t>
            </a:r>
            <a:r>
              <a:rPr lang="en-US" altLang="zh-CN" sz="1200" dirty="0">
                <a:solidFill>
                  <a:prstClr val="black"/>
                </a:solidFill>
                <a:latin typeface="Arial" charset="0"/>
              </a:rPr>
              <a:t>102</a:t>
            </a:r>
            <a:r>
              <a:rPr lang="zh-CN" altLang="en-US" sz="1200" dirty="0">
                <a:solidFill>
                  <a:prstClr val="black"/>
                </a:solidFill>
                <a:latin typeface="Arial" charset="0"/>
              </a:rPr>
              <a:t>国道北约</a:t>
            </a:r>
            <a:r>
              <a:rPr lang="en-US" altLang="zh-CN" sz="1200" dirty="0">
                <a:solidFill>
                  <a:prstClr val="black"/>
                </a:solidFill>
                <a:latin typeface="Arial" charset="0"/>
              </a:rPr>
              <a:t>220m</a:t>
            </a:r>
            <a:r>
              <a:rPr lang="zh-CN" altLang="en-US" sz="1200" dirty="0">
                <a:solidFill>
                  <a:prstClr val="black"/>
                </a:solidFill>
                <a:latin typeface="Arial" charset="0"/>
              </a:rPr>
              <a:t>。地表少量薄层残坡积覆盖，下部基岩为太古代片麻岩和片岩。目前竖井位置有民宅。</a:t>
            </a:r>
          </a:p>
        </p:txBody>
      </p:sp>
      <p:sp>
        <p:nvSpPr>
          <p:cNvPr id="34" name="矩形标注 33"/>
          <p:cNvSpPr/>
          <p:nvPr/>
        </p:nvSpPr>
        <p:spPr bwMode="auto">
          <a:xfrm>
            <a:off x="4565650" y="3962400"/>
            <a:ext cx="2087563" cy="949325"/>
          </a:xfrm>
          <a:prstGeom prst="wedgeRectCallout">
            <a:avLst>
              <a:gd name="adj1" fmla="val -20831"/>
              <a:gd name="adj2" fmla="val 162240"/>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r>
              <a:rPr lang="en-US" altLang="zh-CN" sz="1200" dirty="0">
                <a:solidFill>
                  <a:prstClr val="black"/>
                </a:solidFill>
                <a:latin typeface="Arial" charset="0"/>
              </a:rPr>
              <a:t>IP2</a:t>
            </a:r>
            <a:r>
              <a:rPr lang="zh-CN" altLang="en-US" sz="1200" dirty="0">
                <a:solidFill>
                  <a:prstClr val="black"/>
                </a:solidFill>
                <a:latin typeface="Arial" charset="0"/>
              </a:rPr>
              <a:t>：政庄北，距津秦客运专线约</a:t>
            </a:r>
            <a:r>
              <a:rPr lang="en-US" altLang="zh-CN" sz="1200" dirty="0">
                <a:solidFill>
                  <a:prstClr val="black"/>
                </a:solidFill>
                <a:latin typeface="Arial" charset="0"/>
              </a:rPr>
              <a:t>1km</a:t>
            </a:r>
            <a:r>
              <a:rPr lang="zh-CN" altLang="en-US" sz="1200" dirty="0">
                <a:solidFill>
                  <a:prstClr val="black"/>
                </a:solidFill>
                <a:latin typeface="Arial" charset="0"/>
              </a:rPr>
              <a:t>，有村道相通。东部黄土覆盖，估计厚度小于</a:t>
            </a:r>
            <a:r>
              <a:rPr lang="en-US" altLang="zh-CN" sz="1200" dirty="0">
                <a:solidFill>
                  <a:prstClr val="black"/>
                </a:solidFill>
                <a:latin typeface="Arial" charset="0"/>
              </a:rPr>
              <a:t>10m</a:t>
            </a:r>
            <a:r>
              <a:rPr lang="zh-CN" altLang="en-US" sz="1200" dirty="0">
                <a:solidFill>
                  <a:prstClr val="black"/>
                </a:solidFill>
                <a:latin typeface="Arial" charset="0"/>
              </a:rPr>
              <a:t>，西部为中生代斑状二长花岗岩。周围民宅较多。</a:t>
            </a:r>
          </a:p>
        </p:txBody>
      </p:sp>
      <p:sp>
        <p:nvSpPr>
          <p:cNvPr id="35" name="矩形标注 34"/>
          <p:cNvSpPr/>
          <p:nvPr/>
        </p:nvSpPr>
        <p:spPr bwMode="auto">
          <a:xfrm>
            <a:off x="0" y="5888038"/>
            <a:ext cx="3263900" cy="911225"/>
          </a:xfrm>
          <a:prstGeom prst="wedgeRectCallout">
            <a:avLst>
              <a:gd name="adj1" fmla="val 77211"/>
              <a:gd name="adj2" fmla="val -34390"/>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r>
              <a:rPr lang="zh-CN" altLang="en-US" sz="1200" dirty="0">
                <a:solidFill>
                  <a:prstClr val="black"/>
                </a:solidFill>
                <a:latin typeface="Arial" charset="0"/>
              </a:rPr>
              <a:t>五各庄村</a:t>
            </a:r>
            <a:r>
              <a:rPr lang="en-US" altLang="zh-CN" sz="1200" dirty="0">
                <a:solidFill>
                  <a:prstClr val="black"/>
                </a:solidFill>
                <a:latin typeface="Arial" charset="0"/>
              </a:rPr>
              <a:t>-</a:t>
            </a:r>
            <a:r>
              <a:rPr lang="zh-CN" altLang="en-US" sz="1200" dirty="0">
                <a:solidFill>
                  <a:prstClr val="black"/>
                </a:solidFill>
                <a:latin typeface="Arial" charset="0"/>
              </a:rPr>
              <a:t>滑石后水库之间，五各庄村</a:t>
            </a:r>
            <a:r>
              <a:rPr lang="en-US" altLang="zh-CN" sz="1200" dirty="0">
                <a:solidFill>
                  <a:prstClr val="black"/>
                </a:solidFill>
                <a:latin typeface="Arial" charset="0"/>
              </a:rPr>
              <a:t>-</a:t>
            </a:r>
            <a:r>
              <a:rPr lang="zh-CN" altLang="en-US" sz="1200" dirty="0">
                <a:solidFill>
                  <a:prstClr val="black"/>
                </a:solidFill>
                <a:latin typeface="Arial" charset="0"/>
              </a:rPr>
              <a:t>滑石后水库村道南约</a:t>
            </a:r>
            <a:r>
              <a:rPr lang="en-US" altLang="zh-CN" sz="1200" dirty="0">
                <a:solidFill>
                  <a:prstClr val="black"/>
                </a:solidFill>
                <a:latin typeface="Arial" charset="0"/>
              </a:rPr>
              <a:t>280m</a:t>
            </a:r>
            <a:r>
              <a:rPr lang="zh-CN" altLang="en-US" sz="1200" dirty="0">
                <a:solidFill>
                  <a:prstClr val="black"/>
                </a:solidFill>
                <a:latin typeface="Arial" charset="0"/>
              </a:rPr>
              <a:t>。表层为含砾黄土状土，厚度估计小于</a:t>
            </a:r>
            <a:r>
              <a:rPr lang="en-US" altLang="zh-CN" sz="1200" dirty="0">
                <a:solidFill>
                  <a:prstClr val="black"/>
                </a:solidFill>
                <a:latin typeface="Arial" charset="0"/>
              </a:rPr>
              <a:t>5m</a:t>
            </a:r>
            <a:r>
              <a:rPr lang="zh-CN" altLang="en-US" sz="1200" dirty="0">
                <a:solidFill>
                  <a:prstClr val="black"/>
                </a:solidFill>
                <a:latin typeface="Arial" charset="0"/>
              </a:rPr>
              <a:t>，下部基岩为中生代斑状二长花岗岩。附近有炉料加工厂及核电厂拟选场址。</a:t>
            </a:r>
          </a:p>
        </p:txBody>
      </p:sp>
      <p:sp>
        <p:nvSpPr>
          <p:cNvPr id="36" name="矩形标注 35"/>
          <p:cNvSpPr/>
          <p:nvPr/>
        </p:nvSpPr>
        <p:spPr bwMode="auto">
          <a:xfrm>
            <a:off x="3736975" y="5540375"/>
            <a:ext cx="1241425" cy="344488"/>
          </a:xfrm>
          <a:prstGeom prst="wedgeRectCallout">
            <a:avLst>
              <a:gd name="adj1" fmla="val -66556"/>
              <a:gd name="adj2" fmla="val 54306"/>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r>
              <a:rPr lang="zh-CN" altLang="en-US" sz="1600" dirty="0">
                <a:solidFill>
                  <a:prstClr val="black"/>
                </a:solidFill>
                <a:latin typeface="Arial" charset="0"/>
              </a:rPr>
              <a:t>滑石后水库</a:t>
            </a:r>
          </a:p>
        </p:txBody>
      </p:sp>
      <p:sp>
        <p:nvSpPr>
          <p:cNvPr id="37" name="矩形标注 36"/>
          <p:cNvSpPr/>
          <p:nvPr/>
        </p:nvSpPr>
        <p:spPr bwMode="auto">
          <a:xfrm>
            <a:off x="6327775" y="25400"/>
            <a:ext cx="2476500" cy="677863"/>
          </a:xfrm>
          <a:prstGeom prst="wedgeRectCallout">
            <a:avLst>
              <a:gd name="adj1" fmla="val -106414"/>
              <a:gd name="adj2" fmla="val 58093"/>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r>
              <a:rPr lang="zh-CN" altLang="en-US" sz="1200" dirty="0">
                <a:solidFill>
                  <a:prstClr val="black"/>
                </a:solidFill>
                <a:latin typeface="Arial" charset="0"/>
              </a:rPr>
              <a:t>位于洋河左岸，青龙</a:t>
            </a:r>
            <a:r>
              <a:rPr lang="en-US" altLang="zh-CN" sz="1200" dirty="0">
                <a:solidFill>
                  <a:prstClr val="black"/>
                </a:solidFill>
                <a:latin typeface="Arial" charset="0"/>
              </a:rPr>
              <a:t>-</a:t>
            </a:r>
            <a:r>
              <a:rPr lang="zh-CN" altLang="en-US" sz="1200" dirty="0">
                <a:solidFill>
                  <a:prstClr val="black"/>
                </a:solidFill>
                <a:latin typeface="Arial" charset="0"/>
              </a:rPr>
              <a:t>乐亭公路边，表层为第四系冲洪积砾砂土及砂砾石，下部基岩为太古代片麻岩。</a:t>
            </a:r>
          </a:p>
        </p:txBody>
      </p:sp>
      <p:sp>
        <p:nvSpPr>
          <p:cNvPr id="38" name="Rectangle 2"/>
          <p:cNvSpPr>
            <a:spLocks noChangeArrowheads="1"/>
          </p:cNvSpPr>
          <p:nvPr/>
        </p:nvSpPr>
        <p:spPr bwMode="auto">
          <a:xfrm>
            <a:off x="2735262" y="-212243"/>
            <a:ext cx="796607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5050B"/>
                </a:solidFill>
                <a:latin typeface="Arial" charset="0"/>
                <a:ea typeface="黑体" pitchFamily="2" charset="-122"/>
              </a:defRPr>
            </a:lvl1pPr>
            <a:lvl2pPr marL="742950" indent="-285750" eaLnBrk="0" hangingPunct="0">
              <a:defRPr sz="2000">
                <a:solidFill>
                  <a:srgbClr val="05050B"/>
                </a:solidFill>
                <a:latin typeface="Arial" charset="0"/>
                <a:ea typeface="黑体" pitchFamily="2" charset="-122"/>
              </a:defRPr>
            </a:lvl2pPr>
            <a:lvl3pPr marL="1143000" indent="-228600" eaLnBrk="0" hangingPunct="0">
              <a:defRPr sz="2000">
                <a:solidFill>
                  <a:srgbClr val="05050B"/>
                </a:solidFill>
                <a:latin typeface="Arial" charset="0"/>
                <a:ea typeface="黑体" pitchFamily="2" charset="-122"/>
              </a:defRPr>
            </a:lvl3pPr>
            <a:lvl4pPr marL="1600200" indent="-228600" eaLnBrk="0" hangingPunct="0">
              <a:defRPr sz="2000">
                <a:solidFill>
                  <a:srgbClr val="05050B"/>
                </a:solidFill>
                <a:latin typeface="Arial" charset="0"/>
                <a:ea typeface="黑体" pitchFamily="2" charset="-122"/>
              </a:defRPr>
            </a:lvl4pPr>
            <a:lvl5pPr marL="2057400" indent="-228600" eaLnBrk="0" hangingPunct="0">
              <a:defRPr sz="2000">
                <a:solidFill>
                  <a:srgbClr val="05050B"/>
                </a:solidFill>
                <a:latin typeface="Arial" charset="0"/>
                <a:ea typeface="黑体" pitchFamily="2"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2"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2"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2"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2" charset="-122"/>
              </a:defRPr>
            </a:lvl9pPr>
          </a:lstStyle>
          <a:p>
            <a:pPr eaLnBrk="1" fontAlgn="base" hangingPunct="1">
              <a:lnSpc>
                <a:spcPct val="150000"/>
              </a:lnSpc>
              <a:spcBef>
                <a:spcPct val="0"/>
              </a:spcBef>
              <a:spcAft>
                <a:spcPct val="0"/>
              </a:spcAft>
              <a:defRPr/>
            </a:pPr>
            <a:r>
              <a:rPr kumimoji="1" lang="en-US" altLang="zh-CN" b="1" dirty="0" smtClean="0">
                <a:solidFill>
                  <a:srgbClr val="0000FF"/>
                </a:solidFill>
                <a:latin typeface="Times New Roman" panose="02020603050405020304" pitchFamily="18" charset="0"/>
                <a:ea typeface="宋体"/>
                <a:cs typeface="Times New Roman" panose="02020603050405020304" pitchFamily="18" charset="0"/>
              </a:rPr>
              <a:t>Onsite field survey </a:t>
            </a:r>
            <a:r>
              <a:rPr kumimoji="1" lang="en-US" altLang="zh-CN" dirty="0" smtClean="0">
                <a:solidFill>
                  <a:srgbClr val="0000FF"/>
                </a:solidFill>
                <a:latin typeface="Times New Roman" panose="02020603050405020304" pitchFamily="18" charset="0"/>
                <a:ea typeface="宋体"/>
                <a:cs typeface="Times New Roman" panose="02020603050405020304" pitchFamily="18" charset="0"/>
              </a:rPr>
              <a:t>Sept. 4-5, </a:t>
            </a:r>
            <a:r>
              <a:rPr kumimoji="1" lang="en-US" altLang="zh-CN" sz="2200" dirty="0" smtClean="0">
                <a:solidFill>
                  <a:srgbClr val="0000FF"/>
                </a:solidFill>
                <a:latin typeface="宋体"/>
                <a:ea typeface="宋体"/>
              </a:rPr>
              <a:t>14</a:t>
            </a:r>
            <a:endParaRPr kumimoji="1" lang="zh-CN" altLang="en-US" sz="2200" dirty="0" smtClean="0">
              <a:solidFill>
                <a:srgbClr val="0000FF"/>
              </a:solidFill>
              <a:latin typeface="宋体"/>
              <a:ea typeface="宋体"/>
            </a:endParaRPr>
          </a:p>
        </p:txBody>
      </p:sp>
      <p:sp>
        <p:nvSpPr>
          <p:cNvPr id="39" name="矩形标注 38"/>
          <p:cNvSpPr/>
          <p:nvPr/>
        </p:nvSpPr>
        <p:spPr bwMode="auto">
          <a:xfrm>
            <a:off x="3875088" y="1022350"/>
            <a:ext cx="1633537" cy="858838"/>
          </a:xfrm>
          <a:prstGeom prst="wedgeRectCallout">
            <a:avLst>
              <a:gd name="adj1" fmla="val 72042"/>
              <a:gd name="adj2" fmla="val -39171"/>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r>
              <a:rPr lang="zh-CN" altLang="en-US" sz="1200" dirty="0">
                <a:solidFill>
                  <a:prstClr val="black"/>
                </a:solidFill>
                <a:latin typeface="Arial" charset="0"/>
              </a:rPr>
              <a:t>位于寒江峪村东北约</a:t>
            </a:r>
            <a:r>
              <a:rPr lang="en-US" altLang="zh-CN" sz="1200" dirty="0">
                <a:solidFill>
                  <a:prstClr val="black"/>
                </a:solidFill>
                <a:latin typeface="Arial" charset="0"/>
              </a:rPr>
              <a:t>1km</a:t>
            </a:r>
            <a:r>
              <a:rPr lang="zh-CN" altLang="en-US" sz="1200" dirty="0">
                <a:solidFill>
                  <a:prstClr val="black"/>
                </a:solidFill>
                <a:latin typeface="Arial" charset="0"/>
              </a:rPr>
              <a:t>，交通不便，基岩为太古代片麻岩，表层全、强风化。</a:t>
            </a:r>
          </a:p>
        </p:txBody>
      </p:sp>
      <p:sp>
        <p:nvSpPr>
          <p:cNvPr id="40" name="矩形标注 39"/>
          <p:cNvSpPr/>
          <p:nvPr/>
        </p:nvSpPr>
        <p:spPr bwMode="auto">
          <a:xfrm>
            <a:off x="6899275" y="760413"/>
            <a:ext cx="2236788" cy="1362075"/>
          </a:xfrm>
          <a:prstGeom prst="wedgeRectCallout">
            <a:avLst>
              <a:gd name="adj1" fmla="val -60688"/>
              <a:gd name="adj2" fmla="val 29089"/>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r>
              <a:rPr lang="zh-CN" altLang="en-US" sz="1200" dirty="0">
                <a:solidFill>
                  <a:prstClr val="black"/>
                </a:solidFill>
                <a:latin typeface="Arial" charset="0"/>
              </a:rPr>
              <a:t>位于谢家沟以北约</a:t>
            </a:r>
            <a:r>
              <a:rPr lang="en-US" altLang="zh-CN" sz="1200" dirty="0">
                <a:solidFill>
                  <a:prstClr val="black"/>
                </a:solidFill>
                <a:latin typeface="Arial" charset="0"/>
              </a:rPr>
              <a:t>400m</a:t>
            </a:r>
            <a:r>
              <a:rPr lang="zh-CN" altLang="en-US" sz="1200" dirty="0">
                <a:solidFill>
                  <a:prstClr val="black"/>
                </a:solidFill>
                <a:latin typeface="Arial" charset="0"/>
              </a:rPr>
              <a:t>，距抚宁</a:t>
            </a:r>
            <a:r>
              <a:rPr lang="en-US" altLang="zh-CN" sz="1200" dirty="0">
                <a:solidFill>
                  <a:prstClr val="black"/>
                </a:solidFill>
                <a:latin typeface="Arial" charset="0"/>
              </a:rPr>
              <a:t>-</a:t>
            </a:r>
            <a:r>
              <a:rPr lang="zh-CN" altLang="en-US" sz="1200" dirty="0">
                <a:solidFill>
                  <a:prstClr val="black"/>
                </a:solidFill>
                <a:latin typeface="Arial" charset="0"/>
              </a:rPr>
              <a:t>聂口公路</a:t>
            </a:r>
            <a:r>
              <a:rPr lang="en-US" altLang="zh-CN" sz="1200" dirty="0">
                <a:solidFill>
                  <a:prstClr val="black"/>
                </a:solidFill>
                <a:latin typeface="Arial" charset="0"/>
              </a:rPr>
              <a:t>320m</a:t>
            </a:r>
            <a:r>
              <a:rPr lang="zh-CN" altLang="en-US" sz="1200" dirty="0">
                <a:solidFill>
                  <a:prstClr val="black"/>
                </a:solidFill>
                <a:latin typeface="Arial" charset="0"/>
              </a:rPr>
              <a:t>，京哈高速以北</a:t>
            </a:r>
            <a:r>
              <a:rPr lang="en-US" altLang="zh-CN" sz="1200" dirty="0">
                <a:solidFill>
                  <a:prstClr val="black"/>
                </a:solidFill>
                <a:latin typeface="Arial" charset="0"/>
              </a:rPr>
              <a:t>280m</a:t>
            </a:r>
            <a:r>
              <a:rPr lang="zh-CN" altLang="en-US" sz="1200" dirty="0">
                <a:solidFill>
                  <a:prstClr val="black"/>
                </a:solidFill>
                <a:latin typeface="Arial" charset="0"/>
              </a:rPr>
              <a:t>，表层少量残坡积，下部基岩为侏罗纪下花园组长石岩屑砂岩及粉砂岩、泥岩互层，估计</a:t>
            </a:r>
            <a:r>
              <a:rPr lang="en-US" altLang="zh-CN" sz="1200" dirty="0">
                <a:solidFill>
                  <a:prstClr val="black"/>
                </a:solidFill>
                <a:latin typeface="Arial" charset="0"/>
              </a:rPr>
              <a:t>30~50m</a:t>
            </a:r>
            <a:r>
              <a:rPr lang="zh-CN" altLang="en-US" sz="1200" dirty="0">
                <a:solidFill>
                  <a:prstClr val="black"/>
                </a:solidFill>
                <a:latin typeface="Arial" charset="0"/>
              </a:rPr>
              <a:t>以下为太古代片麻岩。</a:t>
            </a:r>
          </a:p>
        </p:txBody>
      </p:sp>
      <p:sp>
        <p:nvSpPr>
          <p:cNvPr id="41" name="矩形标注 40"/>
          <p:cNvSpPr/>
          <p:nvPr/>
        </p:nvSpPr>
        <p:spPr bwMode="auto">
          <a:xfrm>
            <a:off x="2522538" y="1943100"/>
            <a:ext cx="2622550" cy="947738"/>
          </a:xfrm>
          <a:prstGeom prst="wedgeRectCallout">
            <a:avLst>
              <a:gd name="adj1" fmla="val -34080"/>
              <a:gd name="adj2" fmla="val -120974"/>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r>
              <a:rPr lang="zh-CN" altLang="en-US" sz="1200" dirty="0">
                <a:solidFill>
                  <a:prstClr val="black"/>
                </a:solidFill>
                <a:latin typeface="Arial" charset="0"/>
              </a:rPr>
              <a:t>大黄金山村西约</a:t>
            </a:r>
            <a:r>
              <a:rPr lang="en-US" altLang="zh-CN" sz="1200" dirty="0">
                <a:solidFill>
                  <a:prstClr val="black"/>
                </a:solidFill>
                <a:latin typeface="Arial" charset="0"/>
              </a:rPr>
              <a:t>600m</a:t>
            </a:r>
            <a:r>
              <a:rPr lang="zh-CN" altLang="en-US" sz="1200" dirty="0">
                <a:solidFill>
                  <a:prstClr val="black"/>
                </a:solidFill>
                <a:latin typeface="Arial" charset="0"/>
              </a:rPr>
              <a:t>，距榆林甸</a:t>
            </a:r>
            <a:r>
              <a:rPr lang="en-US" altLang="zh-CN" sz="1200" dirty="0">
                <a:solidFill>
                  <a:prstClr val="black"/>
                </a:solidFill>
                <a:latin typeface="Arial" charset="0"/>
              </a:rPr>
              <a:t>-</a:t>
            </a:r>
            <a:r>
              <a:rPr lang="zh-CN" altLang="en-US" sz="1200" dirty="0">
                <a:solidFill>
                  <a:prstClr val="black"/>
                </a:solidFill>
                <a:latin typeface="Arial" charset="0"/>
              </a:rPr>
              <a:t>沿海公路约</a:t>
            </a:r>
            <a:r>
              <a:rPr lang="en-US" altLang="zh-CN" sz="1200" dirty="0">
                <a:solidFill>
                  <a:prstClr val="black"/>
                </a:solidFill>
                <a:latin typeface="Arial" charset="0"/>
              </a:rPr>
              <a:t>430m</a:t>
            </a:r>
            <a:r>
              <a:rPr lang="zh-CN" altLang="en-US" sz="1200" dirty="0">
                <a:solidFill>
                  <a:prstClr val="black"/>
                </a:solidFill>
                <a:latin typeface="Arial" charset="0"/>
              </a:rPr>
              <a:t>，距小黄金山村</a:t>
            </a:r>
            <a:r>
              <a:rPr lang="en-US" altLang="zh-CN" sz="1200" dirty="0">
                <a:solidFill>
                  <a:prstClr val="black"/>
                </a:solidFill>
                <a:latin typeface="Arial" charset="0"/>
              </a:rPr>
              <a:t>-</a:t>
            </a:r>
            <a:r>
              <a:rPr lang="zh-CN" altLang="en-US" sz="1200" dirty="0">
                <a:solidFill>
                  <a:prstClr val="black"/>
                </a:solidFill>
                <a:latin typeface="Arial" charset="0"/>
              </a:rPr>
              <a:t>曹西庄村村道约</a:t>
            </a:r>
            <a:r>
              <a:rPr lang="en-US" altLang="zh-CN" sz="1200" dirty="0">
                <a:solidFill>
                  <a:prstClr val="black"/>
                </a:solidFill>
                <a:latin typeface="Arial" charset="0"/>
              </a:rPr>
              <a:t>680m</a:t>
            </a:r>
            <a:r>
              <a:rPr lang="zh-CN" altLang="en-US" sz="1200" dirty="0">
                <a:solidFill>
                  <a:prstClr val="black"/>
                </a:solidFill>
                <a:latin typeface="Arial" charset="0"/>
              </a:rPr>
              <a:t>，交通不便。地表少量薄层残坡积覆盖，下部基岩为太古代片麻岩和片岩。</a:t>
            </a:r>
          </a:p>
        </p:txBody>
      </p:sp>
      <p:sp>
        <p:nvSpPr>
          <p:cNvPr id="42" name="矩形标注 41"/>
          <p:cNvSpPr/>
          <p:nvPr/>
        </p:nvSpPr>
        <p:spPr bwMode="auto">
          <a:xfrm>
            <a:off x="0" y="1323975"/>
            <a:ext cx="2051050" cy="1069975"/>
          </a:xfrm>
          <a:prstGeom prst="wedgeRectCallout">
            <a:avLst>
              <a:gd name="adj1" fmla="val 59233"/>
              <a:gd name="adj2" fmla="val 15207"/>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r>
              <a:rPr lang="zh-CN" altLang="en-US" sz="1200" dirty="0">
                <a:solidFill>
                  <a:prstClr val="black"/>
                </a:solidFill>
                <a:latin typeface="Arial" charset="0"/>
              </a:rPr>
              <a:t>苏官营村西北约</a:t>
            </a:r>
            <a:r>
              <a:rPr lang="en-US" altLang="zh-CN" sz="1200" dirty="0">
                <a:solidFill>
                  <a:prstClr val="black"/>
                </a:solidFill>
                <a:latin typeface="Arial" charset="0"/>
              </a:rPr>
              <a:t>950m</a:t>
            </a:r>
            <a:r>
              <a:rPr lang="zh-CN" altLang="en-US" sz="1200" dirty="0">
                <a:solidFill>
                  <a:prstClr val="black"/>
                </a:solidFill>
                <a:latin typeface="Arial" charset="0"/>
              </a:rPr>
              <a:t>，苏家沟村东北约</a:t>
            </a:r>
            <a:r>
              <a:rPr lang="en-US" altLang="zh-CN" sz="1200" dirty="0">
                <a:solidFill>
                  <a:prstClr val="black"/>
                </a:solidFill>
                <a:latin typeface="Arial" charset="0"/>
              </a:rPr>
              <a:t>750m</a:t>
            </a:r>
            <a:r>
              <a:rPr lang="zh-CN" altLang="en-US" sz="1200" dirty="0">
                <a:solidFill>
                  <a:prstClr val="black"/>
                </a:solidFill>
                <a:latin typeface="Arial" charset="0"/>
              </a:rPr>
              <a:t>，交通不便。地表少量薄层残坡积覆盖，下部基岩为太古代片麻岩和片岩。</a:t>
            </a:r>
          </a:p>
        </p:txBody>
      </p:sp>
      <p:sp>
        <p:nvSpPr>
          <p:cNvPr id="43" name="矩形标注 42"/>
          <p:cNvSpPr/>
          <p:nvPr/>
        </p:nvSpPr>
        <p:spPr bwMode="auto">
          <a:xfrm>
            <a:off x="2166938" y="2995613"/>
            <a:ext cx="1512887" cy="1160462"/>
          </a:xfrm>
          <a:prstGeom prst="wedgeRectCallout">
            <a:avLst>
              <a:gd name="adj1" fmla="val -34688"/>
              <a:gd name="adj2" fmla="val 123908"/>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r>
              <a:rPr lang="zh-CN" altLang="en-US" sz="1200" dirty="0">
                <a:solidFill>
                  <a:prstClr val="black"/>
                </a:solidFill>
                <a:latin typeface="Arial" charset="0"/>
              </a:rPr>
              <a:t>位于抚宁西部兔儿山中，山区交通不便，距津秦客运专线约</a:t>
            </a:r>
            <a:r>
              <a:rPr lang="en-US" altLang="zh-CN" sz="1200" dirty="0">
                <a:solidFill>
                  <a:prstClr val="black"/>
                </a:solidFill>
                <a:latin typeface="Arial" charset="0"/>
              </a:rPr>
              <a:t>600m</a:t>
            </a:r>
            <a:r>
              <a:rPr lang="zh-CN" altLang="en-US" sz="1200" dirty="0">
                <a:solidFill>
                  <a:prstClr val="black"/>
                </a:solidFill>
                <a:latin typeface="Arial" charset="0"/>
              </a:rPr>
              <a:t>，岩性为中生代斑状二长花岗岩、花岗岩。</a:t>
            </a:r>
          </a:p>
        </p:txBody>
      </p:sp>
      <p:sp>
        <p:nvSpPr>
          <p:cNvPr id="44" name="矩形标注 43"/>
          <p:cNvSpPr/>
          <p:nvPr/>
        </p:nvSpPr>
        <p:spPr bwMode="auto">
          <a:xfrm>
            <a:off x="2981325" y="4154488"/>
            <a:ext cx="1511300" cy="1339850"/>
          </a:xfrm>
          <a:prstGeom prst="wedgeRectCallout">
            <a:avLst>
              <a:gd name="adj1" fmla="val -38616"/>
              <a:gd name="adj2" fmla="val 65293"/>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r>
              <a:rPr lang="zh-CN" altLang="en-US" sz="1200" dirty="0">
                <a:solidFill>
                  <a:prstClr val="black"/>
                </a:solidFill>
                <a:latin typeface="Arial" charset="0"/>
              </a:rPr>
              <a:t>位于滑石后水库大坝西南约</a:t>
            </a:r>
            <a:r>
              <a:rPr lang="en-US" altLang="zh-CN" sz="1200" dirty="0">
                <a:solidFill>
                  <a:prstClr val="black"/>
                </a:solidFill>
                <a:latin typeface="Arial" charset="0"/>
              </a:rPr>
              <a:t>1200m</a:t>
            </a:r>
            <a:r>
              <a:rPr lang="zh-CN" altLang="en-US" sz="1200" dirty="0">
                <a:solidFill>
                  <a:prstClr val="black"/>
                </a:solidFill>
                <a:latin typeface="Arial" charset="0"/>
              </a:rPr>
              <a:t>，距坟坨</a:t>
            </a:r>
            <a:r>
              <a:rPr lang="en-US" altLang="zh-CN" sz="1200" dirty="0">
                <a:solidFill>
                  <a:prstClr val="black"/>
                </a:solidFill>
                <a:latin typeface="Arial" charset="0"/>
              </a:rPr>
              <a:t>-</a:t>
            </a:r>
            <a:r>
              <a:rPr lang="zh-CN" altLang="en-US" sz="1200" dirty="0">
                <a:solidFill>
                  <a:prstClr val="black"/>
                </a:solidFill>
                <a:latin typeface="Arial" charset="0"/>
              </a:rPr>
              <a:t>滑石后村道约</a:t>
            </a:r>
            <a:r>
              <a:rPr lang="en-US" altLang="zh-CN" sz="1200" dirty="0">
                <a:solidFill>
                  <a:prstClr val="black"/>
                </a:solidFill>
                <a:latin typeface="Arial" charset="0"/>
              </a:rPr>
              <a:t>760m</a:t>
            </a:r>
            <a:r>
              <a:rPr lang="zh-CN" altLang="en-US" sz="1200" dirty="0">
                <a:solidFill>
                  <a:prstClr val="black"/>
                </a:solidFill>
                <a:latin typeface="Arial" charset="0"/>
              </a:rPr>
              <a:t>，山区交通不便，岩性为中生代斑状二长花岗岩、花岗岩。</a:t>
            </a:r>
          </a:p>
        </p:txBody>
      </p:sp>
      <p:sp>
        <p:nvSpPr>
          <p:cNvPr id="45" name="TextBox 44"/>
          <p:cNvSpPr txBox="1"/>
          <p:nvPr/>
        </p:nvSpPr>
        <p:spPr>
          <a:xfrm>
            <a:off x="4229285" y="6530459"/>
            <a:ext cx="708848" cy="369332"/>
          </a:xfrm>
          <a:prstGeom prst="rect">
            <a:avLst/>
          </a:prstGeom>
          <a:noFill/>
        </p:spPr>
        <p:txBody>
          <a:bodyPr wrap="none" rtlCol="0">
            <a:spAutoFit/>
          </a:bodyPr>
          <a:lstStyle/>
          <a:p>
            <a:r>
              <a:rPr lang="en-US" altLang="zh-CN" dirty="0" smtClean="0">
                <a:solidFill>
                  <a:srgbClr val="00B0F0"/>
                </a:solidFill>
              </a:rPr>
              <a:t>F. Yan</a:t>
            </a:r>
            <a:endParaRPr lang="zh-CN" altLang="en-US" dirty="0">
              <a:solidFill>
                <a:srgbClr val="00B0F0"/>
              </a:solidFill>
            </a:endParaRPr>
          </a:p>
        </p:txBody>
      </p:sp>
    </p:spTree>
    <p:extLst>
      <p:ext uri="{BB962C8B-B14F-4D97-AF65-F5344CB8AC3E}">
        <p14:creationId xmlns:p14="http://schemas.microsoft.com/office/powerpoint/2010/main" val="2619998892"/>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1"/>
          <p:cNvSpPr>
            <a:spLocks noGrp="1"/>
          </p:cNvSpPr>
          <p:nvPr>
            <p:ph type="title" idx="4294967295"/>
          </p:nvPr>
        </p:nvSpPr>
        <p:spPr>
          <a:xfrm>
            <a:off x="457200" y="115888"/>
            <a:ext cx="8229600" cy="865187"/>
          </a:xfrm>
        </p:spPr>
        <p:txBody>
          <a:bodyPr/>
          <a:lstStyle/>
          <a:p>
            <a:pPr eaLnBrk="1" hangingPunct="1"/>
            <a:r>
              <a:rPr lang="zh-CN" altLang="en-US" sz="2400" b="1" dirty="0" smtClean="0"/>
              <a:t>建筑物总体布局说明 </a:t>
            </a:r>
            <a:r>
              <a:rPr lang="en-US" altLang="zh-CN" sz="2800" b="1" dirty="0" smtClean="0">
                <a:solidFill>
                  <a:srgbClr val="7030A0"/>
                </a:solidFill>
                <a:latin typeface="Times New Roman" panose="02020603050405020304" pitchFamily="18" charset="0"/>
                <a:cs typeface="Times New Roman" panose="02020603050405020304" pitchFamily="18" charset="0"/>
              </a:rPr>
              <a:t>CEPC Facilities &amp; Tunnels</a:t>
            </a:r>
            <a:endParaRPr lang="zh-CN" altLang="en-US" sz="2800" b="1" dirty="0" smtClean="0"/>
          </a:p>
        </p:txBody>
      </p:sp>
      <p:graphicFrame>
        <p:nvGraphicFramePr>
          <p:cNvPr id="17411" name="Object 3"/>
          <p:cNvGraphicFramePr>
            <a:graphicFrameLocks noChangeAspect="1"/>
          </p:cNvGraphicFramePr>
          <p:nvPr/>
        </p:nvGraphicFramePr>
        <p:xfrm>
          <a:off x="5219700" y="1557338"/>
          <a:ext cx="3529013" cy="3527425"/>
        </p:xfrm>
        <a:graphic>
          <a:graphicData uri="http://schemas.openxmlformats.org/presentationml/2006/ole">
            <mc:AlternateContent xmlns:mc="http://schemas.openxmlformats.org/markup-compatibility/2006">
              <mc:Choice xmlns:v="urn:schemas-microsoft-com:vml" Requires="v">
                <p:oleObj spid="_x0000_s3163" name="Acrobat Document" r:id="rId3" imgW="3579120" imgH="3579120" progId="AcroExch.Document.7">
                  <p:embed/>
                </p:oleObj>
              </mc:Choice>
              <mc:Fallback>
                <p:oleObj name="Acrobat Document" r:id="rId3" imgW="3579120" imgH="3579120"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1557338"/>
                        <a:ext cx="3529013"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2" name="内容占位符 2"/>
          <p:cNvSpPr>
            <a:spLocks noGrp="1"/>
          </p:cNvSpPr>
          <p:nvPr>
            <p:ph idx="4294967295"/>
          </p:nvPr>
        </p:nvSpPr>
        <p:spPr>
          <a:xfrm>
            <a:off x="457200" y="1049927"/>
            <a:ext cx="8229600" cy="5472112"/>
          </a:xfrm>
        </p:spPr>
        <p:txBody>
          <a:bodyPr/>
          <a:lstStyle/>
          <a:p>
            <a:pPr eaLnBrk="1" hangingPunct="1">
              <a:lnSpc>
                <a:spcPct val="90000"/>
              </a:lnSpc>
            </a:pPr>
            <a:r>
              <a:rPr lang="zh-CN" altLang="en-US" sz="2400" b="1" smtClean="0"/>
              <a:t>基本条件</a:t>
            </a:r>
            <a:endParaRPr lang="en-US" altLang="zh-CN" sz="2400" b="1" smtClean="0"/>
          </a:p>
          <a:p>
            <a:pPr lvl="1" eaLnBrk="1" hangingPunct="1">
              <a:lnSpc>
                <a:spcPct val="90000"/>
              </a:lnSpc>
            </a:pPr>
            <a:r>
              <a:rPr lang="zh-CN" altLang="en-US" sz="2000" b="1" smtClean="0"/>
              <a:t>主环（与增强器共环）</a:t>
            </a:r>
            <a:endParaRPr lang="en-US" altLang="zh-CN" sz="2000" b="1" smtClean="0"/>
          </a:p>
          <a:p>
            <a:pPr lvl="2" eaLnBrk="1" hangingPunct="1">
              <a:lnSpc>
                <a:spcPct val="90000"/>
              </a:lnSpc>
            </a:pPr>
            <a:r>
              <a:rPr lang="zh-CN" altLang="en-US" sz="2000" b="1" smtClean="0"/>
              <a:t>隧道长度：</a:t>
            </a:r>
            <a:r>
              <a:rPr lang="en-US" altLang="zh-CN" sz="2000" b="1" smtClean="0"/>
              <a:t>53.6km</a:t>
            </a:r>
          </a:p>
          <a:p>
            <a:pPr lvl="2" eaLnBrk="1" hangingPunct="1">
              <a:lnSpc>
                <a:spcPct val="90000"/>
              </a:lnSpc>
            </a:pPr>
            <a:r>
              <a:rPr lang="zh-CN" altLang="en-US" sz="2000" b="1" smtClean="0"/>
              <a:t>直线段：</a:t>
            </a:r>
            <a:r>
              <a:rPr lang="en-US" altLang="zh-CN" sz="2000" b="1" smtClean="0"/>
              <a:t>16</a:t>
            </a:r>
            <a:r>
              <a:rPr lang="zh-CN" altLang="en-US" sz="2000" b="1" smtClean="0"/>
              <a:t>段</a:t>
            </a:r>
            <a:r>
              <a:rPr lang="en-US" altLang="zh-CN" sz="2000" b="1" smtClean="0"/>
              <a:t>   </a:t>
            </a:r>
          </a:p>
          <a:p>
            <a:pPr lvl="3" eaLnBrk="1" hangingPunct="1">
              <a:lnSpc>
                <a:spcPct val="90000"/>
              </a:lnSpc>
            </a:pPr>
            <a:r>
              <a:rPr lang="zh-CN" altLang="en-US" sz="1800" b="1" smtClean="0"/>
              <a:t>高频段：</a:t>
            </a:r>
            <a:r>
              <a:rPr lang="en-US" altLang="zh-CN" sz="1800" b="1" smtClean="0"/>
              <a:t>8</a:t>
            </a:r>
            <a:r>
              <a:rPr lang="zh-CN" altLang="en-US" sz="1800" b="1" smtClean="0"/>
              <a:t>段   </a:t>
            </a:r>
            <a:r>
              <a:rPr lang="en-US" altLang="zh-CN" sz="1800" b="1" smtClean="0"/>
              <a:t>L=176m</a:t>
            </a:r>
          </a:p>
          <a:p>
            <a:pPr lvl="3" eaLnBrk="1" hangingPunct="1">
              <a:lnSpc>
                <a:spcPct val="90000"/>
              </a:lnSpc>
            </a:pPr>
            <a:r>
              <a:rPr lang="zh-CN" altLang="en-US" sz="1800" b="1" smtClean="0"/>
              <a:t>对撞区：</a:t>
            </a:r>
            <a:r>
              <a:rPr lang="en-US" altLang="zh-CN" sz="1800" b="1" smtClean="0"/>
              <a:t>2 </a:t>
            </a:r>
            <a:r>
              <a:rPr lang="zh-CN" altLang="en-US" sz="1800" b="1" smtClean="0"/>
              <a:t>段</a:t>
            </a:r>
            <a:r>
              <a:rPr lang="en-US" altLang="zh-CN" sz="1800" b="1" smtClean="0"/>
              <a:t>  L=700m     </a:t>
            </a:r>
          </a:p>
          <a:p>
            <a:pPr lvl="3" eaLnBrk="1" hangingPunct="1">
              <a:lnSpc>
                <a:spcPct val="90000"/>
              </a:lnSpc>
              <a:buFont typeface="Arial" charset="0"/>
              <a:buNone/>
            </a:pPr>
            <a:r>
              <a:rPr lang="en-US" altLang="zh-CN" sz="1800" b="1" smtClean="0"/>
              <a:t>                    </a:t>
            </a:r>
            <a:r>
              <a:rPr lang="zh-CN" altLang="en-US" sz="1800" b="1" smtClean="0"/>
              <a:t>（预留</a:t>
            </a:r>
            <a:r>
              <a:rPr lang="en-US" altLang="zh-CN" sz="1800" b="1" smtClean="0"/>
              <a:t>2</a:t>
            </a:r>
            <a:r>
              <a:rPr lang="zh-CN" altLang="en-US" sz="1800" b="1" smtClean="0"/>
              <a:t>段，</a:t>
            </a:r>
            <a:r>
              <a:rPr lang="en-US" altLang="zh-CN" sz="1800" b="1" smtClean="0"/>
              <a:t>700m</a:t>
            </a:r>
            <a:r>
              <a:rPr lang="zh-CN" altLang="en-US" sz="1800" b="1" smtClean="0"/>
              <a:t>？）</a:t>
            </a:r>
            <a:endParaRPr lang="en-US" altLang="zh-CN" sz="1800" b="1" smtClean="0"/>
          </a:p>
          <a:p>
            <a:pPr lvl="3" eaLnBrk="1" hangingPunct="1">
              <a:lnSpc>
                <a:spcPct val="90000"/>
              </a:lnSpc>
            </a:pPr>
            <a:r>
              <a:rPr lang="zh-CN" altLang="en-US" sz="1800" b="1" smtClean="0"/>
              <a:t>正负电子注入、废束引出位置？</a:t>
            </a:r>
            <a:endParaRPr lang="en-US" altLang="zh-CN" sz="1800" b="1" smtClean="0"/>
          </a:p>
          <a:p>
            <a:pPr lvl="2" eaLnBrk="1" hangingPunct="1">
              <a:lnSpc>
                <a:spcPct val="90000"/>
              </a:lnSpc>
            </a:pPr>
            <a:r>
              <a:rPr lang="zh-CN" altLang="en-US" sz="2000" b="1" smtClean="0"/>
              <a:t>弧区：</a:t>
            </a:r>
            <a:r>
              <a:rPr lang="en-US" altLang="zh-CN" sz="2000" b="1" smtClean="0"/>
              <a:t>16</a:t>
            </a:r>
            <a:r>
              <a:rPr lang="zh-CN" altLang="en-US" sz="2000" b="1" smtClean="0"/>
              <a:t>段 </a:t>
            </a:r>
            <a:endParaRPr lang="en-US" altLang="zh-CN" sz="2000" b="1" smtClean="0"/>
          </a:p>
          <a:p>
            <a:pPr lvl="3" eaLnBrk="1" hangingPunct="1">
              <a:lnSpc>
                <a:spcPct val="90000"/>
              </a:lnSpc>
            </a:pPr>
            <a:r>
              <a:rPr lang="en-US" altLang="zh-CN" sz="1800" b="1" smtClean="0"/>
              <a:t>B</a:t>
            </a:r>
            <a:r>
              <a:rPr lang="zh-CN" altLang="en-US" sz="1800" b="1" smtClean="0"/>
              <a:t>铁偏转半径：</a:t>
            </a:r>
            <a:r>
              <a:rPr lang="en-US" altLang="zh-CN" sz="1800" b="1" smtClean="0"/>
              <a:t>6.094 km</a:t>
            </a:r>
          </a:p>
          <a:p>
            <a:pPr lvl="3" eaLnBrk="1" hangingPunct="1">
              <a:lnSpc>
                <a:spcPct val="90000"/>
              </a:lnSpc>
            </a:pPr>
            <a:r>
              <a:rPr lang="en-US" altLang="zh-CN" sz="1800" b="1" smtClean="0"/>
              <a:t>L=3043m</a:t>
            </a:r>
          </a:p>
          <a:p>
            <a:pPr lvl="1" eaLnBrk="1" hangingPunct="1">
              <a:lnSpc>
                <a:spcPct val="90000"/>
              </a:lnSpc>
            </a:pPr>
            <a:r>
              <a:rPr lang="zh-CN" altLang="en-US" sz="2000" b="1" smtClean="0"/>
              <a:t>实验大厅 ： </a:t>
            </a:r>
            <a:r>
              <a:rPr lang="en-US" altLang="zh-CN" sz="2000" b="1" smtClean="0"/>
              <a:t>2</a:t>
            </a:r>
            <a:r>
              <a:rPr lang="zh-CN" altLang="en-US" sz="2000" b="1" smtClean="0"/>
              <a:t>个，预留</a:t>
            </a:r>
            <a:r>
              <a:rPr lang="en-US" altLang="zh-CN" sz="2000" b="1" smtClean="0"/>
              <a:t>2</a:t>
            </a:r>
            <a:r>
              <a:rPr lang="zh-CN" altLang="en-US" sz="2000" b="1" smtClean="0"/>
              <a:t>个</a:t>
            </a:r>
            <a:endParaRPr lang="en-US" altLang="zh-CN" sz="2000" b="1" smtClean="0"/>
          </a:p>
          <a:p>
            <a:pPr lvl="1" eaLnBrk="1" hangingPunct="1">
              <a:lnSpc>
                <a:spcPct val="90000"/>
              </a:lnSpc>
            </a:pPr>
            <a:r>
              <a:rPr lang="zh-CN" altLang="en-US" sz="2000" b="1" smtClean="0"/>
              <a:t>注入器</a:t>
            </a:r>
            <a:endParaRPr lang="en-US" altLang="zh-CN" sz="2000" b="1" smtClean="0"/>
          </a:p>
          <a:p>
            <a:pPr lvl="2" eaLnBrk="1" hangingPunct="1">
              <a:lnSpc>
                <a:spcPct val="90000"/>
              </a:lnSpc>
            </a:pPr>
            <a:r>
              <a:rPr lang="zh-CN" altLang="en-US" sz="2000" b="1" smtClean="0"/>
              <a:t>直线加速器隧道 </a:t>
            </a:r>
            <a:r>
              <a:rPr lang="en-US" altLang="zh-CN" sz="2000" b="1" smtClean="0"/>
              <a:t>:</a:t>
            </a:r>
            <a:r>
              <a:rPr lang="zh-CN" altLang="en-US" sz="2000" b="1" smtClean="0"/>
              <a:t>   </a:t>
            </a:r>
            <a:r>
              <a:rPr lang="en-US" altLang="zh-CN" sz="2000" b="1" smtClean="0"/>
              <a:t>L = 500m</a:t>
            </a:r>
          </a:p>
          <a:p>
            <a:pPr lvl="2" eaLnBrk="1" hangingPunct="1">
              <a:lnSpc>
                <a:spcPct val="90000"/>
              </a:lnSpc>
            </a:pPr>
            <a:r>
              <a:rPr lang="zh-CN" altLang="en-US" sz="2000" b="1" smtClean="0"/>
              <a:t>输运线隧道 </a:t>
            </a:r>
            <a:r>
              <a:rPr lang="en-US" altLang="zh-CN" sz="2000" b="1" smtClean="0"/>
              <a:t>:</a:t>
            </a:r>
            <a:r>
              <a:rPr lang="zh-CN" altLang="en-US" sz="2000" b="1" smtClean="0"/>
              <a:t>   </a:t>
            </a:r>
            <a:r>
              <a:rPr lang="en-US" altLang="zh-CN" sz="2000" b="1" smtClean="0"/>
              <a:t> L = </a:t>
            </a:r>
            <a:r>
              <a:rPr lang="zh-CN" altLang="en-US" sz="2000" b="1" smtClean="0"/>
              <a:t>？</a:t>
            </a:r>
            <a:r>
              <a:rPr lang="en-US" altLang="zh-CN" sz="2000" b="1" smtClean="0"/>
              <a:t>m</a:t>
            </a:r>
          </a:p>
        </p:txBody>
      </p:sp>
      <p:sp>
        <p:nvSpPr>
          <p:cNvPr id="5" name="TextBox 4"/>
          <p:cNvSpPr txBox="1"/>
          <p:nvPr/>
        </p:nvSpPr>
        <p:spPr>
          <a:xfrm>
            <a:off x="6602824" y="6096000"/>
            <a:ext cx="708848" cy="369332"/>
          </a:xfrm>
          <a:prstGeom prst="rect">
            <a:avLst/>
          </a:prstGeom>
          <a:noFill/>
        </p:spPr>
        <p:txBody>
          <a:bodyPr wrap="none" rtlCol="0">
            <a:spAutoFit/>
          </a:bodyPr>
          <a:lstStyle/>
          <a:p>
            <a:r>
              <a:rPr lang="en-US" altLang="zh-CN" dirty="0" smtClean="0">
                <a:solidFill>
                  <a:srgbClr val="00B0F0"/>
                </a:solidFill>
              </a:rPr>
              <a:t>F. Yan</a:t>
            </a:r>
            <a:endParaRPr lang="zh-CN" altLang="en-US" dirty="0">
              <a:solidFill>
                <a:srgbClr val="00B0F0"/>
              </a:solidFill>
            </a:endParaRPr>
          </a:p>
        </p:txBody>
      </p:sp>
    </p:spTree>
    <p:extLst>
      <p:ext uri="{BB962C8B-B14F-4D97-AF65-F5344CB8AC3E}">
        <p14:creationId xmlns:p14="http://schemas.microsoft.com/office/powerpoint/2010/main" val="14814549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1"/>
          <p:cNvSpPr>
            <a:spLocks noGrp="1"/>
          </p:cNvSpPr>
          <p:nvPr>
            <p:ph type="title" idx="4294967295"/>
          </p:nvPr>
        </p:nvSpPr>
        <p:spPr>
          <a:xfrm>
            <a:off x="457200" y="115888"/>
            <a:ext cx="8229600" cy="865187"/>
          </a:xfrm>
        </p:spPr>
        <p:txBody>
          <a:bodyPr/>
          <a:lstStyle/>
          <a:p>
            <a:pPr eaLnBrk="1" hangingPunct="1"/>
            <a:r>
              <a:rPr lang="en-US" altLang="zh-CN" sz="2800" b="1" dirty="0" smtClean="0">
                <a:solidFill>
                  <a:srgbClr val="0000CC"/>
                </a:solidFill>
                <a:latin typeface="Times New Roman" panose="02020603050405020304" pitchFamily="18" charset="0"/>
                <a:cs typeface="Times New Roman" panose="02020603050405020304" pitchFamily="18" charset="0"/>
              </a:rPr>
              <a:t>CEPC Facilities &amp; Tunnels</a:t>
            </a:r>
            <a:endParaRPr lang="zh-CN" altLang="en-US" sz="2800" b="1" dirty="0" smtClean="0">
              <a:solidFill>
                <a:srgbClr val="0000CC"/>
              </a:solidFill>
            </a:endParaRPr>
          </a:p>
        </p:txBody>
      </p:sp>
      <p:sp>
        <p:nvSpPr>
          <p:cNvPr id="5" name="TextBox 4"/>
          <p:cNvSpPr txBox="1"/>
          <p:nvPr/>
        </p:nvSpPr>
        <p:spPr>
          <a:xfrm>
            <a:off x="8077200" y="6316108"/>
            <a:ext cx="708848" cy="369332"/>
          </a:xfrm>
          <a:prstGeom prst="rect">
            <a:avLst/>
          </a:prstGeom>
          <a:noFill/>
        </p:spPr>
        <p:txBody>
          <a:bodyPr wrap="none" rtlCol="0">
            <a:spAutoFit/>
          </a:bodyPr>
          <a:lstStyle/>
          <a:p>
            <a:r>
              <a:rPr lang="en-US" altLang="zh-CN" dirty="0" smtClean="0">
                <a:solidFill>
                  <a:srgbClr val="00B0F0"/>
                </a:solidFill>
              </a:rPr>
              <a:t>F. Yan</a:t>
            </a:r>
            <a:endParaRPr lang="zh-CN" altLang="en-US" dirty="0">
              <a:solidFill>
                <a:srgbClr val="00B0F0"/>
              </a:solidFil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533" y="914400"/>
            <a:ext cx="3852153" cy="2407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791792"/>
            <a:ext cx="3518723" cy="2652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444604"/>
            <a:ext cx="4064738"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5779" y="3597430"/>
            <a:ext cx="357026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38783" y="6295497"/>
            <a:ext cx="7130798" cy="369332"/>
          </a:xfrm>
          <a:prstGeom prst="rect">
            <a:avLst/>
          </a:prstGeom>
          <a:noFill/>
        </p:spPr>
        <p:txBody>
          <a:bodyPr wrap="none" rtlCol="0">
            <a:spAutoFit/>
          </a:bodyPr>
          <a:lstStyle/>
          <a:p>
            <a:r>
              <a:rPr lang="en-US" altLang="zh-CN" b="1" dirty="0">
                <a:solidFill>
                  <a:srgbClr val="7030A0"/>
                </a:solidFill>
              </a:rPr>
              <a:t>w</a:t>
            </a:r>
            <a:r>
              <a:rPr lang="en-US" altLang="zh-CN" b="1" dirty="0" smtClean="0">
                <a:solidFill>
                  <a:srgbClr val="7030A0"/>
                </a:solidFill>
              </a:rPr>
              <a:t>orks closely with accelerator group and engineering company </a:t>
            </a:r>
            <a:r>
              <a:rPr lang="en-US" altLang="zh-CN" b="1" dirty="0" err="1" smtClean="0">
                <a:solidFill>
                  <a:srgbClr val="7030A0"/>
                </a:solidFill>
              </a:rPr>
              <a:t>Huanghe</a:t>
            </a:r>
            <a:endParaRPr lang="zh-CN" altLang="en-US" b="1" dirty="0">
              <a:solidFill>
                <a:srgbClr val="7030A0"/>
              </a:solidFill>
            </a:endParaRPr>
          </a:p>
        </p:txBody>
      </p:sp>
      <p:sp>
        <p:nvSpPr>
          <p:cNvPr id="9" name="矩形 8"/>
          <p:cNvSpPr/>
          <p:nvPr/>
        </p:nvSpPr>
        <p:spPr>
          <a:xfrm>
            <a:off x="355750" y="1752600"/>
            <a:ext cx="8637176" cy="2739211"/>
          </a:xfrm>
          <a:prstGeom prst="rect">
            <a:avLst/>
          </a:prstGeom>
          <a:solidFill>
            <a:schemeClr val="bg2">
              <a:lumMod val="90000"/>
            </a:schemeClr>
          </a:solidFill>
        </p:spPr>
        <p:txBody>
          <a:bodyPr wrap="square">
            <a:spAutoFit/>
          </a:bodyPr>
          <a:lstStyle/>
          <a:p>
            <a:pPr lvl="0">
              <a:spcBef>
                <a:spcPts val="600"/>
              </a:spcBef>
            </a:pPr>
            <a:r>
              <a:rPr lang="zh-CN" altLang="zh-CN" sz="3200" b="1" dirty="0">
                <a:solidFill>
                  <a:srgbClr val="7030A0"/>
                </a:solidFill>
                <a:cs typeface="Times New Roman"/>
              </a:rPr>
              <a:t>地下隧道建设</a:t>
            </a:r>
            <a:r>
              <a:rPr lang="en-US" altLang="zh-CN" sz="3200" b="1" dirty="0">
                <a:solidFill>
                  <a:srgbClr val="7030A0"/>
                </a:solidFill>
                <a:cs typeface="Times New Roman"/>
              </a:rPr>
              <a:t> </a:t>
            </a:r>
            <a:r>
              <a:rPr lang="en-US" altLang="zh-CN" sz="2800" dirty="0">
                <a:solidFill>
                  <a:srgbClr val="000000"/>
                </a:solidFill>
                <a:cs typeface="Times New Roman"/>
              </a:rPr>
              <a:t>–</a:t>
            </a:r>
            <a:r>
              <a:rPr lang="zh-CN" altLang="en-US" sz="2800" b="1" dirty="0">
                <a:solidFill>
                  <a:srgbClr val="000099"/>
                </a:solidFill>
                <a:cs typeface="Times New Roman"/>
              </a:rPr>
              <a:t>施工方法，防、排水，</a:t>
            </a:r>
            <a:endParaRPr lang="en-US" altLang="zh-CN" sz="2800" b="1" dirty="0">
              <a:solidFill>
                <a:srgbClr val="000099"/>
              </a:solidFill>
              <a:cs typeface="Times New Roman"/>
            </a:endParaRPr>
          </a:p>
          <a:p>
            <a:pPr lvl="0">
              <a:spcBef>
                <a:spcPts val="600"/>
              </a:spcBef>
            </a:pPr>
            <a:r>
              <a:rPr lang="en-US" altLang="zh-CN" sz="2800" b="1" dirty="0">
                <a:solidFill>
                  <a:srgbClr val="000099"/>
                </a:solidFill>
                <a:cs typeface="Times New Roman"/>
              </a:rPr>
              <a:t>          </a:t>
            </a:r>
            <a:r>
              <a:rPr lang="en-US" altLang="zh-CN" sz="2800" b="1" dirty="0" smtClean="0">
                <a:solidFill>
                  <a:srgbClr val="000099"/>
                </a:solidFill>
                <a:cs typeface="Times New Roman"/>
              </a:rPr>
              <a:t>                       </a:t>
            </a:r>
            <a:r>
              <a:rPr lang="zh-CN" altLang="en-US" sz="2800" b="1" dirty="0" smtClean="0">
                <a:solidFill>
                  <a:srgbClr val="000099"/>
                </a:solidFill>
                <a:cs typeface="Times New Roman"/>
              </a:rPr>
              <a:t>通风</a:t>
            </a:r>
            <a:r>
              <a:rPr lang="zh-CN" altLang="en-US" sz="2800" b="1" dirty="0">
                <a:solidFill>
                  <a:srgbClr val="000099"/>
                </a:solidFill>
                <a:cs typeface="Times New Roman"/>
              </a:rPr>
              <a:t>，辐射防护，电子仪器厅，</a:t>
            </a:r>
            <a:r>
              <a:rPr lang="en-US" altLang="zh-CN" sz="2800" b="1" dirty="0">
                <a:solidFill>
                  <a:srgbClr val="000099"/>
                </a:solidFill>
                <a:cs typeface="Times New Roman"/>
              </a:rPr>
              <a:t>….</a:t>
            </a:r>
            <a:endParaRPr lang="en-US" altLang="zh-CN" sz="2800" dirty="0">
              <a:solidFill>
                <a:srgbClr val="000000"/>
              </a:solidFill>
              <a:cs typeface="Times New Roman"/>
            </a:endParaRPr>
          </a:p>
          <a:p>
            <a:pPr lvl="0">
              <a:spcBef>
                <a:spcPts val="600"/>
              </a:spcBef>
            </a:pPr>
            <a:r>
              <a:rPr lang="zh-CN" altLang="en-US" sz="3200" b="1" dirty="0">
                <a:solidFill>
                  <a:srgbClr val="7030A0"/>
                </a:solidFill>
                <a:cs typeface="Times New Roman"/>
              </a:rPr>
              <a:t>地面设施 </a:t>
            </a:r>
            <a:r>
              <a:rPr lang="en-US" altLang="zh-CN" sz="2800" dirty="0">
                <a:solidFill>
                  <a:srgbClr val="000000"/>
                </a:solidFill>
                <a:cs typeface="Times New Roman"/>
              </a:rPr>
              <a:t>– </a:t>
            </a:r>
            <a:r>
              <a:rPr lang="zh-CN" altLang="en-US" sz="2800" b="1" dirty="0">
                <a:solidFill>
                  <a:srgbClr val="000099"/>
                </a:solidFill>
                <a:cs typeface="Times New Roman"/>
              </a:rPr>
              <a:t>实验厅，供电，制冷，消防，</a:t>
            </a:r>
            <a:endParaRPr lang="en-US" altLang="zh-CN" sz="2800" b="1" dirty="0">
              <a:solidFill>
                <a:srgbClr val="000099"/>
              </a:solidFill>
              <a:cs typeface="Times New Roman"/>
            </a:endParaRPr>
          </a:p>
          <a:p>
            <a:pPr lvl="0">
              <a:spcBef>
                <a:spcPts val="600"/>
              </a:spcBef>
            </a:pPr>
            <a:r>
              <a:rPr lang="en-US" altLang="zh-CN" sz="2800" b="1" dirty="0">
                <a:solidFill>
                  <a:srgbClr val="000099"/>
                </a:solidFill>
                <a:cs typeface="Times New Roman"/>
              </a:rPr>
              <a:t>           </a:t>
            </a:r>
            <a:r>
              <a:rPr lang="en-US" altLang="zh-CN" sz="2800" b="1" dirty="0" smtClean="0">
                <a:solidFill>
                  <a:srgbClr val="000099"/>
                </a:solidFill>
                <a:cs typeface="Times New Roman"/>
              </a:rPr>
              <a:t>            </a:t>
            </a:r>
            <a:r>
              <a:rPr lang="zh-CN" altLang="en-US" sz="2800" b="1" dirty="0" smtClean="0">
                <a:solidFill>
                  <a:srgbClr val="000099"/>
                </a:solidFill>
                <a:cs typeface="Times New Roman"/>
              </a:rPr>
              <a:t>交通</a:t>
            </a:r>
            <a:r>
              <a:rPr lang="zh-CN" altLang="en-US" sz="2800" b="1" dirty="0">
                <a:solidFill>
                  <a:srgbClr val="000099"/>
                </a:solidFill>
                <a:cs typeface="Times New Roman"/>
              </a:rPr>
              <a:t>，竖井，</a:t>
            </a:r>
            <a:r>
              <a:rPr lang="en-US" altLang="zh-CN" sz="2800" b="1" dirty="0">
                <a:solidFill>
                  <a:srgbClr val="000099"/>
                </a:solidFill>
                <a:cs typeface="Times New Roman"/>
              </a:rPr>
              <a:t>access points, </a:t>
            </a:r>
            <a:endParaRPr lang="en-US" altLang="zh-CN" sz="2800" dirty="0">
              <a:solidFill>
                <a:srgbClr val="000000"/>
              </a:solidFill>
              <a:cs typeface="Times New Roman"/>
            </a:endParaRPr>
          </a:p>
          <a:p>
            <a:pPr lvl="0">
              <a:spcBef>
                <a:spcPts val="600"/>
              </a:spcBef>
            </a:pPr>
            <a:r>
              <a:rPr lang="zh-CN" altLang="en-US" sz="3200" b="1" dirty="0">
                <a:solidFill>
                  <a:srgbClr val="7030A0"/>
                </a:solidFill>
                <a:cs typeface="Times New Roman"/>
              </a:rPr>
              <a:t>其他</a:t>
            </a:r>
            <a:r>
              <a:rPr lang="zh-CN" altLang="en-US" sz="2800" dirty="0">
                <a:solidFill>
                  <a:srgbClr val="000000"/>
                </a:solidFill>
                <a:cs typeface="Times New Roman"/>
              </a:rPr>
              <a:t> </a:t>
            </a:r>
            <a:r>
              <a:rPr lang="en-US" altLang="zh-CN" sz="2800" dirty="0">
                <a:solidFill>
                  <a:srgbClr val="000000"/>
                </a:solidFill>
                <a:cs typeface="Times New Roman"/>
              </a:rPr>
              <a:t>–</a:t>
            </a:r>
            <a:r>
              <a:rPr lang="zh-CN" altLang="en-US" sz="2800" dirty="0">
                <a:solidFill>
                  <a:srgbClr val="000000"/>
                </a:solidFill>
                <a:cs typeface="Times New Roman"/>
              </a:rPr>
              <a:t> </a:t>
            </a:r>
            <a:r>
              <a:rPr lang="zh-CN" altLang="en-US" sz="2800" b="1" dirty="0">
                <a:solidFill>
                  <a:srgbClr val="000099"/>
                </a:solidFill>
                <a:cs typeface="Times New Roman"/>
              </a:rPr>
              <a:t>节能减排，工期，</a:t>
            </a:r>
            <a:r>
              <a:rPr lang="zh-CN" altLang="en-US" sz="2800" b="1" dirty="0">
                <a:solidFill>
                  <a:srgbClr val="C00000"/>
                </a:solidFill>
                <a:cs typeface="Times New Roman"/>
              </a:rPr>
              <a:t>整体造价</a:t>
            </a:r>
            <a:endParaRPr lang="en-US" altLang="zh-CN" sz="2800" b="1" dirty="0">
              <a:solidFill>
                <a:srgbClr val="C00000"/>
              </a:solidFill>
              <a:cs typeface="Times New Roman"/>
            </a:endParaRPr>
          </a:p>
        </p:txBody>
      </p:sp>
    </p:spTree>
    <p:extLst>
      <p:ext uri="{BB962C8B-B14F-4D97-AF65-F5344CB8AC3E}">
        <p14:creationId xmlns:p14="http://schemas.microsoft.com/office/powerpoint/2010/main" val="34518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67600" y="6280666"/>
            <a:ext cx="708848" cy="369332"/>
          </a:xfrm>
          <a:prstGeom prst="rect">
            <a:avLst/>
          </a:prstGeom>
          <a:noFill/>
        </p:spPr>
        <p:txBody>
          <a:bodyPr wrap="none" rtlCol="0">
            <a:spAutoFit/>
          </a:bodyPr>
          <a:lstStyle/>
          <a:p>
            <a:r>
              <a:rPr lang="en-US" altLang="zh-CN" dirty="0" smtClean="0">
                <a:solidFill>
                  <a:srgbClr val="00B0F0"/>
                </a:solidFill>
              </a:rPr>
              <a:t>F. Yan</a:t>
            </a:r>
            <a:endParaRPr lang="zh-CN" altLang="en-US" dirty="0">
              <a:solidFill>
                <a:srgbClr val="00B0F0"/>
              </a:solidFill>
            </a:endParaRPr>
          </a:p>
        </p:txBody>
      </p:sp>
      <p:sp>
        <p:nvSpPr>
          <p:cNvPr id="8" name="Rectangle 2"/>
          <p:cNvSpPr>
            <a:spLocks noGrp="1"/>
          </p:cNvSpPr>
          <p:nvPr>
            <p:ph type="title"/>
          </p:nvPr>
        </p:nvSpPr>
        <p:spPr>
          <a:xfrm>
            <a:off x="457200" y="609600"/>
            <a:ext cx="8229600" cy="1143000"/>
          </a:xfrm>
        </p:spPr>
        <p:txBody>
          <a:bodyPr/>
          <a:lstStyle/>
          <a:p>
            <a:pPr eaLnBrk="1" hangingPunct="1"/>
            <a:r>
              <a:rPr lang="zh-CN" altLang="en-US" dirty="0" smtClean="0">
                <a:solidFill>
                  <a:schemeClr val="hlink"/>
                </a:solidFill>
              </a:rPr>
              <a:t>近期完成的工作</a:t>
            </a:r>
          </a:p>
        </p:txBody>
      </p:sp>
      <p:sp>
        <p:nvSpPr>
          <p:cNvPr id="9" name="Rectangle 3"/>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Font typeface="Wingdings" pitchFamily="2" charset="2"/>
              <a:buChar char="Ø"/>
              <a:defRPr sz="2800" kern="1200">
                <a:solidFill>
                  <a:schemeClr val="tx1"/>
                </a:solidFill>
                <a:latin typeface="黑体" panose="02010600030101010101" pitchFamily="2" charset="-122"/>
                <a:ea typeface="黑体" panose="02010600030101010101" pitchFamily="2" charset="-122"/>
                <a:cs typeface="+mn-cs"/>
              </a:defRPr>
            </a:lvl1pPr>
            <a:lvl2pPr marL="800100" indent="-342900" algn="l" rtl="0" eaLnBrk="0" fontAlgn="base" hangingPunct="0">
              <a:spcBef>
                <a:spcPct val="20000"/>
              </a:spcBef>
              <a:spcAft>
                <a:spcPct val="0"/>
              </a:spcAft>
              <a:buFont typeface="Wingdings" pitchFamily="2" charset="2"/>
              <a:buChar char="l"/>
              <a:defRPr sz="2400" kern="1200">
                <a:solidFill>
                  <a:schemeClr val="tx1"/>
                </a:solidFill>
                <a:latin typeface="黑体" panose="02010600030101010101" pitchFamily="2" charset="-122"/>
                <a:ea typeface="黑体" panose="02010600030101010101" pitchFamily="2" charset="-122"/>
                <a:cs typeface="+mn-cs"/>
              </a:defRPr>
            </a:lvl2pPr>
            <a:lvl3pPr marL="1143000" indent="-228600" algn="l" rtl="0" eaLnBrk="0" fontAlgn="base" hangingPunct="0">
              <a:spcBef>
                <a:spcPct val="20000"/>
              </a:spcBef>
              <a:spcAft>
                <a:spcPct val="0"/>
              </a:spcAft>
              <a:buFont typeface="Arial" charset="0"/>
              <a:buChar char="•"/>
              <a:defRPr sz="2200" kern="1200">
                <a:solidFill>
                  <a:schemeClr val="tx1"/>
                </a:solidFill>
                <a:latin typeface="黑体" panose="02010600030101010101" pitchFamily="2" charset="-122"/>
                <a:ea typeface="黑体" panose="02010600030101010101" pitchFamily="2" charset="-122"/>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黑体" panose="02010600030101010101" pitchFamily="2" charset="-122"/>
                <a:ea typeface="黑体" panose="02010600030101010101" pitchFamily="2" charset="-122"/>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黑体" panose="02010600030101010101" pitchFamily="2" charset="-122"/>
                <a:ea typeface="黑体"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eaLnBrk="1" hangingPunct="1">
              <a:lnSpc>
                <a:spcPct val="90000"/>
              </a:lnSpc>
            </a:pPr>
            <a:r>
              <a:rPr lang="zh-CN" altLang="en-US" b="1" dirty="0" smtClean="0">
                <a:solidFill>
                  <a:srgbClr val="0070C0"/>
                </a:solidFill>
              </a:rPr>
              <a:t>对外联络</a:t>
            </a:r>
          </a:p>
          <a:p>
            <a:pPr marL="742950" lvl="1" indent="-285750" eaLnBrk="1" hangingPunct="1"/>
            <a:r>
              <a:rPr lang="zh-CN" altLang="en-US" b="1" dirty="0" smtClean="0"/>
              <a:t>组织赴陕西省、广州梅州等地现场考察，秦皇岛市地勘工作联络；</a:t>
            </a:r>
          </a:p>
          <a:p>
            <a:pPr marL="742950" lvl="1" indent="-285750" eaLnBrk="1" hangingPunct="1"/>
            <a:r>
              <a:rPr lang="zh-CN" altLang="en-US" b="1" dirty="0" smtClean="0"/>
              <a:t>与相关省市领导进行了初步接触，得到了积极响应。</a:t>
            </a:r>
            <a:endParaRPr lang="en-US" altLang="zh-CN" b="1" dirty="0" smtClean="0"/>
          </a:p>
          <a:p>
            <a:pPr marL="457200" lvl="1" indent="0" eaLnBrk="1" hangingPunct="1">
              <a:buNone/>
            </a:pPr>
            <a:endParaRPr lang="zh-CN" altLang="en-US" b="1" dirty="0" smtClean="0"/>
          </a:p>
          <a:p>
            <a:pPr marL="742950" lvl="1" indent="-285750" eaLnBrk="1" hangingPunct="1"/>
            <a:endParaRPr lang="zh-CN" altLang="en-US" b="1" dirty="0" smtClean="0"/>
          </a:p>
          <a:p>
            <a:pPr marL="342900" indent="-342900" eaLnBrk="1" hangingPunct="1">
              <a:lnSpc>
                <a:spcPct val="90000"/>
              </a:lnSpc>
            </a:pPr>
            <a:r>
              <a:rPr lang="zh-CN" altLang="zh-CN" b="1" dirty="0" smtClean="0">
                <a:solidFill>
                  <a:srgbClr val="0070C0"/>
                </a:solidFill>
              </a:rPr>
              <a:t>“十三五”重大科技基础设施计划（预研）</a:t>
            </a:r>
            <a:r>
              <a:rPr lang="zh-CN" altLang="en-US" b="1" dirty="0" smtClean="0">
                <a:solidFill>
                  <a:srgbClr val="0070C0"/>
                </a:solidFill>
              </a:rPr>
              <a:t>的申报及准备工作</a:t>
            </a:r>
          </a:p>
          <a:p>
            <a:pPr marL="742950" lvl="1" indent="-285750" eaLnBrk="1" hangingPunct="1">
              <a:lnSpc>
                <a:spcPct val="90000"/>
              </a:lnSpc>
            </a:pPr>
            <a:r>
              <a:rPr lang="zh-CN" altLang="en-US" b="1" dirty="0" smtClean="0"/>
              <a:t>正在组织编制申请书。</a:t>
            </a:r>
          </a:p>
          <a:p>
            <a:pPr marL="342900" indent="-342900" eaLnBrk="1" hangingPunct="1">
              <a:lnSpc>
                <a:spcPct val="90000"/>
              </a:lnSpc>
              <a:buFont typeface="Wingdings" pitchFamily="2" charset="2"/>
              <a:buNone/>
            </a:pPr>
            <a:endParaRPr lang="zh-CN" altLang="en-US" b="1" dirty="0" smtClean="0">
              <a:solidFill>
                <a:srgbClr val="0070C0"/>
              </a:solidFill>
            </a:endParaRPr>
          </a:p>
          <a:p>
            <a:pPr marL="742950" lvl="1" indent="-285750" eaLnBrk="1" hangingPunct="1"/>
            <a:endParaRPr lang="en-US" altLang="zh-CN" sz="2000" b="1" dirty="0" smtClean="0"/>
          </a:p>
        </p:txBody>
      </p:sp>
      <p:sp>
        <p:nvSpPr>
          <p:cNvPr id="10" name="标题 1"/>
          <p:cNvSpPr txBox="1">
            <a:spLocks/>
          </p:cNvSpPr>
          <p:nvPr/>
        </p:nvSpPr>
        <p:spPr bwMode="auto">
          <a:xfrm>
            <a:off x="152400" y="0"/>
            <a:ext cx="8229600" cy="73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kern="1200">
                <a:solidFill>
                  <a:schemeClr val="tx1"/>
                </a:solidFill>
                <a:latin typeface="黑体" panose="02010600030101010101" pitchFamily="2" charset="-122"/>
                <a:ea typeface="黑体" panose="02010600030101010101" pitchFamily="2" charset="-122"/>
                <a:cs typeface="+mj-cs"/>
              </a:defRPr>
            </a:lvl1pPr>
            <a:lvl2pPr algn="ctr" rtl="0" eaLnBrk="0" fontAlgn="base" hangingPunct="0">
              <a:spcBef>
                <a:spcPct val="0"/>
              </a:spcBef>
              <a:spcAft>
                <a:spcPct val="0"/>
              </a:spcAft>
              <a:defRPr sz="3200">
                <a:solidFill>
                  <a:schemeClr val="tx1"/>
                </a:solidFill>
                <a:latin typeface="黑体" pitchFamily="2" charset="-122"/>
                <a:ea typeface="黑体" pitchFamily="2" charset="-122"/>
              </a:defRPr>
            </a:lvl2pPr>
            <a:lvl3pPr algn="ctr" rtl="0" eaLnBrk="0" fontAlgn="base" hangingPunct="0">
              <a:spcBef>
                <a:spcPct val="0"/>
              </a:spcBef>
              <a:spcAft>
                <a:spcPct val="0"/>
              </a:spcAft>
              <a:defRPr sz="3200">
                <a:solidFill>
                  <a:schemeClr val="tx1"/>
                </a:solidFill>
                <a:latin typeface="黑体" pitchFamily="2" charset="-122"/>
                <a:ea typeface="黑体" pitchFamily="2" charset="-122"/>
              </a:defRPr>
            </a:lvl3pPr>
            <a:lvl4pPr algn="ctr" rtl="0" eaLnBrk="0" fontAlgn="base" hangingPunct="0">
              <a:spcBef>
                <a:spcPct val="0"/>
              </a:spcBef>
              <a:spcAft>
                <a:spcPct val="0"/>
              </a:spcAft>
              <a:defRPr sz="3200">
                <a:solidFill>
                  <a:schemeClr val="tx1"/>
                </a:solidFill>
                <a:latin typeface="黑体" pitchFamily="2" charset="-122"/>
                <a:ea typeface="黑体" pitchFamily="2" charset="-122"/>
              </a:defRPr>
            </a:lvl4pPr>
            <a:lvl5pPr algn="ctr" rtl="0" eaLnBrk="0" fontAlgn="base" hangingPunct="0">
              <a:spcBef>
                <a:spcPct val="0"/>
              </a:spcBef>
              <a:spcAft>
                <a:spcPct val="0"/>
              </a:spcAft>
              <a:defRPr sz="3200">
                <a:solidFill>
                  <a:schemeClr val="tx1"/>
                </a:solidFill>
                <a:latin typeface="黑体" pitchFamily="2" charset="-122"/>
                <a:ea typeface="黑体" pitchFamily="2" charset="-122"/>
              </a:defRPr>
            </a:lvl5pPr>
            <a:lvl6pPr marL="457200" algn="ctr" rtl="0" fontAlgn="base">
              <a:spcBef>
                <a:spcPct val="0"/>
              </a:spcBef>
              <a:spcAft>
                <a:spcPct val="0"/>
              </a:spcAft>
              <a:defRPr sz="3200">
                <a:solidFill>
                  <a:schemeClr val="tx1"/>
                </a:solidFill>
                <a:latin typeface="黑体" pitchFamily="2" charset="-122"/>
                <a:ea typeface="黑体" pitchFamily="2" charset="-122"/>
              </a:defRPr>
            </a:lvl6pPr>
            <a:lvl7pPr marL="914400" algn="ctr" rtl="0" fontAlgn="base">
              <a:spcBef>
                <a:spcPct val="0"/>
              </a:spcBef>
              <a:spcAft>
                <a:spcPct val="0"/>
              </a:spcAft>
              <a:defRPr sz="3200">
                <a:solidFill>
                  <a:schemeClr val="tx1"/>
                </a:solidFill>
                <a:latin typeface="黑体" pitchFamily="2" charset="-122"/>
                <a:ea typeface="黑体" pitchFamily="2" charset="-122"/>
              </a:defRPr>
            </a:lvl7pPr>
            <a:lvl8pPr marL="1371600" algn="ctr" rtl="0" fontAlgn="base">
              <a:spcBef>
                <a:spcPct val="0"/>
              </a:spcBef>
              <a:spcAft>
                <a:spcPct val="0"/>
              </a:spcAft>
              <a:defRPr sz="3200">
                <a:solidFill>
                  <a:schemeClr val="tx1"/>
                </a:solidFill>
                <a:latin typeface="黑体" pitchFamily="2" charset="-122"/>
                <a:ea typeface="黑体" pitchFamily="2" charset="-122"/>
              </a:defRPr>
            </a:lvl8pPr>
            <a:lvl9pPr marL="1828800" algn="ctr" rtl="0" fontAlgn="base">
              <a:spcBef>
                <a:spcPct val="0"/>
              </a:spcBef>
              <a:spcAft>
                <a:spcPct val="0"/>
              </a:spcAft>
              <a:defRPr sz="3200">
                <a:solidFill>
                  <a:schemeClr val="tx1"/>
                </a:solidFill>
                <a:latin typeface="黑体" pitchFamily="2" charset="-122"/>
                <a:ea typeface="黑体" pitchFamily="2" charset="-122"/>
              </a:defRPr>
            </a:lvl9pPr>
          </a:lstStyle>
          <a:p>
            <a:pPr algn="l" eaLnBrk="1" hangingPunct="1"/>
            <a:r>
              <a:rPr lang="en-US" altLang="zh-CN" b="1" smtClean="0">
                <a:solidFill>
                  <a:srgbClr val="0000FF"/>
                </a:solidFill>
                <a:latin typeface="Times New Roman" panose="02020603050405020304" pitchFamily="18" charset="0"/>
                <a:ea typeface="+mn-ea"/>
                <a:cs typeface="Times New Roman" panose="02020603050405020304" pitchFamily="18" charset="0"/>
              </a:rPr>
              <a:t>Office of Engineering and Support at IHEP </a:t>
            </a:r>
            <a:endParaRPr lang="zh-CN" altLang="en-US" b="1" dirty="0" smtClean="0">
              <a:solidFill>
                <a:srgbClr val="0000FF"/>
              </a:solidFill>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2972383" y="5562600"/>
            <a:ext cx="5058372" cy="400110"/>
          </a:xfrm>
          <a:prstGeom prst="rect">
            <a:avLst/>
          </a:prstGeom>
          <a:noFill/>
        </p:spPr>
        <p:txBody>
          <a:bodyPr wrap="none" rtlCol="0">
            <a:spAutoFit/>
          </a:bodyPr>
          <a:lstStyle/>
          <a:p>
            <a:r>
              <a:rPr lang="en-US" altLang="zh-CN" sz="2000" b="1" dirty="0" smtClean="0">
                <a:solidFill>
                  <a:srgbClr val="7030A0"/>
                </a:solidFill>
              </a:rPr>
              <a:t>Preparation for CEPC R&amp;D funding application</a:t>
            </a:r>
            <a:endParaRPr lang="zh-CN" altLang="en-US" sz="2000" b="1" dirty="0">
              <a:solidFill>
                <a:srgbClr val="7030A0"/>
              </a:solidFill>
            </a:endParaRPr>
          </a:p>
        </p:txBody>
      </p:sp>
      <p:sp>
        <p:nvSpPr>
          <p:cNvPr id="12" name="TextBox 11"/>
          <p:cNvSpPr txBox="1"/>
          <p:nvPr/>
        </p:nvSpPr>
        <p:spPr>
          <a:xfrm>
            <a:off x="3012041" y="3356344"/>
            <a:ext cx="4387548" cy="707886"/>
          </a:xfrm>
          <a:prstGeom prst="rect">
            <a:avLst/>
          </a:prstGeom>
          <a:noFill/>
        </p:spPr>
        <p:txBody>
          <a:bodyPr wrap="none" rtlCol="0">
            <a:spAutoFit/>
          </a:bodyPr>
          <a:lstStyle/>
          <a:p>
            <a:r>
              <a:rPr lang="en-US" altLang="zh-CN" sz="2000" b="1" dirty="0" smtClean="0">
                <a:solidFill>
                  <a:srgbClr val="7030A0"/>
                </a:solidFill>
              </a:rPr>
              <a:t>Exploration of more site options; </a:t>
            </a:r>
          </a:p>
          <a:p>
            <a:r>
              <a:rPr lang="en-US" altLang="zh-CN" sz="2000" b="1" dirty="0" smtClean="0">
                <a:solidFill>
                  <a:srgbClr val="7030A0"/>
                </a:solidFill>
              </a:rPr>
              <a:t>communication with local governments</a:t>
            </a:r>
            <a:endParaRPr lang="zh-CN" altLang="en-US" sz="2000" b="1" dirty="0">
              <a:solidFill>
                <a:srgbClr val="7030A0"/>
              </a:solidFill>
            </a:endParaRPr>
          </a:p>
        </p:txBody>
      </p:sp>
    </p:spTree>
    <p:extLst>
      <p:ext uri="{BB962C8B-B14F-4D97-AF65-F5344CB8AC3E}">
        <p14:creationId xmlns:p14="http://schemas.microsoft.com/office/powerpoint/2010/main" val="10009332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p:nvPr/>
        </p:nvSpPr>
        <p:spPr>
          <a:xfrm>
            <a:off x="7917" y="0"/>
            <a:ext cx="9144000" cy="523220"/>
          </a:xfrm>
          <a:prstGeom prst="rect">
            <a:avLst/>
          </a:prstGeom>
          <a:solidFill>
            <a:schemeClr val="tx2">
              <a:lumMod val="40000"/>
              <a:lumOff val="60000"/>
            </a:schemeClr>
          </a:solidFill>
        </p:spPr>
        <p:txBody>
          <a:bodyPr wrap="square">
            <a:spAutoFit/>
          </a:bodyPr>
          <a:lstStyle/>
          <a:p>
            <a:pPr algn="ctr"/>
            <a:r>
              <a:rPr lang="en-US" sz="2800" b="1" dirty="0" smtClean="0">
                <a:solidFill>
                  <a:srgbClr val="0000FF"/>
                </a:solidFill>
                <a:latin typeface="Times New Roman" pitchFamily="18" charset="0"/>
                <a:cs typeface="Times New Roman" pitchFamily="18" charset="0"/>
              </a:rPr>
              <a:t>CEPC</a:t>
            </a:r>
          </a:p>
        </p:txBody>
      </p:sp>
      <p:pic>
        <p:nvPicPr>
          <p:cNvPr id="12" name="Picture 2" descr="https://atlas.web.cern.ch/Atlas/GROUPS/PHYSICS/CONFNOTES/ATLAS-CONF-2012-093/fig_03b.png"/>
          <p:cNvPicPr>
            <a:picLocks noChangeAspect="1" noChangeArrowheads="1"/>
          </p:cNvPicPr>
          <p:nvPr/>
        </p:nvPicPr>
        <p:blipFill>
          <a:blip r:embed="rId2" cstate="print"/>
          <a:srcRect/>
          <a:stretch>
            <a:fillRect/>
          </a:stretch>
        </p:blipFill>
        <p:spPr bwMode="auto">
          <a:xfrm>
            <a:off x="381000" y="1512711"/>
            <a:ext cx="3581400" cy="2771464"/>
          </a:xfrm>
          <a:prstGeom prst="rect">
            <a:avLst/>
          </a:prstGeom>
          <a:noFill/>
        </p:spPr>
      </p:pic>
      <p:sp>
        <p:nvSpPr>
          <p:cNvPr id="13" name="TextBox 12"/>
          <p:cNvSpPr txBox="1"/>
          <p:nvPr/>
        </p:nvSpPr>
        <p:spPr>
          <a:xfrm>
            <a:off x="1073690" y="2898443"/>
            <a:ext cx="713665" cy="400110"/>
          </a:xfrm>
          <a:prstGeom prst="rect">
            <a:avLst/>
          </a:prstGeom>
          <a:solidFill>
            <a:srgbClr val="FF0000"/>
          </a:solidFill>
          <a:ln>
            <a:solidFill>
              <a:srgbClr val="000000"/>
            </a:solidFill>
          </a:ln>
        </p:spPr>
        <p:txBody>
          <a:bodyPr wrap="square" rtlCol="0">
            <a:spAutoFit/>
          </a:bodyPr>
          <a:lstStyle/>
          <a:p>
            <a:pPr algn="ctr"/>
            <a:r>
              <a:rPr lang="en-US" sz="2000" b="1" dirty="0">
                <a:solidFill>
                  <a:srgbClr val="FFFF00"/>
                </a:solidFill>
                <a:cs typeface="Arial" pitchFamily="34" charset="0"/>
              </a:rPr>
              <a:t>5</a:t>
            </a:r>
            <a:r>
              <a:rPr lang="en-US" sz="2000" b="1" dirty="0">
                <a:solidFill>
                  <a:srgbClr val="FFFF00"/>
                </a:solidFill>
                <a:ea typeface="Lucida Grande"/>
                <a:cs typeface="Arial" pitchFamily="34" charset="0"/>
              </a:rPr>
              <a:t>σ</a:t>
            </a:r>
            <a:endParaRPr lang="en-US" sz="2000" b="1" dirty="0">
              <a:solidFill>
                <a:srgbClr val="FFFF00"/>
              </a:solidFill>
              <a:cs typeface="Arial" pitchFamily="34" charset="0"/>
            </a:endParaRPr>
          </a:p>
        </p:txBody>
      </p:sp>
      <p:pic>
        <p:nvPicPr>
          <p:cNvPr id="14" name="Picture 3"/>
          <p:cNvPicPr>
            <a:picLocks noChangeAspect="1" noChangeArrowheads="1"/>
          </p:cNvPicPr>
          <p:nvPr/>
        </p:nvPicPr>
        <p:blipFill>
          <a:blip r:embed="rId3" cstate="print"/>
          <a:srcRect/>
          <a:stretch>
            <a:fillRect/>
          </a:stretch>
        </p:blipFill>
        <p:spPr bwMode="auto">
          <a:xfrm>
            <a:off x="548129" y="4222086"/>
            <a:ext cx="3247139" cy="2525552"/>
          </a:xfrm>
          <a:prstGeom prst="rect">
            <a:avLst/>
          </a:prstGeom>
          <a:noFill/>
          <a:ln w="9525">
            <a:noFill/>
            <a:miter lim="800000"/>
            <a:headEnd/>
            <a:tailEnd/>
          </a:ln>
        </p:spPr>
      </p:pic>
      <p:sp>
        <p:nvSpPr>
          <p:cNvPr id="15" name="TextBox 14"/>
          <p:cNvSpPr txBox="1"/>
          <p:nvPr/>
        </p:nvSpPr>
        <p:spPr>
          <a:xfrm>
            <a:off x="1143000" y="4648200"/>
            <a:ext cx="713665" cy="400110"/>
          </a:xfrm>
          <a:prstGeom prst="rect">
            <a:avLst/>
          </a:prstGeom>
          <a:solidFill>
            <a:srgbClr val="FF0000"/>
          </a:solidFill>
          <a:ln>
            <a:solidFill>
              <a:srgbClr val="000000"/>
            </a:solidFill>
          </a:ln>
        </p:spPr>
        <p:txBody>
          <a:bodyPr wrap="square" rtlCol="0">
            <a:spAutoFit/>
          </a:bodyPr>
          <a:lstStyle/>
          <a:p>
            <a:pPr algn="ctr"/>
            <a:r>
              <a:rPr lang="en-US" sz="2000" b="1" dirty="0">
                <a:solidFill>
                  <a:srgbClr val="FFFF00"/>
                </a:solidFill>
                <a:cs typeface="Arial" pitchFamily="34" charset="0"/>
              </a:rPr>
              <a:t>4.9</a:t>
            </a:r>
            <a:r>
              <a:rPr lang="en-US" sz="2000" b="1" dirty="0">
                <a:solidFill>
                  <a:srgbClr val="FFFF00"/>
                </a:solidFill>
                <a:ea typeface="Lucida Grande"/>
                <a:cs typeface="Arial" pitchFamily="34" charset="0"/>
              </a:rPr>
              <a:t>σ</a:t>
            </a:r>
            <a:endParaRPr lang="en-US" sz="2000" b="1" dirty="0">
              <a:solidFill>
                <a:srgbClr val="FFFF00"/>
              </a:solidFill>
              <a:cs typeface="Arial" pitchFamily="34" charset="0"/>
            </a:endParaRPr>
          </a:p>
        </p:txBody>
      </p:sp>
      <p:sp>
        <p:nvSpPr>
          <p:cNvPr id="16" name="TextBox 15"/>
          <p:cNvSpPr txBox="1"/>
          <p:nvPr/>
        </p:nvSpPr>
        <p:spPr>
          <a:xfrm>
            <a:off x="1419233" y="975801"/>
            <a:ext cx="6536377" cy="646331"/>
          </a:xfrm>
          <a:prstGeom prst="rect">
            <a:avLst/>
          </a:prstGeom>
          <a:solidFill>
            <a:schemeClr val="accent5">
              <a:lumMod val="40000"/>
              <a:lumOff val="60000"/>
            </a:schemeClr>
          </a:solidFill>
        </p:spPr>
        <p:txBody>
          <a:bodyPr wrap="square" rtlCol="0">
            <a:spAutoFit/>
          </a:bodyPr>
          <a:lstStyle/>
          <a:p>
            <a:pPr algn="ctr"/>
            <a:r>
              <a:rPr lang="en-US" altLang="zh-CN" b="1" u="sng" dirty="0" smtClean="0">
                <a:solidFill>
                  <a:srgbClr val="C00000"/>
                </a:solidFill>
              </a:rPr>
              <a:t>a new fundamental particle</a:t>
            </a:r>
            <a:r>
              <a:rPr lang="en-US" altLang="zh-CN" b="1" dirty="0" smtClean="0">
                <a:solidFill>
                  <a:srgbClr val="C00000"/>
                </a:solidFill>
              </a:rPr>
              <a:t>: light, weakly coupling H:  </a:t>
            </a:r>
          </a:p>
          <a:p>
            <a:pPr algn="ctr"/>
            <a:r>
              <a:rPr lang="en-US" altLang="zh-CN" b="1" dirty="0" err="1" smtClean="0">
                <a:solidFill>
                  <a:srgbClr val="C00000"/>
                </a:solidFill>
              </a:rPr>
              <a:t>M</a:t>
            </a:r>
            <a:r>
              <a:rPr lang="en-US" altLang="zh-CN" b="1" baseline="-25000" dirty="0" err="1" smtClean="0">
                <a:solidFill>
                  <a:srgbClr val="C00000"/>
                </a:solidFill>
              </a:rPr>
              <a:t>h</a:t>
            </a:r>
            <a:r>
              <a:rPr lang="en-US" altLang="zh-CN" b="1" dirty="0" smtClean="0">
                <a:solidFill>
                  <a:srgbClr val="C00000"/>
                </a:solidFill>
              </a:rPr>
              <a:t>=125-126 </a:t>
            </a:r>
            <a:r>
              <a:rPr lang="en-US" altLang="zh-CN" b="1" dirty="0" err="1" smtClean="0">
                <a:solidFill>
                  <a:srgbClr val="C00000"/>
                </a:solidFill>
              </a:rPr>
              <a:t>GeV</a:t>
            </a:r>
            <a:r>
              <a:rPr lang="en-US" altLang="zh-CN" b="1" dirty="0" smtClean="0">
                <a:solidFill>
                  <a:srgbClr val="C00000"/>
                </a:solidFill>
              </a:rPr>
              <a:t>, </a:t>
            </a:r>
            <a:r>
              <a:rPr lang="en-US" altLang="zh-CN" b="1" dirty="0" smtClean="0">
                <a:solidFill>
                  <a:srgbClr val="C00000"/>
                </a:solidFill>
                <a:latin typeface="Symbol" panose="05050102010706020507" pitchFamily="18" charset="2"/>
              </a:rPr>
              <a:t>G</a:t>
            </a:r>
            <a:r>
              <a:rPr lang="en-US" altLang="zh-CN" b="1" dirty="0" smtClean="0">
                <a:solidFill>
                  <a:srgbClr val="C00000"/>
                </a:solidFill>
              </a:rPr>
              <a:t>&lt;1 </a:t>
            </a:r>
            <a:r>
              <a:rPr lang="en-US" altLang="zh-CN" b="1" dirty="0" err="1" smtClean="0">
                <a:solidFill>
                  <a:srgbClr val="C00000"/>
                </a:solidFill>
              </a:rPr>
              <a:t>GeV</a:t>
            </a:r>
            <a:r>
              <a:rPr lang="en-US" altLang="zh-CN" b="1" dirty="0" smtClean="0">
                <a:solidFill>
                  <a:srgbClr val="C00000"/>
                </a:solidFill>
              </a:rPr>
              <a:t>, spin 0 (first)</a:t>
            </a:r>
            <a:endParaRPr lang="zh-CN" altLang="en-US" b="1" dirty="0">
              <a:solidFill>
                <a:srgbClr val="C00000"/>
              </a:solidFill>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983" y="1622132"/>
            <a:ext cx="519901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椭圆 17"/>
          <p:cNvSpPr/>
          <p:nvPr/>
        </p:nvSpPr>
        <p:spPr>
          <a:xfrm>
            <a:off x="6324600" y="3530884"/>
            <a:ext cx="799620" cy="7544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white"/>
              </a:solidFill>
            </a:endParaRPr>
          </a:p>
        </p:txBody>
      </p:sp>
      <p:sp>
        <p:nvSpPr>
          <p:cNvPr id="5" name="TextBox 4"/>
          <p:cNvSpPr txBox="1"/>
          <p:nvPr/>
        </p:nvSpPr>
        <p:spPr>
          <a:xfrm>
            <a:off x="4038748" y="6332771"/>
            <a:ext cx="5079852" cy="400110"/>
          </a:xfrm>
          <a:prstGeom prst="rect">
            <a:avLst/>
          </a:prstGeom>
          <a:noFill/>
        </p:spPr>
        <p:txBody>
          <a:bodyPr wrap="none" rtlCol="0">
            <a:spAutoFit/>
          </a:bodyPr>
          <a:lstStyle/>
          <a:p>
            <a:r>
              <a:rPr lang="en-US" altLang="zh-CN" sz="2000" b="1" dirty="0" smtClean="0">
                <a:solidFill>
                  <a:srgbClr val="FF0000"/>
                </a:solidFill>
              </a:rPr>
              <a:t>What is it? How does it behave? New physics?</a:t>
            </a:r>
            <a:endParaRPr lang="zh-CN" altLang="en-US" sz="2000" b="1" dirty="0">
              <a:solidFill>
                <a:srgbClr val="FF0000"/>
              </a:solidFill>
            </a:endParaRPr>
          </a:p>
        </p:txBody>
      </p:sp>
      <p:sp>
        <p:nvSpPr>
          <p:cNvPr id="6" name="TextBox 5"/>
          <p:cNvSpPr txBox="1"/>
          <p:nvPr/>
        </p:nvSpPr>
        <p:spPr>
          <a:xfrm>
            <a:off x="6721587" y="1252800"/>
            <a:ext cx="1285929" cy="369332"/>
          </a:xfrm>
          <a:prstGeom prst="rect">
            <a:avLst/>
          </a:prstGeom>
          <a:noFill/>
        </p:spPr>
        <p:txBody>
          <a:bodyPr wrap="none" rtlCol="0">
            <a:spAutoFit/>
          </a:bodyPr>
          <a:lstStyle/>
          <a:p>
            <a:r>
              <a:rPr lang="en-US" altLang="zh-CN" dirty="0" smtClean="0">
                <a:solidFill>
                  <a:srgbClr val="00B0F0"/>
                </a:solidFill>
              </a:rPr>
              <a:t>July 4, 2012</a:t>
            </a:r>
            <a:endParaRPr lang="zh-CN" altLang="en-US" dirty="0">
              <a:solidFill>
                <a:srgbClr val="00B0F0"/>
              </a:solidFill>
            </a:endParaRPr>
          </a:p>
        </p:txBody>
      </p:sp>
      <p:sp>
        <p:nvSpPr>
          <p:cNvPr id="19" name="TextBox 18"/>
          <p:cNvSpPr txBox="1"/>
          <p:nvPr/>
        </p:nvSpPr>
        <p:spPr>
          <a:xfrm>
            <a:off x="1185462" y="520145"/>
            <a:ext cx="6867073" cy="369332"/>
          </a:xfrm>
          <a:prstGeom prst="rect">
            <a:avLst/>
          </a:prstGeom>
          <a:noFill/>
        </p:spPr>
        <p:txBody>
          <a:bodyPr wrap="none" rtlCol="0">
            <a:spAutoFit/>
          </a:bodyPr>
          <a:lstStyle/>
          <a:p>
            <a:r>
              <a:rPr lang="zh-CN" altLang="en-US" dirty="0" smtClean="0">
                <a:solidFill>
                  <a:srgbClr val="000099"/>
                </a:solidFill>
              </a:rPr>
              <a:t>“</a:t>
            </a:r>
            <a:r>
              <a:rPr lang="en-US" altLang="zh-CN" b="1" dirty="0" smtClean="0">
                <a:solidFill>
                  <a:srgbClr val="000099"/>
                </a:solidFill>
              </a:rPr>
              <a:t>low Higgs mass makes the circular </a:t>
            </a:r>
            <a:r>
              <a:rPr lang="en-US" altLang="zh-CN" b="1" dirty="0" err="1" smtClean="0">
                <a:solidFill>
                  <a:srgbClr val="000099"/>
                </a:solidFill>
              </a:rPr>
              <a:t>e</a:t>
            </a:r>
            <a:r>
              <a:rPr lang="en-US" altLang="zh-CN" b="1" baseline="30000" dirty="0" err="1" smtClean="0">
                <a:solidFill>
                  <a:srgbClr val="000099"/>
                </a:solidFill>
              </a:rPr>
              <a:t>+</a:t>
            </a:r>
            <a:r>
              <a:rPr lang="en-US" altLang="zh-CN" b="1" dirty="0" err="1" smtClean="0">
                <a:solidFill>
                  <a:srgbClr val="000099"/>
                </a:solidFill>
              </a:rPr>
              <a:t>e</a:t>
            </a:r>
            <a:r>
              <a:rPr lang="en-US" altLang="zh-CN" b="1" baseline="30000" dirty="0" smtClean="0">
                <a:solidFill>
                  <a:srgbClr val="000099"/>
                </a:solidFill>
              </a:rPr>
              <a:t>- </a:t>
            </a:r>
            <a:r>
              <a:rPr lang="en-US" altLang="zh-CN" b="1" dirty="0" smtClean="0">
                <a:solidFill>
                  <a:srgbClr val="000099"/>
                </a:solidFill>
              </a:rPr>
              <a:t>collider as a viable option</a:t>
            </a:r>
            <a:r>
              <a:rPr lang="zh-CN" altLang="en-US" dirty="0" smtClean="0">
                <a:solidFill>
                  <a:srgbClr val="000099"/>
                </a:solidFill>
              </a:rPr>
              <a:t>”</a:t>
            </a:r>
            <a:endParaRPr lang="zh-CN" altLang="en-US" dirty="0">
              <a:solidFill>
                <a:srgbClr val="000099"/>
              </a:solidFill>
            </a:endParaRPr>
          </a:p>
        </p:txBody>
      </p:sp>
      <p:sp>
        <p:nvSpPr>
          <p:cNvPr id="2" name="页脚占位符 1"/>
          <p:cNvSpPr>
            <a:spLocks noGrp="1"/>
          </p:cNvSpPr>
          <p:nvPr>
            <p:ph type="ftr" sz="quarter" idx="11"/>
          </p:nvPr>
        </p:nvSpPr>
        <p:spPr/>
        <p:txBody>
          <a:bodyPr/>
          <a:lstStyle/>
          <a:p>
            <a:r>
              <a:rPr lang="en-US" smtClean="0"/>
              <a:t>September 12, 2014</a:t>
            </a:r>
            <a:endParaRPr lang="en-US"/>
          </a:p>
        </p:txBody>
      </p:sp>
    </p:spTree>
    <p:extLst>
      <p:ext uri="{BB962C8B-B14F-4D97-AF65-F5344CB8AC3E}">
        <p14:creationId xmlns:p14="http://schemas.microsoft.com/office/powerpoint/2010/main" val="25208876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02824" y="6096000"/>
            <a:ext cx="708848" cy="369332"/>
          </a:xfrm>
          <a:prstGeom prst="rect">
            <a:avLst/>
          </a:prstGeom>
          <a:noFill/>
        </p:spPr>
        <p:txBody>
          <a:bodyPr wrap="none" rtlCol="0">
            <a:spAutoFit/>
          </a:bodyPr>
          <a:lstStyle/>
          <a:p>
            <a:r>
              <a:rPr lang="en-US" altLang="zh-CN" dirty="0" smtClean="0">
                <a:solidFill>
                  <a:srgbClr val="00B0F0"/>
                </a:solidFill>
              </a:rPr>
              <a:t>F. Yan</a:t>
            </a:r>
            <a:endParaRPr lang="zh-CN" altLang="en-US" dirty="0">
              <a:solidFill>
                <a:srgbClr val="00B0F0"/>
              </a:solidFill>
            </a:endParaRPr>
          </a:p>
        </p:txBody>
      </p:sp>
      <p:sp>
        <p:nvSpPr>
          <p:cNvPr id="5" name="标题 1"/>
          <p:cNvSpPr>
            <a:spLocks noGrp="1"/>
          </p:cNvSpPr>
          <p:nvPr>
            <p:ph type="title"/>
          </p:nvPr>
        </p:nvSpPr>
        <p:spPr>
          <a:xfrm>
            <a:off x="457200" y="762000"/>
            <a:ext cx="8229600" cy="731838"/>
          </a:xfrm>
        </p:spPr>
        <p:txBody>
          <a:bodyPr/>
          <a:lstStyle/>
          <a:p>
            <a:pPr eaLnBrk="1" hangingPunct="1"/>
            <a:r>
              <a:rPr lang="zh-CN" altLang="en-US" dirty="0" smtClean="0">
                <a:solidFill>
                  <a:schemeClr val="hlink"/>
                </a:solidFill>
              </a:rPr>
              <a:t>近期完成的工作 </a:t>
            </a:r>
            <a:r>
              <a:rPr lang="en-US" altLang="zh-CN" b="1" dirty="0" smtClean="0">
                <a:solidFill>
                  <a:srgbClr val="7030A0"/>
                </a:solidFill>
                <a:latin typeface="Times New Roman" panose="02020603050405020304" pitchFamily="18" charset="0"/>
                <a:cs typeface="Times New Roman" panose="02020603050405020304" pitchFamily="18" charset="0"/>
              </a:rPr>
              <a:t>tasks completed</a:t>
            </a:r>
            <a:endParaRPr lang="zh-CN" altLang="en-US" b="1" dirty="0" smtClean="0">
              <a:solidFill>
                <a:srgbClr val="7030A0"/>
              </a:solidFill>
              <a:latin typeface="Times New Roman" panose="02020603050405020304" pitchFamily="18" charset="0"/>
              <a:cs typeface="Times New Roman" panose="02020603050405020304" pitchFamily="18" charset="0"/>
            </a:endParaRPr>
          </a:p>
        </p:txBody>
      </p:sp>
      <p:sp>
        <p:nvSpPr>
          <p:cNvPr id="6" name="内容占位符 2"/>
          <p:cNvSpPr>
            <a:spLocks noGrp="1"/>
          </p:cNvSpPr>
          <p:nvPr>
            <p:ph idx="1"/>
          </p:nvPr>
        </p:nvSpPr>
        <p:spPr>
          <a:xfrm>
            <a:off x="457200" y="1600200"/>
            <a:ext cx="8229600" cy="4525963"/>
          </a:xfrm>
        </p:spPr>
        <p:txBody>
          <a:bodyPr>
            <a:normAutofit fontScale="92500" lnSpcReduction="10000"/>
          </a:bodyPr>
          <a:lstStyle/>
          <a:p>
            <a:pPr eaLnBrk="1" hangingPunct="1">
              <a:lnSpc>
                <a:spcPct val="80000"/>
              </a:lnSpc>
              <a:defRPr/>
            </a:pPr>
            <a:r>
              <a:rPr lang="zh-CN" altLang="en-US" b="1" dirty="0" smtClean="0">
                <a:solidFill>
                  <a:srgbClr val="0070C0"/>
                </a:solidFill>
              </a:rPr>
              <a:t>资料收集与整理</a:t>
            </a:r>
            <a:endParaRPr lang="en-US" altLang="zh-CN" b="1" dirty="0" smtClean="0">
              <a:solidFill>
                <a:srgbClr val="0070C0"/>
              </a:solidFill>
            </a:endParaRPr>
          </a:p>
          <a:p>
            <a:pPr lvl="1" eaLnBrk="1" hangingPunct="1">
              <a:lnSpc>
                <a:spcPct val="80000"/>
              </a:lnSpc>
              <a:defRPr/>
            </a:pPr>
            <a:r>
              <a:rPr lang="en-US" altLang="zh-CN" b="1" dirty="0" smtClean="0"/>
              <a:t>CEPC</a:t>
            </a:r>
            <a:r>
              <a:rPr lang="zh-CN" altLang="en-US" b="1" dirty="0" smtClean="0"/>
              <a:t>参数表</a:t>
            </a:r>
            <a:endParaRPr lang="en-US" altLang="zh-CN" b="1" dirty="0" smtClean="0"/>
          </a:p>
          <a:p>
            <a:pPr lvl="1" eaLnBrk="1" hangingPunct="1">
              <a:lnSpc>
                <a:spcPct val="80000"/>
              </a:lnSpc>
              <a:defRPr/>
            </a:pPr>
            <a:r>
              <a:rPr lang="en-US" altLang="zh-CN" b="1" dirty="0" smtClean="0"/>
              <a:t>CEPC</a:t>
            </a:r>
            <a:r>
              <a:rPr lang="zh-CN" altLang="en-US" b="1" dirty="0" smtClean="0"/>
              <a:t>学科带头人</a:t>
            </a:r>
            <a:endParaRPr lang="en-US" altLang="zh-CN" b="1" dirty="0" smtClean="0"/>
          </a:p>
          <a:p>
            <a:pPr lvl="1" eaLnBrk="1" hangingPunct="1">
              <a:lnSpc>
                <a:spcPct val="80000"/>
              </a:lnSpc>
              <a:defRPr/>
            </a:pPr>
            <a:r>
              <a:rPr lang="en-US" altLang="zh-CN" b="1" dirty="0" smtClean="0"/>
              <a:t>CEPC</a:t>
            </a:r>
            <a:r>
              <a:rPr lang="zh-CN" altLang="zh-CN" b="1" dirty="0" smtClean="0"/>
              <a:t>组织构架</a:t>
            </a:r>
            <a:r>
              <a:rPr lang="zh-CN" altLang="en-US" b="1" dirty="0" smtClean="0"/>
              <a:t>、</a:t>
            </a:r>
            <a:r>
              <a:rPr lang="zh-CN" altLang="zh-CN" b="1" dirty="0" smtClean="0"/>
              <a:t>人员队伍</a:t>
            </a:r>
            <a:r>
              <a:rPr lang="zh-CN" altLang="en-US" b="1" dirty="0" smtClean="0"/>
              <a:t>及需求</a:t>
            </a:r>
            <a:endParaRPr lang="zh-CN" altLang="zh-CN" b="1" dirty="0" smtClean="0"/>
          </a:p>
          <a:p>
            <a:pPr lvl="1" eaLnBrk="1" hangingPunct="1">
              <a:lnSpc>
                <a:spcPct val="80000"/>
              </a:lnSpc>
              <a:defRPr/>
            </a:pPr>
            <a:r>
              <a:rPr lang="en-US" altLang="zh-CN" b="1" dirty="0" smtClean="0"/>
              <a:t>CEPC</a:t>
            </a:r>
            <a:r>
              <a:rPr lang="zh-CN" altLang="en-US" b="1" dirty="0" smtClean="0"/>
              <a:t>关键技术研发及应用</a:t>
            </a:r>
            <a:endParaRPr lang="en-US" altLang="zh-CN" b="1" dirty="0" smtClean="0"/>
          </a:p>
          <a:p>
            <a:pPr lvl="1" eaLnBrk="1" hangingPunct="1">
              <a:lnSpc>
                <a:spcPct val="80000"/>
              </a:lnSpc>
              <a:defRPr/>
            </a:pPr>
            <a:r>
              <a:rPr lang="en-US" altLang="zh-CN" b="1" dirty="0" smtClean="0"/>
              <a:t>CEPC</a:t>
            </a:r>
            <a:r>
              <a:rPr lang="zh-CN" altLang="en-US" b="1" dirty="0" smtClean="0"/>
              <a:t>初步经费估算与</a:t>
            </a:r>
            <a:r>
              <a:rPr lang="en-US" altLang="zh-CN" b="1" dirty="0" smtClean="0"/>
              <a:t>R&amp;D</a:t>
            </a:r>
            <a:r>
              <a:rPr lang="zh-CN" altLang="en-US" b="1" dirty="0" smtClean="0"/>
              <a:t>费用</a:t>
            </a:r>
            <a:endParaRPr lang="en-US" altLang="zh-CN" b="1" dirty="0" smtClean="0"/>
          </a:p>
          <a:p>
            <a:pPr lvl="1" eaLnBrk="1" hangingPunct="1">
              <a:lnSpc>
                <a:spcPct val="80000"/>
              </a:lnSpc>
              <a:defRPr/>
            </a:pPr>
            <a:r>
              <a:rPr lang="en-US" altLang="zh-CN" b="1" dirty="0" smtClean="0"/>
              <a:t>CEPC</a:t>
            </a:r>
            <a:r>
              <a:rPr lang="zh-CN" altLang="zh-CN" b="1" dirty="0" smtClean="0"/>
              <a:t>建议引起的巨大国际反响</a:t>
            </a:r>
            <a:endParaRPr lang="en-US" altLang="zh-CN" b="1" dirty="0" smtClean="0"/>
          </a:p>
          <a:p>
            <a:pPr eaLnBrk="1" hangingPunct="1">
              <a:lnSpc>
                <a:spcPct val="90000"/>
              </a:lnSpc>
              <a:defRPr/>
            </a:pPr>
            <a:endParaRPr lang="zh-CN" altLang="en-US" sz="2400" b="1" dirty="0" smtClean="0">
              <a:solidFill>
                <a:srgbClr val="0070C0"/>
              </a:solidFill>
            </a:endParaRPr>
          </a:p>
          <a:p>
            <a:pPr eaLnBrk="1" hangingPunct="1">
              <a:lnSpc>
                <a:spcPct val="90000"/>
              </a:lnSpc>
              <a:defRPr/>
            </a:pPr>
            <a:r>
              <a:rPr lang="zh-CN" altLang="en-US" b="1" dirty="0" smtClean="0">
                <a:solidFill>
                  <a:srgbClr val="0070C0"/>
                </a:solidFill>
              </a:rPr>
              <a:t>对外宣传</a:t>
            </a:r>
            <a:endParaRPr lang="en-US" altLang="zh-CN" b="1" dirty="0" smtClean="0">
              <a:solidFill>
                <a:srgbClr val="0070C0"/>
              </a:solidFill>
            </a:endParaRPr>
          </a:p>
          <a:p>
            <a:pPr lvl="1" eaLnBrk="1" hangingPunct="1">
              <a:lnSpc>
                <a:spcPct val="90000"/>
              </a:lnSpc>
              <a:defRPr/>
            </a:pPr>
            <a:r>
              <a:rPr lang="zh-CN" altLang="en-US" b="1" dirty="0" smtClean="0"/>
              <a:t>编写、打印、提供及发放宣传资料；</a:t>
            </a:r>
            <a:endParaRPr lang="en-US" altLang="zh-CN" b="1" dirty="0" smtClean="0"/>
          </a:p>
          <a:p>
            <a:pPr lvl="1" eaLnBrk="1" hangingPunct="1">
              <a:lnSpc>
                <a:spcPct val="90000"/>
              </a:lnSpc>
              <a:defRPr/>
            </a:pPr>
            <a:r>
              <a:rPr lang="zh-CN" altLang="en-US" b="1" dirty="0" smtClean="0"/>
              <a:t>组织</a:t>
            </a:r>
            <a:r>
              <a:rPr lang="en-US" altLang="zh-CN" b="1" dirty="0" smtClean="0"/>
              <a:t>CEPC</a:t>
            </a:r>
            <a:r>
              <a:rPr lang="zh-CN" altLang="en-US" b="1" dirty="0" smtClean="0"/>
              <a:t>中英文网站的完善工作；</a:t>
            </a:r>
            <a:endParaRPr lang="en-US" altLang="zh-CN" b="1" dirty="0" smtClean="0"/>
          </a:p>
          <a:p>
            <a:pPr lvl="2" eaLnBrk="1" hangingPunct="1">
              <a:lnSpc>
                <a:spcPct val="90000"/>
              </a:lnSpc>
              <a:defRPr/>
            </a:pPr>
            <a:r>
              <a:rPr lang="zh-CN" altLang="en-US" b="1" dirty="0" smtClean="0"/>
              <a:t>中文网站地址：</a:t>
            </a:r>
            <a:r>
              <a:rPr lang="en-US" altLang="zh-CN" b="1" dirty="0" smtClean="0"/>
              <a:t>www.ihep.cas.cn/dkxzz/cepc</a:t>
            </a:r>
          </a:p>
          <a:p>
            <a:pPr lvl="2" eaLnBrk="1" hangingPunct="1">
              <a:lnSpc>
                <a:spcPct val="90000"/>
              </a:lnSpc>
              <a:defRPr/>
            </a:pPr>
            <a:r>
              <a:rPr lang="zh-CN" altLang="en-US" b="1" dirty="0" smtClean="0"/>
              <a:t>英文网站地址：</a:t>
            </a:r>
            <a:r>
              <a:rPr lang="en-US" altLang="zh-CN" b="1" dirty="0" smtClean="0"/>
              <a:t>cepc.ihep.ac.cn</a:t>
            </a:r>
          </a:p>
          <a:p>
            <a:pPr lvl="1" eaLnBrk="1" hangingPunct="1">
              <a:lnSpc>
                <a:spcPct val="90000"/>
              </a:lnSpc>
              <a:defRPr/>
            </a:pPr>
            <a:endParaRPr lang="en-US" altLang="zh-CN" b="1" dirty="0" smtClean="0">
              <a:solidFill>
                <a:srgbClr val="0070C0"/>
              </a:solidFill>
            </a:endParaRPr>
          </a:p>
          <a:p>
            <a:pPr eaLnBrk="1" hangingPunct="1">
              <a:lnSpc>
                <a:spcPct val="90000"/>
              </a:lnSpc>
              <a:defRPr/>
            </a:pPr>
            <a:endParaRPr lang="zh-CN" altLang="en-US" dirty="0" smtClean="0"/>
          </a:p>
        </p:txBody>
      </p:sp>
      <p:sp>
        <p:nvSpPr>
          <p:cNvPr id="9" name="标题 1"/>
          <p:cNvSpPr txBox="1">
            <a:spLocks/>
          </p:cNvSpPr>
          <p:nvPr/>
        </p:nvSpPr>
        <p:spPr bwMode="auto">
          <a:xfrm>
            <a:off x="152400" y="0"/>
            <a:ext cx="8229600" cy="73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kern="1200">
                <a:solidFill>
                  <a:schemeClr val="tx1"/>
                </a:solidFill>
                <a:latin typeface="黑体" panose="02010600030101010101" pitchFamily="2" charset="-122"/>
                <a:ea typeface="黑体" panose="02010600030101010101" pitchFamily="2" charset="-122"/>
                <a:cs typeface="+mj-cs"/>
              </a:defRPr>
            </a:lvl1pPr>
            <a:lvl2pPr algn="ctr" rtl="0" eaLnBrk="0" fontAlgn="base" hangingPunct="0">
              <a:spcBef>
                <a:spcPct val="0"/>
              </a:spcBef>
              <a:spcAft>
                <a:spcPct val="0"/>
              </a:spcAft>
              <a:defRPr sz="3200">
                <a:solidFill>
                  <a:schemeClr val="tx1"/>
                </a:solidFill>
                <a:latin typeface="黑体" pitchFamily="2" charset="-122"/>
                <a:ea typeface="黑体" pitchFamily="2" charset="-122"/>
              </a:defRPr>
            </a:lvl2pPr>
            <a:lvl3pPr algn="ctr" rtl="0" eaLnBrk="0" fontAlgn="base" hangingPunct="0">
              <a:spcBef>
                <a:spcPct val="0"/>
              </a:spcBef>
              <a:spcAft>
                <a:spcPct val="0"/>
              </a:spcAft>
              <a:defRPr sz="3200">
                <a:solidFill>
                  <a:schemeClr val="tx1"/>
                </a:solidFill>
                <a:latin typeface="黑体" pitchFamily="2" charset="-122"/>
                <a:ea typeface="黑体" pitchFamily="2" charset="-122"/>
              </a:defRPr>
            </a:lvl3pPr>
            <a:lvl4pPr algn="ctr" rtl="0" eaLnBrk="0" fontAlgn="base" hangingPunct="0">
              <a:spcBef>
                <a:spcPct val="0"/>
              </a:spcBef>
              <a:spcAft>
                <a:spcPct val="0"/>
              </a:spcAft>
              <a:defRPr sz="3200">
                <a:solidFill>
                  <a:schemeClr val="tx1"/>
                </a:solidFill>
                <a:latin typeface="黑体" pitchFamily="2" charset="-122"/>
                <a:ea typeface="黑体" pitchFamily="2" charset="-122"/>
              </a:defRPr>
            </a:lvl4pPr>
            <a:lvl5pPr algn="ctr" rtl="0" eaLnBrk="0" fontAlgn="base" hangingPunct="0">
              <a:spcBef>
                <a:spcPct val="0"/>
              </a:spcBef>
              <a:spcAft>
                <a:spcPct val="0"/>
              </a:spcAft>
              <a:defRPr sz="3200">
                <a:solidFill>
                  <a:schemeClr val="tx1"/>
                </a:solidFill>
                <a:latin typeface="黑体" pitchFamily="2" charset="-122"/>
                <a:ea typeface="黑体" pitchFamily="2" charset="-122"/>
              </a:defRPr>
            </a:lvl5pPr>
            <a:lvl6pPr marL="457200" algn="ctr" rtl="0" fontAlgn="base">
              <a:spcBef>
                <a:spcPct val="0"/>
              </a:spcBef>
              <a:spcAft>
                <a:spcPct val="0"/>
              </a:spcAft>
              <a:defRPr sz="3200">
                <a:solidFill>
                  <a:schemeClr val="tx1"/>
                </a:solidFill>
                <a:latin typeface="黑体" pitchFamily="2" charset="-122"/>
                <a:ea typeface="黑体" pitchFamily="2" charset="-122"/>
              </a:defRPr>
            </a:lvl6pPr>
            <a:lvl7pPr marL="914400" algn="ctr" rtl="0" fontAlgn="base">
              <a:spcBef>
                <a:spcPct val="0"/>
              </a:spcBef>
              <a:spcAft>
                <a:spcPct val="0"/>
              </a:spcAft>
              <a:defRPr sz="3200">
                <a:solidFill>
                  <a:schemeClr val="tx1"/>
                </a:solidFill>
                <a:latin typeface="黑体" pitchFamily="2" charset="-122"/>
                <a:ea typeface="黑体" pitchFamily="2" charset="-122"/>
              </a:defRPr>
            </a:lvl7pPr>
            <a:lvl8pPr marL="1371600" algn="ctr" rtl="0" fontAlgn="base">
              <a:spcBef>
                <a:spcPct val="0"/>
              </a:spcBef>
              <a:spcAft>
                <a:spcPct val="0"/>
              </a:spcAft>
              <a:defRPr sz="3200">
                <a:solidFill>
                  <a:schemeClr val="tx1"/>
                </a:solidFill>
                <a:latin typeface="黑体" pitchFamily="2" charset="-122"/>
                <a:ea typeface="黑体" pitchFamily="2" charset="-122"/>
              </a:defRPr>
            </a:lvl8pPr>
            <a:lvl9pPr marL="1828800" algn="ctr" rtl="0" fontAlgn="base">
              <a:spcBef>
                <a:spcPct val="0"/>
              </a:spcBef>
              <a:spcAft>
                <a:spcPct val="0"/>
              </a:spcAft>
              <a:defRPr sz="3200">
                <a:solidFill>
                  <a:schemeClr val="tx1"/>
                </a:solidFill>
                <a:latin typeface="黑体" pitchFamily="2" charset="-122"/>
                <a:ea typeface="黑体" pitchFamily="2" charset="-122"/>
              </a:defRPr>
            </a:lvl9pPr>
          </a:lstStyle>
          <a:p>
            <a:pPr algn="l" eaLnBrk="1" hangingPunct="1"/>
            <a:r>
              <a:rPr lang="en-US" altLang="zh-CN" b="1" smtClean="0">
                <a:solidFill>
                  <a:srgbClr val="0000FF"/>
                </a:solidFill>
                <a:latin typeface="Times New Roman" panose="02020603050405020304" pitchFamily="18" charset="0"/>
                <a:ea typeface="+mn-ea"/>
                <a:cs typeface="Times New Roman" panose="02020603050405020304" pitchFamily="18" charset="0"/>
              </a:rPr>
              <a:t>Office of Engineering and Support at IHEP </a:t>
            </a:r>
            <a:endParaRPr lang="zh-CN" altLang="en-US" b="1" dirty="0" smtClean="0">
              <a:solidFill>
                <a:srgbClr val="0000FF"/>
              </a:solidFill>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8625652" y="6440154"/>
            <a:ext cx="708848" cy="369332"/>
          </a:xfrm>
          <a:prstGeom prst="rect">
            <a:avLst/>
          </a:prstGeom>
          <a:noFill/>
        </p:spPr>
        <p:txBody>
          <a:bodyPr wrap="none" rtlCol="0">
            <a:spAutoFit/>
          </a:bodyPr>
          <a:lstStyle/>
          <a:p>
            <a:r>
              <a:rPr lang="en-US" altLang="zh-CN" dirty="0" smtClean="0">
                <a:solidFill>
                  <a:srgbClr val="00B0F0"/>
                </a:solidFill>
              </a:rPr>
              <a:t>F. Yan</a:t>
            </a:r>
            <a:endParaRPr lang="zh-CN" altLang="en-US" dirty="0">
              <a:solidFill>
                <a:srgbClr val="00B0F0"/>
              </a:solidFill>
            </a:endParaRPr>
          </a:p>
        </p:txBody>
      </p:sp>
    </p:spTree>
    <p:extLst>
      <p:ext uri="{BB962C8B-B14F-4D97-AF65-F5344CB8AC3E}">
        <p14:creationId xmlns:p14="http://schemas.microsoft.com/office/powerpoint/2010/main" val="40925495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3623" y="2057400"/>
            <a:ext cx="4529445" cy="707886"/>
          </a:xfrm>
          <a:prstGeom prst="rect">
            <a:avLst/>
          </a:prstGeom>
        </p:spPr>
        <p:txBody>
          <a:bodyPr wrap="none">
            <a:spAutoFit/>
          </a:bodyPr>
          <a:lstStyle/>
          <a:p>
            <a:r>
              <a:rPr lang="en-US" altLang="zh-CN" sz="4000" b="1" dirty="0" smtClean="0">
                <a:solidFill>
                  <a:srgbClr val="0000FF"/>
                </a:solidFill>
                <a:latin typeface="Times New Roman" pitchFamily="18" charset="0"/>
                <a:cs typeface="Times New Roman" pitchFamily="18" charset="0"/>
              </a:rPr>
              <a:t>Status and Progress</a:t>
            </a:r>
            <a:endParaRPr lang="en-US" sz="4000" b="1" dirty="0">
              <a:solidFill>
                <a:srgbClr val="0000FF"/>
              </a:solidFill>
              <a:latin typeface="Times New Roman" pitchFamily="18" charset="0"/>
              <a:cs typeface="Times New Roman" pitchFamily="18" charset="0"/>
            </a:endParaRPr>
          </a:p>
        </p:txBody>
      </p:sp>
      <p:sp>
        <p:nvSpPr>
          <p:cNvPr id="2" name="TextBox 1"/>
          <p:cNvSpPr txBox="1"/>
          <p:nvPr/>
        </p:nvSpPr>
        <p:spPr>
          <a:xfrm>
            <a:off x="381000" y="3248283"/>
            <a:ext cx="8727454" cy="646331"/>
          </a:xfrm>
          <a:prstGeom prst="rect">
            <a:avLst/>
          </a:prstGeom>
          <a:noFill/>
        </p:spPr>
        <p:txBody>
          <a:bodyPr wrap="none" rtlCol="0">
            <a:spAutoFit/>
          </a:bodyPr>
          <a:lstStyle/>
          <a:p>
            <a:r>
              <a:rPr lang="en-US" altLang="zh-CN" sz="3600" dirty="0" smtClean="0">
                <a:solidFill>
                  <a:srgbClr val="C00000"/>
                </a:solidFill>
              </a:rPr>
              <a:t>COMMUNICATION, OUTREACH &amp; EDUCATION</a:t>
            </a:r>
            <a:endParaRPr lang="zh-CN" altLang="en-US" sz="3600" dirty="0">
              <a:solidFill>
                <a:srgbClr val="C00000"/>
              </a:solidFill>
            </a:endParaRPr>
          </a:p>
        </p:txBody>
      </p:sp>
      <p:sp>
        <p:nvSpPr>
          <p:cNvPr id="3" name="页脚占位符 2"/>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Tree>
    <p:extLst>
      <p:ext uri="{BB962C8B-B14F-4D97-AF65-F5344CB8AC3E}">
        <p14:creationId xmlns:p14="http://schemas.microsoft.com/office/powerpoint/2010/main" val="24166449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682088" y="228600"/>
            <a:ext cx="7924800" cy="634082"/>
          </a:xfrm>
        </p:spPr>
        <p:txBody>
          <a:bodyPr>
            <a:noAutofit/>
          </a:bodyPr>
          <a:lstStyle/>
          <a:p>
            <a:r>
              <a:rPr lang="en-US" altLang="zh-CN" sz="2800" b="1" dirty="0" smtClean="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Communication: </a:t>
            </a:r>
            <a:r>
              <a:rPr lang="en-US" altLang="zh-CN" sz="2400" b="1" dirty="0" smtClean="0">
                <a:solidFill>
                  <a:srgbClr val="7030A0"/>
                </a:solidFill>
                <a:latin typeface="Times New Roman" panose="02020603050405020304" pitchFamily="18" charset="0"/>
                <a:ea typeface="黑体" panose="02010609060101010101" pitchFamily="49" charset="-122"/>
                <a:cs typeface="Times New Roman" panose="02020603050405020304" pitchFamily="18" charset="0"/>
              </a:rPr>
              <a:t>CEPC Web site</a:t>
            </a:r>
            <a:r>
              <a:rPr lang="zh-CN" altLang="en-US" sz="2400" b="1" dirty="0">
                <a:solidFill>
                  <a:srgbClr val="7030A0"/>
                </a:solidFill>
                <a:latin typeface="黑体" panose="02010609060101010101" pitchFamily="49" charset="-122"/>
                <a:ea typeface="黑体" panose="02010609060101010101" pitchFamily="49" charset="-122"/>
              </a:rPr>
              <a:t> </a:t>
            </a:r>
            <a:r>
              <a:rPr lang="en-US" altLang="zh-CN" sz="2000" b="1" dirty="0" smtClean="0">
                <a:solidFill>
                  <a:srgbClr val="7030A0"/>
                </a:solidFill>
                <a:latin typeface="Arial Unicode MS" panose="020B0604020202020204" pitchFamily="34" charset="-122"/>
                <a:ea typeface="Arial Unicode MS" panose="020B0604020202020204" pitchFamily="34" charset="-122"/>
                <a:cs typeface="Arial Unicode MS" panose="020B0604020202020204" pitchFamily="34" charset="-122"/>
              </a:rPr>
              <a:t>(English, Chinese)</a:t>
            </a:r>
            <a:endParaRPr lang="zh-CN" altLang="en-US" sz="2400" b="1" dirty="0">
              <a:solidFill>
                <a:srgbClr val="7030A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5" name="组合 4"/>
          <p:cNvGrpSpPr/>
          <p:nvPr/>
        </p:nvGrpSpPr>
        <p:grpSpPr>
          <a:xfrm>
            <a:off x="4644488" y="1063300"/>
            <a:ext cx="4320000" cy="5658671"/>
            <a:chOff x="251520" y="1000125"/>
            <a:chExt cx="4320000" cy="5658671"/>
          </a:xfrm>
          <a:effectLst>
            <a:outerShdw blurRad="50800" dist="38100" dir="2700000" algn="tl" rotWithShape="0">
              <a:prstClr val="black">
                <a:alpha val="40000"/>
              </a:prstClr>
            </a:outerShdw>
          </a:effectLst>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00125"/>
              <a:ext cx="4320000" cy="2445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284984"/>
              <a:ext cx="4320000" cy="2653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5733256"/>
              <a:ext cx="4320000" cy="925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组合 5"/>
          <p:cNvGrpSpPr/>
          <p:nvPr/>
        </p:nvGrpSpPr>
        <p:grpSpPr>
          <a:xfrm>
            <a:off x="179512" y="1063300"/>
            <a:ext cx="4320000" cy="5658671"/>
            <a:chOff x="4716016" y="476672"/>
            <a:chExt cx="4320000" cy="6182124"/>
          </a:xfrm>
          <a:effectLst>
            <a:outerShdw blurRad="50800" dist="38100" dir="2700000" algn="tl" rotWithShape="0">
              <a:prstClr val="black">
                <a:alpha val="40000"/>
              </a:prstClr>
            </a:outerShdw>
          </a:effectLst>
        </p:grpSpPr>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476672"/>
              <a:ext cx="4320000" cy="3492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3798744"/>
              <a:ext cx="4320000" cy="2860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p:nvSpPr>
        <p:spPr>
          <a:xfrm>
            <a:off x="7444085" y="6511366"/>
            <a:ext cx="1158715" cy="369332"/>
          </a:xfrm>
          <a:prstGeom prst="rect">
            <a:avLst/>
          </a:prstGeom>
          <a:noFill/>
        </p:spPr>
        <p:txBody>
          <a:bodyPr wrap="none" rtlCol="0">
            <a:spAutoFit/>
          </a:bodyPr>
          <a:lstStyle/>
          <a:p>
            <a:r>
              <a:rPr lang="en-US" altLang="zh-CN" dirty="0" smtClean="0">
                <a:solidFill>
                  <a:srgbClr val="00B0F0"/>
                </a:solidFill>
              </a:rPr>
              <a:t>Y. Y. </a:t>
            </a:r>
            <a:r>
              <a:rPr lang="en-US" altLang="zh-CN" dirty="0" err="1" smtClean="0">
                <a:solidFill>
                  <a:srgbClr val="00B0F0"/>
                </a:solidFill>
              </a:rPr>
              <a:t>Zhong</a:t>
            </a:r>
            <a:endParaRPr lang="zh-CN" altLang="en-US" dirty="0">
              <a:solidFill>
                <a:srgbClr val="00B0F0"/>
              </a:solidFill>
            </a:endParaRPr>
          </a:p>
        </p:txBody>
      </p:sp>
    </p:spTree>
    <p:extLst>
      <p:ext uri="{BB962C8B-B14F-4D97-AF65-F5344CB8AC3E}">
        <p14:creationId xmlns:p14="http://schemas.microsoft.com/office/powerpoint/2010/main" val="25326451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634" y="154301"/>
            <a:ext cx="2305439"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Communication</a:t>
            </a:r>
            <a:endParaRPr lang="en-US" sz="2400" b="1" dirty="0" smtClean="0">
              <a:solidFill>
                <a:srgbClr val="7030A0"/>
              </a:solidFill>
              <a:latin typeface="Times New Roman" pitchFamily="18" charset="0"/>
              <a:cs typeface="Times New Roman" pitchFamily="18" charset="0"/>
            </a:endParaRPr>
          </a:p>
        </p:txBody>
      </p:sp>
      <p:pic>
        <p:nvPicPr>
          <p:cNvPr id="2055" name="Picture 7" descr="C:\Users\lou\Desktop\CAS\presentations\GuangzhouMay2014\FCC-1401080000-MKO_Kick-off-poster_V11 [Read-Only]_imag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84452" y="-9906000"/>
            <a:ext cx="1358052" cy="1920875"/>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352634" y="3229129"/>
            <a:ext cx="8305800" cy="923330"/>
          </a:xfrm>
          <a:prstGeom prst="rect">
            <a:avLst/>
          </a:prstGeom>
        </p:spPr>
        <p:txBody>
          <a:bodyPr wrap="square">
            <a:spAutoFit/>
          </a:bodyPr>
          <a:lstStyle/>
          <a:p>
            <a:pPr>
              <a:lnSpc>
                <a:spcPct val="150000"/>
              </a:lnSpc>
            </a:pPr>
            <a:r>
              <a:rPr lang="en-US" altLang="zh-CN" sz="2400" b="1" dirty="0" smtClean="0">
                <a:solidFill>
                  <a:srgbClr val="2E9238"/>
                </a:solidFill>
              </a:rPr>
              <a:t>Nature</a:t>
            </a:r>
            <a:r>
              <a:rPr lang="en-US" altLang="zh-CN" sz="2400" b="1" dirty="0"/>
              <a:t> </a:t>
            </a:r>
            <a:r>
              <a:rPr lang="en-US" altLang="zh-CN" sz="2400" b="1" dirty="0" smtClean="0"/>
              <a:t>– </a:t>
            </a:r>
            <a:r>
              <a:rPr lang="en-US" altLang="zh-CN" sz="2400" b="1" dirty="0" smtClean="0">
                <a:solidFill>
                  <a:srgbClr val="C00000"/>
                </a:solidFill>
              </a:rPr>
              <a:t>China </a:t>
            </a:r>
            <a:r>
              <a:rPr lang="en-US" altLang="zh-CN" sz="2400" b="1" dirty="0">
                <a:solidFill>
                  <a:srgbClr val="C00000"/>
                </a:solidFill>
              </a:rPr>
              <a:t>plans super collider</a:t>
            </a:r>
          </a:p>
          <a:p>
            <a:r>
              <a:rPr lang="en-US" altLang="zh-CN" b="1" dirty="0">
                <a:solidFill>
                  <a:srgbClr val="0000CC"/>
                </a:solidFill>
              </a:rPr>
              <a:t>Proposals for two accelerators could see country become collider capital of the </a:t>
            </a:r>
            <a:r>
              <a:rPr lang="en-US" altLang="zh-CN" b="1" dirty="0" smtClean="0">
                <a:solidFill>
                  <a:srgbClr val="0000CC"/>
                </a:solidFill>
              </a:rPr>
              <a:t>world</a:t>
            </a:r>
          </a:p>
        </p:txBody>
      </p:sp>
      <p:pic>
        <p:nvPicPr>
          <p:cNvPr id="9218" name="Picture 2" descr="http://www.nature.com/polopoly_fs/7.18651.1406041612!/image/Collider.jpg_gen/derivatives/fullsize/Colli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569" y="4158734"/>
            <a:ext cx="4320001" cy="2231154"/>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790560" y="6488668"/>
            <a:ext cx="7410226" cy="369332"/>
          </a:xfrm>
          <a:prstGeom prst="rect">
            <a:avLst/>
          </a:prstGeom>
        </p:spPr>
        <p:txBody>
          <a:bodyPr wrap="square">
            <a:spAutoFit/>
          </a:bodyPr>
          <a:lstStyle/>
          <a:p>
            <a:r>
              <a:rPr lang="en-US" altLang="zh-CN" dirty="0">
                <a:solidFill>
                  <a:schemeClr val="tx1">
                    <a:lumMod val="50000"/>
                    <a:lumOff val="50000"/>
                  </a:schemeClr>
                </a:solidFill>
              </a:rPr>
              <a:t>http://www.nature.com/news/china-plans-super-collider-1.15603</a:t>
            </a:r>
          </a:p>
        </p:txBody>
      </p:sp>
      <p:sp>
        <p:nvSpPr>
          <p:cNvPr id="7" name="矩形 6"/>
          <p:cNvSpPr/>
          <p:nvPr/>
        </p:nvSpPr>
        <p:spPr>
          <a:xfrm>
            <a:off x="349945" y="623628"/>
            <a:ext cx="8229600" cy="2616101"/>
          </a:xfrm>
          <a:prstGeom prst="rect">
            <a:avLst/>
          </a:prstGeom>
        </p:spPr>
        <p:txBody>
          <a:bodyPr wrap="square">
            <a:spAutoFit/>
          </a:bodyPr>
          <a:lstStyle/>
          <a:p>
            <a:r>
              <a:rPr lang="en-US" altLang="zh-CN" sz="2400" b="1" dirty="0" smtClean="0">
                <a:solidFill>
                  <a:srgbClr val="C00000"/>
                </a:solidFill>
              </a:rPr>
              <a:t>ICFA Statement </a:t>
            </a:r>
            <a:r>
              <a:rPr lang="en-US" altLang="zh-CN" dirty="0" smtClean="0"/>
              <a:t>(July 6, 2014)</a:t>
            </a:r>
          </a:p>
          <a:p>
            <a:r>
              <a:rPr lang="en-US" altLang="zh-CN" sz="2000" dirty="0" smtClean="0"/>
              <a:t>ICFA </a:t>
            </a:r>
            <a:r>
              <a:rPr lang="en-US" altLang="zh-CN" sz="2000" dirty="0"/>
              <a:t>endorses the particle physics strategic plans produced in Europe, Asia and the United States and the globally aligned priorities contained therein. Here, ICFA reaffirms its support of the ILC, which is in a mature state of technical development and offers unprecedented opportunities for precision studies of the newly discovered Higgs boson. In addition, ICFA continues to </a:t>
            </a:r>
            <a:r>
              <a:rPr lang="en-US" altLang="zh-CN" sz="2000" b="1" dirty="0">
                <a:solidFill>
                  <a:srgbClr val="FF0000"/>
                </a:solidFill>
              </a:rPr>
              <a:t>encourage international studies of circular colliders, with an ultimate goal of proton-proton collisions at energies much higher than those of the </a:t>
            </a:r>
            <a:r>
              <a:rPr lang="en-US" altLang="zh-CN" sz="2000" b="1" dirty="0" smtClean="0">
                <a:solidFill>
                  <a:srgbClr val="FF0000"/>
                </a:solidFill>
              </a:rPr>
              <a:t>LHC. </a:t>
            </a:r>
            <a:endParaRPr lang="zh-CN" altLang="en-US" sz="2000" b="1" dirty="0">
              <a:solidFill>
                <a:srgbClr val="FF0000"/>
              </a:solidFill>
            </a:endParaRPr>
          </a:p>
        </p:txBody>
      </p:sp>
    </p:spTree>
    <p:extLst>
      <p:ext uri="{BB962C8B-B14F-4D97-AF65-F5344CB8AC3E}">
        <p14:creationId xmlns:p14="http://schemas.microsoft.com/office/powerpoint/2010/main" val="297060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634" y="154301"/>
            <a:ext cx="4963154"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Communication: </a:t>
            </a:r>
            <a:r>
              <a:rPr lang="en-US" sz="2400" b="1" dirty="0" smtClean="0">
                <a:solidFill>
                  <a:srgbClr val="7030A0"/>
                </a:solidFill>
                <a:latin typeface="Times New Roman" pitchFamily="18" charset="0"/>
                <a:cs typeface="Times New Roman" pitchFamily="18" charset="0"/>
              </a:rPr>
              <a:t>World Wide Effort</a:t>
            </a:r>
          </a:p>
        </p:txBody>
      </p:sp>
      <p:pic>
        <p:nvPicPr>
          <p:cNvPr id="2050" name="Picture 2" descr="C:\Users\lou\Desktop\CAS\presentations\GuangzhouMay2014\2014-114-2238-100Te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5628" y="4285924"/>
            <a:ext cx="3820786" cy="254719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lou\Desktop\CAS\presentations\GuangzhouMay2014\hey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275" y="627316"/>
            <a:ext cx="4839873"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lou\Desktop\CAS\presentations\GuangzhouMay2014\FCC-1401080000-MKO_Kick-off-poster_V11 [Read-Only]_imag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9086" y="76199"/>
            <a:ext cx="3115427" cy="4406567"/>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lou\Desktop\CAS\presentations\GuangzhouMay2014\FCC-1401080000-MKO_Kick-off-poster_V11 [Read-Only]_imag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84452" y="-9906000"/>
            <a:ext cx="1358052" cy="19208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9914" y="2924464"/>
            <a:ext cx="3483408" cy="2206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31102" y="2952327"/>
            <a:ext cx="2648482" cy="369332"/>
          </a:xfrm>
          <a:prstGeom prst="rect">
            <a:avLst/>
          </a:prstGeom>
          <a:noFill/>
        </p:spPr>
        <p:txBody>
          <a:bodyPr wrap="none" rtlCol="0">
            <a:spAutoFit/>
          </a:bodyPr>
          <a:lstStyle/>
          <a:p>
            <a:r>
              <a:rPr lang="en-US" altLang="zh-CN" b="1" dirty="0" smtClean="0">
                <a:solidFill>
                  <a:srgbClr val="C00000"/>
                </a:solidFill>
              </a:rPr>
              <a:t>IHEP-KEK Annual Meeting</a:t>
            </a:r>
            <a:endParaRPr lang="zh-CN" altLang="en-US" b="1" dirty="0">
              <a:solidFill>
                <a:srgbClr val="C00000"/>
              </a:solidFill>
            </a:endParaRPr>
          </a:p>
        </p:txBody>
      </p:sp>
      <p:sp>
        <p:nvSpPr>
          <p:cNvPr id="12" name="TextBox 11"/>
          <p:cNvSpPr txBox="1"/>
          <p:nvPr/>
        </p:nvSpPr>
        <p:spPr>
          <a:xfrm>
            <a:off x="6598331" y="6535593"/>
            <a:ext cx="2481833" cy="369332"/>
          </a:xfrm>
          <a:prstGeom prst="rect">
            <a:avLst/>
          </a:prstGeom>
          <a:noFill/>
        </p:spPr>
        <p:txBody>
          <a:bodyPr wrap="none" rtlCol="0">
            <a:spAutoFit/>
          </a:bodyPr>
          <a:lstStyle/>
          <a:p>
            <a:r>
              <a:rPr lang="en-US" altLang="zh-CN" b="1" dirty="0" smtClean="0">
                <a:solidFill>
                  <a:srgbClr val="C00000"/>
                </a:solidFill>
              </a:rPr>
              <a:t>SLAC 100 </a:t>
            </a:r>
            <a:r>
              <a:rPr lang="en-US" altLang="zh-CN" b="1" dirty="0" err="1" smtClean="0">
                <a:solidFill>
                  <a:srgbClr val="C00000"/>
                </a:solidFill>
              </a:rPr>
              <a:t>TeV</a:t>
            </a:r>
            <a:r>
              <a:rPr lang="en-US" altLang="zh-CN" b="1" dirty="0" smtClean="0">
                <a:solidFill>
                  <a:srgbClr val="C00000"/>
                </a:solidFill>
              </a:rPr>
              <a:t> Workshop</a:t>
            </a:r>
            <a:endParaRPr lang="zh-CN" altLang="en-US" b="1" dirty="0">
              <a:solidFill>
                <a:srgbClr val="C00000"/>
              </a:solidFill>
            </a:endParaRPr>
          </a:p>
        </p:txBody>
      </p:sp>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129" y="3093208"/>
            <a:ext cx="4267200" cy="578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页脚占位符 2"/>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Tree>
    <p:extLst>
      <p:ext uri="{BB962C8B-B14F-4D97-AF65-F5344CB8AC3E}">
        <p14:creationId xmlns:p14="http://schemas.microsoft.com/office/powerpoint/2010/main" val="14327959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271279" y="97792"/>
            <a:ext cx="2736304" cy="634082"/>
          </a:xfrm>
        </p:spPr>
        <p:txBody>
          <a:bodyPr>
            <a:noAutofit/>
          </a:bodyPr>
          <a:lstStyle/>
          <a:p>
            <a:r>
              <a:rPr lang="en-US" altLang="zh-CN" sz="2400" b="1" dirty="0" smtClean="0">
                <a:solidFill>
                  <a:srgbClr val="7030A0"/>
                </a:solidFill>
                <a:latin typeface="Times New Roman" panose="02020603050405020304" pitchFamily="18" charset="0"/>
                <a:ea typeface="黑体" panose="02010609060101010101" pitchFamily="49" charset="-122"/>
                <a:cs typeface="Times New Roman" panose="02020603050405020304" pitchFamily="18" charset="0"/>
              </a:rPr>
              <a:t>CEPC</a:t>
            </a:r>
            <a:r>
              <a:rPr lang="zh-CN" altLang="en-US" sz="2400" b="1" dirty="0" smtClean="0">
                <a:solidFill>
                  <a:srgbClr val="7030A0"/>
                </a:solidFill>
                <a:latin typeface="黑体" panose="02010609060101010101" pitchFamily="49" charset="-122"/>
                <a:ea typeface="黑体" panose="02010609060101010101" pitchFamily="49" charset="-122"/>
              </a:rPr>
              <a:t>宣传资料</a:t>
            </a:r>
            <a:r>
              <a:rPr lang="en-US" altLang="zh-CN" sz="2400" b="1" dirty="0" smtClean="0">
                <a:solidFill>
                  <a:srgbClr val="7030A0"/>
                </a:solidFill>
                <a:latin typeface="黑体" panose="02010609060101010101" pitchFamily="49" charset="-122"/>
                <a:ea typeface="黑体" panose="02010609060101010101" pitchFamily="49" charset="-122"/>
              </a:rPr>
              <a:t> </a:t>
            </a:r>
            <a:endParaRPr lang="zh-CN" altLang="en-US" sz="2400" b="1" dirty="0">
              <a:solidFill>
                <a:srgbClr val="7030A0"/>
              </a:solidFill>
              <a:latin typeface="黑体" panose="02010609060101010101" pitchFamily="49" charset="-122"/>
              <a:ea typeface="黑体" panose="02010609060101010101" pitchFamily="49" charset="-122"/>
            </a:endParaRPr>
          </a:p>
        </p:txBody>
      </p:sp>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1738" y="1125024"/>
            <a:ext cx="1778824" cy="252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093" y="1125024"/>
            <a:ext cx="1792903" cy="252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6528" y="1125024"/>
            <a:ext cx="1778824" cy="252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2594053" y="3735376"/>
            <a:ext cx="1782391" cy="36933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zh-CN" altLang="en-US" dirty="0">
                <a:solidFill>
                  <a:prstClr val="black"/>
                </a:solidFill>
                <a:latin typeface="黑体" panose="02010609060101010101" pitchFamily="49" charset="-122"/>
                <a:ea typeface="黑体" panose="02010609060101010101" pitchFamily="49" charset="-122"/>
              </a:rPr>
              <a:t>～ </a:t>
            </a:r>
            <a:r>
              <a:rPr lang="en-US" altLang="zh-CN" dirty="0" smtClean="0">
                <a:solidFill>
                  <a:prstClr val="black"/>
                </a:solidFill>
                <a:latin typeface="黑体" panose="02010609060101010101" pitchFamily="49" charset="-122"/>
                <a:ea typeface="黑体" panose="02010609060101010101" pitchFamily="49" charset="-122"/>
              </a:rPr>
              <a:t>6700</a:t>
            </a:r>
            <a:r>
              <a:rPr lang="zh-CN" altLang="en-US" dirty="0" smtClean="0">
                <a:solidFill>
                  <a:prstClr val="black"/>
                </a:solidFill>
                <a:latin typeface="黑体" panose="02010609060101010101" pitchFamily="49" charset="-122"/>
                <a:ea typeface="黑体" panose="02010609060101010101" pitchFamily="49" charset="-122"/>
              </a:rPr>
              <a:t>字</a:t>
            </a:r>
            <a:endParaRPr lang="zh-CN" altLang="en-US" dirty="0">
              <a:solidFill>
                <a:prstClr val="black"/>
              </a:solidFill>
              <a:latin typeface="黑体" panose="02010609060101010101" pitchFamily="49" charset="-122"/>
              <a:ea typeface="黑体" panose="02010609060101010101" pitchFamily="49" charset="-122"/>
            </a:endParaRPr>
          </a:p>
        </p:txBody>
      </p:sp>
      <p:sp>
        <p:nvSpPr>
          <p:cNvPr id="23" name="TextBox 22"/>
          <p:cNvSpPr txBox="1"/>
          <p:nvPr/>
        </p:nvSpPr>
        <p:spPr>
          <a:xfrm>
            <a:off x="4730290" y="3735376"/>
            <a:ext cx="1782391" cy="36933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zh-CN" altLang="en-US" dirty="0">
                <a:solidFill>
                  <a:prstClr val="black"/>
                </a:solidFill>
                <a:latin typeface="黑体" panose="02010609060101010101" pitchFamily="49" charset="-122"/>
                <a:ea typeface="黑体" panose="02010609060101010101" pitchFamily="49" charset="-122"/>
              </a:rPr>
              <a:t>～ </a:t>
            </a:r>
            <a:r>
              <a:rPr lang="en-US" altLang="zh-CN" dirty="0" smtClean="0">
                <a:solidFill>
                  <a:prstClr val="black"/>
                </a:solidFill>
                <a:latin typeface="黑体" panose="02010609060101010101" pitchFamily="49" charset="-122"/>
                <a:ea typeface="黑体" panose="02010609060101010101" pitchFamily="49" charset="-122"/>
              </a:rPr>
              <a:t>27000</a:t>
            </a:r>
            <a:r>
              <a:rPr lang="zh-CN" altLang="en-US" dirty="0" smtClean="0">
                <a:solidFill>
                  <a:prstClr val="black"/>
                </a:solidFill>
                <a:latin typeface="黑体" panose="02010609060101010101" pitchFamily="49" charset="-122"/>
                <a:ea typeface="黑体" panose="02010609060101010101" pitchFamily="49" charset="-122"/>
              </a:rPr>
              <a:t>字</a:t>
            </a:r>
            <a:endParaRPr lang="zh-CN" altLang="en-US" dirty="0">
              <a:solidFill>
                <a:prstClr val="black"/>
              </a:solidFill>
              <a:latin typeface="黑体" panose="02010609060101010101" pitchFamily="49" charset="-122"/>
              <a:ea typeface="黑体" panose="02010609060101010101" pitchFamily="49" charset="-122"/>
            </a:endParaRPr>
          </a:p>
        </p:txBody>
      </p:sp>
      <p:sp>
        <p:nvSpPr>
          <p:cNvPr id="24" name="TextBox 23"/>
          <p:cNvSpPr txBox="1"/>
          <p:nvPr/>
        </p:nvSpPr>
        <p:spPr>
          <a:xfrm>
            <a:off x="6866528" y="3735376"/>
            <a:ext cx="1782391" cy="36933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zh-CN" altLang="en-US" dirty="0">
                <a:solidFill>
                  <a:prstClr val="black"/>
                </a:solidFill>
                <a:latin typeface="黑体" panose="02010609060101010101" pitchFamily="49" charset="-122"/>
                <a:ea typeface="黑体" panose="02010609060101010101" pitchFamily="49" charset="-122"/>
              </a:rPr>
              <a:t>～ </a:t>
            </a:r>
            <a:r>
              <a:rPr lang="en-US" altLang="zh-CN" dirty="0" smtClean="0">
                <a:solidFill>
                  <a:prstClr val="black"/>
                </a:solidFill>
                <a:latin typeface="黑体" panose="02010609060101010101" pitchFamily="49" charset="-122"/>
                <a:ea typeface="黑体" panose="02010609060101010101" pitchFamily="49" charset="-122"/>
              </a:rPr>
              <a:t>5600</a:t>
            </a:r>
            <a:r>
              <a:rPr lang="zh-CN" altLang="en-US" dirty="0" smtClean="0">
                <a:solidFill>
                  <a:prstClr val="black"/>
                </a:solidFill>
                <a:latin typeface="黑体" panose="02010609060101010101" pitchFamily="49" charset="-122"/>
                <a:ea typeface="黑体" panose="02010609060101010101" pitchFamily="49" charset="-122"/>
              </a:rPr>
              <a:t>字</a:t>
            </a:r>
            <a:endParaRPr lang="zh-CN" altLang="en-US" dirty="0">
              <a:solidFill>
                <a:prstClr val="black"/>
              </a:solidFill>
              <a:latin typeface="黑体" panose="02010609060101010101" pitchFamily="49" charset="-122"/>
              <a:ea typeface="黑体" panose="02010609060101010101" pitchFamily="49" charset="-122"/>
            </a:endParaRPr>
          </a:p>
        </p:txBody>
      </p:sp>
      <p:grpSp>
        <p:nvGrpSpPr>
          <p:cNvPr id="10" name="组合 9"/>
          <p:cNvGrpSpPr/>
          <p:nvPr/>
        </p:nvGrpSpPr>
        <p:grpSpPr>
          <a:xfrm>
            <a:off x="457816" y="4311440"/>
            <a:ext cx="1782391" cy="2376000"/>
            <a:chOff x="467544" y="4221088"/>
            <a:chExt cx="1782391" cy="2376000"/>
          </a:xfrm>
        </p:grpSpPr>
        <p:sp>
          <p:nvSpPr>
            <p:cNvPr id="8" name="矩形 7"/>
            <p:cNvSpPr/>
            <p:nvPr/>
          </p:nvSpPr>
          <p:spPr>
            <a:xfrm>
              <a:off x="467544" y="4221088"/>
              <a:ext cx="1782391" cy="2376000"/>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TextBox 8"/>
            <p:cNvSpPr txBox="1"/>
            <p:nvPr/>
          </p:nvSpPr>
          <p:spPr>
            <a:xfrm>
              <a:off x="611560" y="4653136"/>
              <a:ext cx="1494359" cy="461665"/>
            </a:xfrm>
            <a:prstGeom prst="rect">
              <a:avLst/>
            </a:prstGeom>
            <a:noFill/>
          </p:spPr>
          <p:txBody>
            <a:bodyPr wrap="square" rtlCol="0">
              <a:spAutoFit/>
            </a:bodyPr>
            <a:lstStyle/>
            <a:p>
              <a:pPr algn="r"/>
              <a:r>
                <a:rPr lang="en-US" altLang="zh-CN" sz="1200"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CEPC</a:t>
              </a:r>
              <a:r>
                <a:rPr lang="zh-CN" altLang="en-US" sz="1200" b="1" dirty="0" smtClean="0">
                  <a:solidFill>
                    <a:prstClr val="black"/>
                  </a:solidFill>
                  <a:latin typeface="黑体" panose="02010609060101010101" pitchFamily="49" charset="-122"/>
                  <a:ea typeface="黑体" panose="02010609060101010101" pitchFamily="49" charset="-122"/>
                  <a:cs typeface="Times New Roman" panose="02020603050405020304" pitchFamily="18" charset="0"/>
                </a:rPr>
                <a:t>建议</a:t>
              </a:r>
              <a:endParaRPr lang="en-US" altLang="zh-CN" sz="1200" b="1" dirty="0" smtClean="0">
                <a:solidFill>
                  <a:prstClr val="black"/>
                </a:solidFill>
                <a:latin typeface="黑体" panose="02010609060101010101" pitchFamily="49" charset="-122"/>
                <a:ea typeface="黑体" panose="02010609060101010101" pitchFamily="49" charset="-122"/>
                <a:cs typeface="Times New Roman" panose="02020603050405020304" pitchFamily="18" charset="0"/>
              </a:endParaRPr>
            </a:p>
            <a:p>
              <a:pPr algn="r"/>
              <a:r>
                <a:rPr lang="zh-CN" altLang="en-US" sz="1200" b="1" dirty="0" smtClean="0">
                  <a:solidFill>
                    <a:prstClr val="black"/>
                  </a:solidFill>
                  <a:latin typeface="黑体" panose="02010609060101010101" pitchFamily="49" charset="-122"/>
                  <a:ea typeface="黑体" panose="02010609060101010101" pitchFamily="49" charset="-122"/>
                  <a:cs typeface="Times New Roman" panose="02020603050405020304" pitchFamily="18" charset="0"/>
                </a:rPr>
                <a:t>引起巨大国际反响</a:t>
              </a:r>
              <a:endParaRPr lang="zh-CN" altLang="en-US" sz="1200" b="1" dirty="0">
                <a:solidFill>
                  <a:prstClr val="black"/>
                </a:solidFill>
                <a:latin typeface="黑体" panose="02010609060101010101" pitchFamily="49" charset="-122"/>
                <a:ea typeface="黑体" panose="02010609060101010101" pitchFamily="49" charset="-122"/>
                <a:cs typeface="Times New Roman" panose="02020603050405020304" pitchFamily="18" charset="0"/>
              </a:endParaRPr>
            </a:p>
          </p:txBody>
        </p:sp>
      </p:grpSp>
      <p:sp>
        <p:nvSpPr>
          <p:cNvPr id="2" name="TextBox 1"/>
          <p:cNvSpPr txBox="1"/>
          <p:nvPr/>
        </p:nvSpPr>
        <p:spPr>
          <a:xfrm>
            <a:off x="834631" y="6005377"/>
            <a:ext cx="1261560" cy="369332"/>
          </a:xfrm>
          <a:prstGeom prst="rect">
            <a:avLst/>
          </a:prstGeom>
          <a:noFill/>
        </p:spPr>
        <p:txBody>
          <a:bodyPr wrap="square" rtlCol="0">
            <a:spAutoFit/>
          </a:bodyPr>
          <a:lstStyle/>
          <a:p>
            <a:r>
              <a:rPr lang="zh-CN" altLang="en-US" dirty="0">
                <a:solidFill>
                  <a:prstClr val="black"/>
                </a:solidFill>
                <a:latin typeface="黑体" panose="02010609060101010101" pitchFamily="49" charset="-122"/>
                <a:ea typeface="黑体" panose="02010609060101010101" pitchFamily="49" charset="-122"/>
              </a:rPr>
              <a:t>～</a:t>
            </a:r>
            <a:r>
              <a:rPr lang="en-US" altLang="zh-CN" dirty="0" smtClean="0">
                <a:solidFill>
                  <a:prstClr val="black"/>
                </a:solidFill>
                <a:latin typeface="黑体" panose="02010609060101010101" pitchFamily="49" charset="-122"/>
                <a:ea typeface="黑体" panose="02010609060101010101" pitchFamily="49" charset="-122"/>
              </a:rPr>
              <a:t>10000</a:t>
            </a:r>
            <a:r>
              <a:rPr lang="zh-CN" altLang="en-US" dirty="0" smtClean="0">
                <a:solidFill>
                  <a:prstClr val="black"/>
                </a:solidFill>
                <a:latin typeface="黑体" panose="02010609060101010101" pitchFamily="49" charset="-122"/>
                <a:ea typeface="黑体" panose="02010609060101010101" pitchFamily="49" charset="-122"/>
              </a:rPr>
              <a:t>字</a:t>
            </a:r>
            <a:endParaRPr lang="en-US" altLang="zh-CN" dirty="0" smtClean="0">
              <a:solidFill>
                <a:prstClr val="black"/>
              </a:solidFill>
              <a:latin typeface="黑体" panose="02010609060101010101" pitchFamily="49" charset="-122"/>
              <a:ea typeface="黑体" panose="02010609060101010101" pitchFamily="49" charset="-122"/>
            </a:endParaRPr>
          </a:p>
        </p:txBody>
      </p:sp>
      <p:grpSp>
        <p:nvGrpSpPr>
          <p:cNvPr id="15" name="组合 14"/>
          <p:cNvGrpSpPr/>
          <p:nvPr/>
        </p:nvGrpSpPr>
        <p:grpSpPr>
          <a:xfrm>
            <a:off x="2594840" y="4311440"/>
            <a:ext cx="1782391" cy="2376000"/>
            <a:chOff x="467544" y="4221088"/>
            <a:chExt cx="1782391" cy="2376000"/>
          </a:xfrm>
        </p:grpSpPr>
        <p:sp>
          <p:nvSpPr>
            <p:cNvPr id="16" name="矩形 15"/>
            <p:cNvSpPr/>
            <p:nvPr/>
          </p:nvSpPr>
          <p:spPr>
            <a:xfrm>
              <a:off x="467544" y="4221088"/>
              <a:ext cx="1782391" cy="2376000"/>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TextBox 20"/>
            <p:cNvSpPr txBox="1"/>
            <p:nvPr/>
          </p:nvSpPr>
          <p:spPr>
            <a:xfrm>
              <a:off x="611560" y="4653136"/>
              <a:ext cx="1494359" cy="461665"/>
            </a:xfrm>
            <a:prstGeom prst="rect">
              <a:avLst/>
            </a:prstGeom>
            <a:noFill/>
          </p:spPr>
          <p:txBody>
            <a:bodyPr wrap="square" rtlCol="0">
              <a:spAutoFit/>
            </a:bodyPr>
            <a:lstStyle/>
            <a:p>
              <a:pPr algn="r"/>
              <a:r>
                <a:rPr lang="en-US" altLang="zh-CN" sz="1200"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CEPC</a:t>
              </a:r>
              <a:endParaRPr lang="en-US" altLang="zh-CN" sz="1200" b="1" dirty="0" smtClean="0">
                <a:solidFill>
                  <a:prstClr val="black"/>
                </a:solidFill>
                <a:latin typeface="黑体" panose="02010609060101010101" pitchFamily="49" charset="-122"/>
                <a:ea typeface="黑体" panose="02010609060101010101" pitchFamily="49" charset="-122"/>
                <a:cs typeface="Times New Roman" panose="02020603050405020304" pitchFamily="18" charset="0"/>
              </a:endParaRPr>
            </a:p>
            <a:p>
              <a:pPr algn="r"/>
              <a:r>
                <a:rPr lang="zh-CN" altLang="en-US" sz="1200" b="1" dirty="0" smtClean="0">
                  <a:solidFill>
                    <a:prstClr val="black"/>
                  </a:solidFill>
                  <a:latin typeface="黑体" panose="02010609060101010101" pitchFamily="49" charset="-122"/>
                  <a:ea typeface="黑体" panose="02010609060101010101" pitchFamily="49" charset="-122"/>
                  <a:cs typeface="Times New Roman" panose="02020603050405020304" pitchFamily="18" charset="0"/>
                </a:rPr>
                <a:t>大事记</a:t>
              </a:r>
              <a:endParaRPr lang="zh-CN" altLang="en-US" sz="1200" b="1" dirty="0">
                <a:solidFill>
                  <a:prstClr val="black"/>
                </a:solidFill>
                <a:latin typeface="黑体" panose="02010609060101010101" pitchFamily="49" charset="-122"/>
                <a:ea typeface="黑体" panose="02010609060101010101" pitchFamily="49" charset="-122"/>
                <a:cs typeface="Times New Roman" panose="02020603050405020304" pitchFamily="18" charset="0"/>
              </a:endParaRPr>
            </a:p>
          </p:txBody>
        </p:sp>
      </p:grpSp>
      <p:grpSp>
        <p:nvGrpSpPr>
          <p:cNvPr id="26" name="组合 25"/>
          <p:cNvGrpSpPr/>
          <p:nvPr/>
        </p:nvGrpSpPr>
        <p:grpSpPr>
          <a:xfrm>
            <a:off x="4706288" y="4311440"/>
            <a:ext cx="1782391" cy="2376000"/>
            <a:chOff x="467544" y="4221088"/>
            <a:chExt cx="1782391" cy="2376000"/>
          </a:xfrm>
        </p:grpSpPr>
        <p:sp>
          <p:nvSpPr>
            <p:cNvPr id="27" name="矩形 26"/>
            <p:cNvSpPr/>
            <p:nvPr/>
          </p:nvSpPr>
          <p:spPr>
            <a:xfrm>
              <a:off x="467544" y="4221088"/>
              <a:ext cx="1782391" cy="2376000"/>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TextBox 27"/>
            <p:cNvSpPr txBox="1"/>
            <p:nvPr/>
          </p:nvSpPr>
          <p:spPr>
            <a:xfrm>
              <a:off x="611560" y="4653136"/>
              <a:ext cx="1494359" cy="461665"/>
            </a:xfrm>
            <a:prstGeom prst="rect">
              <a:avLst/>
            </a:prstGeom>
            <a:noFill/>
          </p:spPr>
          <p:txBody>
            <a:bodyPr wrap="square" rtlCol="0">
              <a:spAutoFit/>
            </a:bodyPr>
            <a:lstStyle/>
            <a:p>
              <a:pPr algn="r"/>
              <a:r>
                <a:rPr lang="zh-CN" altLang="en-US" sz="1200"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高能物理的</a:t>
              </a:r>
              <a:endParaRPr lang="en-US" altLang="zh-CN" sz="1200"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a:p>
              <a:pPr algn="r"/>
              <a:r>
                <a:rPr lang="zh-CN" altLang="en-US" sz="1200"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社会效益</a:t>
              </a:r>
              <a:endParaRPr lang="zh-CN" altLang="en-US" sz="1200" b="1" dirty="0">
                <a:solidFill>
                  <a:prstClr val="black"/>
                </a:solidFill>
                <a:latin typeface="黑体" panose="02010609060101010101" pitchFamily="49" charset="-122"/>
                <a:ea typeface="黑体" panose="02010609060101010101" pitchFamily="49" charset="-122"/>
                <a:cs typeface="Times New Roman" panose="02020603050405020304" pitchFamily="18" charset="0"/>
              </a:endParaRPr>
            </a:p>
          </p:txBody>
        </p:sp>
      </p:grpSp>
      <p:grpSp>
        <p:nvGrpSpPr>
          <p:cNvPr id="30" name="组合 29"/>
          <p:cNvGrpSpPr/>
          <p:nvPr/>
        </p:nvGrpSpPr>
        <p:grpSpPr>
          <a:xfrm>
            <a:off x="6862961" y="4311440"/>
            <a:ext cx="1782391" cy="2376000"/>
            <a:chOff x="467544" y="4221088"/>
            <a:chExt cx="1782391" cy="2376000"/>
          </a:xfrm>
        </p:grpSpPr>
        <p:sp>
          <p:nvSpPr>
            <p:cNvPr id="31" name="矩形 30"/>
            <p:cNvSpPr/>
            <p:nvPr/>
          </p:nvSpPr>
          <p:spPr>
            <a:xfrm>
              <a:off x="467544" y="4221088"/>
              <a:ext cx="1782391" cy="2376000"/>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TextBox 31"/>
            <p:cNvSpPr txBox="1"/>
            <p:nvPr/>
          </p:nvSpPr>
          <p:spPr>
            <a:xfrm>
              <a:off x="611560" y="4653136"/>
              <a:ext cx="1494359" cy="461665"/>
            </a:xfrm>
            <a:prstGeom prst="rect">
              <a:avLst/>
            </a:prstGeom>
            <a:noFill/>
          </p:spPr>
          <p:txBody>
            <a:bodyPr wrap="square" rtlCol="0">
              <a:spAutoFit/>
            </a:bodyPr>
            <a:lstStyle/>
            <a:p>
              <a:pPr algn="r"/>
              <a:r>
                <a:rPr lang="zh-CN" altLang="en-US" sz="1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未来</a:t>
              </a:r>
              <a:r>
                <a:rPr lang="zh-CN" altLang="en-US" sz="1200"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的</a:t>
              </a:r>
              <a:endParaRPr lang="en-US" altLang="zh-CN" sz="1200"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a:p>
              <a:pPr algn="r"/>
              <a:r>
                <a:rPr lang="zh-CN" altLang="en-US" sz="1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希格</a:t>
              </a:r>
              <a:r>
                <a:rPr lang="zh-CN" altLang="en-US" sz="1200"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斯工厂</a:t>
              </a:r>
              <a:endParaRPr lang="zh-CN" altLang="en-US" sz="1200" b="1" dirty="0">
                <a:solidFill>
                  <a:prstClr val="black"/>
                </a:solidFill>
                <a:latin typeface="黑体" panose="02010609060101010101" pitchFamily="49" charset="-122"/>
                <a:ea typeface="黑体" panose="02010609060101010101" pitchFamily="49" charset="-122"/>
                <a:cs typeface="Times New Roman" panose="02020603050405020304" pitchFamily="18" charset="0"/>
              </a:endParaRPr>
            </a:p>
          </p:txBody>
        </p:sp>
      </p:grpSp>
      <p:sp>
        <p:nvSpPr>
          <p:cNvPr id="33" name="TextBox 32"/>
          <p:cNvSpPr txBox="1"/>
          <p:nvPr/>
        </p:nvSpPr>
        <p:spPr>
          <a:xfrm>
            <a:off x="4987764" y="6091895"/>
            <a:ext cx="1261560" cy="307777"/>
          </a:xfrm>
          <a:prstGeom prst="rect">
            <a:avLst/>
          </a:prstGeom>
          <a:noFill/>
        </p:spPr>
        <p:txBody>
          <a:bodyPr wrap="square" rtlCol="0">
            <a:spAutoFit/>
          </a:bodyPr>
          <a:lstStyle/>
          <a:p>
            <a:pPr algn="ctr"/>
            <a:r>
              <a:rPr lang="zh-CN" altLang="en-US" sz="1400" dirty="0">
                <a:solidFill>
                  <a:prstClr val="black"/>
                </a:solidFill>
                <a:latin typeface="黑体" panose="02010609060101010101" pitchFamily="49" charset="-122"/>
                <a:ea typeface="黑体" panose="02010609060101010101" pitchFamily="49" charset="-122"/>
              </a:rPr>
              <a:t>进行中</a:t>
            </a:r>
            <a:endParaRPr lang="en-US" altLang="zh-CN" sz="1400" dirty="0" smtClean="0">
              <a:solidFill>
                <a:prstClr val="black"/>
              </a:solidFill>
              <a:latin typeface="黑体" panose="02010609060101010101" pitchFamily="49" charset="-122"/>
              <a:ea typeface="黑体" panose="02010609060101010101" pitchFamily="49" charset="-122"/>
            </a:endParaRPr>
          </a:p>
        </p:txBody>
      </p:sp>
      <p:sp>
        <p:nvSpPr>
          <p:cNvPr id="34" name="TextBox 33"/>
          <p:cNvSpPr txBox="1"/>
          <p:nvPr/>
        </p:nvSpPr>
        <p:spPr>
          <a:xfrm>
            <a:off x="7223519" y="6091037"/>
            <a:ext cx="1261560" cy="307777"/>
          </a:xfrm>
          <a:prstGeom prst="rect">
            <a:avLst/>
          </a:prstGeom>
          <a:noFill/>
        </p:spPr>
        <p:txBody>
          <a:bodyPr wrap="square" rtlCol="0">
            <a:spAutoFit/>
          </a:bodyPr>
          <a:lstStyle/>
          <a:p>
            <a:pPr algn="ctr"/>
            <a:r>
              <a:rPr lang="zh-CN" altLang="en-US" sz="1400" dirty="0">
                <a:solidFill>
                  <a:prstClr val="black"/>
                </a:solidFill>
                <a:latin typeface="黑体" panose="02010609060101010101" pitchFamily="49" charset="-122"/>
                <a:ea typeface="黑体" panose="02010609060101010101" pitchFamily="49" charset="-122"/>
              </a:rPr>
              <a:t>进行中</a:t>
            </a:r>
            <a:endParaRPr lang="en-US" altLang="zh-CN" sz="1400" dirty="0" smtClean="0">
              <a:solidFill>
                <a:prstClr val="black"/>
              </a:solidFill>
              <a:latin typeface="黑体" panose="02010609060101010101" pitchFamily="49" charset="-122"/>
              <a:ea typeface="黑体" panose="02010609060101010101" pitchFamily="49" charset="-122"/>
            </a:endParaRPr>
          </a:p>
        </p:txBody>
      </p:sp>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808" y="1125024"/>
            <a:ext cx="1782391" cy="2520000"/>
          </a:xfrm>
          <a:prstGeom prst="rect">
            <a:avLst/>
          </a:prstGeom>
          <a:effectLst>
            <a:outerShdw blurRad="50800" dist="38100" dir="2700000" algn="tl" rotWithShape="0">
              <a:prstClr val="black">
                <a:alpha val="40000"/>
              </a:prstClr>
            </a:outerShdw>
          </a:effectLst>
        </p:spPr>
      </p:pic>
      <p:sp>
        <p:nvSpPr>
          <p:cNvPr id="35" name="TextBox 34"/>
          <p:cNvSpPr txBox="1"/>
          <p:nvPr/>
        </p:nvSpPr>
        <p:spPr>
          <a:xfrm>
            <a:off x="385808" y="3735376"/>
            <a:ext cx="1782391" cy="36933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zh-CN" altLang="en-US" dirty="0">
                <a:solidFill>
                  <a:prstClr val="black"/>
                </a:solidFill>
                <a:latin typeface="黑体" panose="02010609060101010101" pitchFamily="49" charset="-122"/>
                <a:ea typeface="黑体" panose="02010609060101010101" pitchFamily="49" charset="-122"/>
              </a:rPr>
              <a:t>～ </a:t>
            </a:r>
            <a:r>
              <a:rPr lang="en-US" altLang="zh-CN" dirty="0" smtClean="0">
                <a:solidFill>
                  <a:prstClr val="black"/>
                </a:solidFill>
                <a:latin typeface="黑体" panose="02010609060101010101" pitchFamily="49" charset="-122"/>
                <a:ea typeface="黑体" panose="02010609060101010101" pitchFamily="49" charset="-122"/>
              </a:rPr>
              <a:t>30000</a:t>
            </a:r>
            <a:r>
              <a:rPr lang="zh-CN" altLang="en-US" dirty="0" smtClean="0">
                <a:solidFill>
                  <a:prstClr val="black"/>
                </a:solidFill>
                <a:latin typeface="黑体" panose="02010609060101010101" pitchFamily="49" charset="-122"/>
                <a:ea typeface="黑体" panose="02010609060101010101" pitchFamily="49" charset="-122"/>
              </a:rPr>
              <a:t>字</a:t>
            </a:r>
            <a:endParaRPr lang="zh-CN" altLang="en-US" dirty="0">
              <a:solidFill>
                <a:prstClr val="black"/>
              </a:solidFill>
              <a:latin typeface="黑体" panose="02010609060101010101" pitchFamily="49" charset="-122"/>
              <a:ea typeface="黑体" panose="02010609060101010101" pitchFamily="49" charset="-122"/>
            </a:endParaRPr>
          </a:p>
        </p:txBody>
      </p:sp>
      <p:sp>
        <p:nvSpPr>
          <p:cNvPr id="37" name="标题 1"/>
          <p:cNvSpPr txBox="1">
            <a:spLocks/>
          </p:cNvSpPr>
          <p:nvPr/>
        </p:nvSpPr>
        <p:spPr bwMode="auto">
          <a:xfrm>
            <a:off x="152400" y="0"/>
            <a:ext cx="8229600" cy="73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kern="1200">
                <a:solidFill>
                  <a:schemeClr val="tx1"/>
                </a:solidFill>
                <a:latin typeface="黑体" panose="02010600030101010101" pitchFamily="2" charset="-122"/>
                <a:ea typeface="黑体" panose="02010600030101010101" pitchFamily="2" charset="-122"/>
                <a:cs typeface="+mj-cs"/>
              </a:defRPr>
            </a:lvl1pPr>
            <a:lvl2pPr algn="ctr" rtl="0" eaLnBrk="0" fontAlgn="base" hangingPunct="0">
              <a:spcBef>
                <a:spcPct val="0"/>
              </a:spcBef>
              <a:spcAft>
                <a:spcPct val="0"/>
              </a:spcAft>
              <a:defRPr sz="3200">
                <a:solidFill>
                  <a:schemeClr val="tx1"/>
                </a:solidFill>
                <a:latin typeface="黑体" pitchFamily="2" charset="-122"/>
                <a:ea typeface="黑体" pitchFamily="2" charset="-122"/>
              </a:defRPr>
            </a:lvl2pPr>
            <a:lvl3pPr algn="ctr" rtl="0" eaLnBrk="0" fontAlgn="base" hangingPunct="0">
              <a:spcBef>
                <a:spcPct val="0"/>
              </a:spcBef>
              <a:spcAft>
                <a:spcPct val="0"/>
              </a:spcAft>
              <a:defRPr sz="3200">
                <a:solidFill>
                  <a:schemeClr val="tx1"/>
                </a:solidFill>
                <a:latin typeface="黑体" pitchFamily="2" charset="-122"/>
                <a:ea typeface="黑体" pitchFamily="2" charset="-122"/>
              </a:defRPr>
            </a:lvl3pPr>
            <a:lvl4pPr algn="ctr" rtl="0" eaLnBrk="0" fontAlgn="base" hangingPunct="0">
              <a:spcBef>
                <a:spcPct val="0"/>
              </a:spcBef>
              <a:spcAft>
                <a:spcPct val="0"/>
              </a:spcAft>
              <a:defRPr sz="3200">
                <a:solidFill>
                  <a:schemeClr val="tx1"/>
                </a:solidFill>
                <a:latin typeface="黑体" pitchFamily="2" charset="-122"/>
                <a:ea typeface="黑体" pitchFamily="2" charset="-122"/>
              </a:defRPr>
            </a:lvl4pPr>
            <a:lvl5pPr algn="ctr" rtl="0" eaLnBrk="0" fontAlgn="base" hangingPunct="0">
              <a:spcBef>
                <a:spcPct val="0"/>
              </a:spcBef>
              <a:spcAft>
                <a:spcPct val="0"/>
              </a:spcAft>
              <a:defRPr sz="3200">
                <a:solidFill>
                  <a:schemeClr val="tx1"/>
                </a:solidFill>
                <a:latin typeface="黑体" pitchFamily="2" charset="-122"/>
                <a:ea typeface="黑体" pitchFamily="2" charset="-122"/>
              </a:defRPr>
            </a:lvl5pPr>
            <a:lvl6pPr marL="457200" algn="ctr" rtl="0" fontAlgn="base">
              <a:spcBef>
                <a:spcPct val="0"/>
              </a:spcBef>
              <a:spcAft>
                <a:spcPct val="0"/>
              </a:spcAft>
              <a:defRPr sz="3200">
                <a:solidFill>
                  <a:schemeClr val="tx1"/>
                </a:solidFill>
                <a:latin typeface="黑体" pitchFamily="2" charset="-122"/>
                <a:ea typeface="黑体" pitchFamily="2" charset="-122"/>
              </a:defRPr>
            </a:lvl6pPr>
            <a:lvl7pPr marL="914400" algn="ctr" rtl="0" fontAlgn="base">
              <a:spcBef>
                <a:spcPct val="0"/>
              </a:spcBef>
              <a:spcAft>
                <a:spcPct val="0"/>
              </a:spcAft>
              <a:defRPr sz="3200">
                <a:solidFill>
                  <a:schemeClr val="tx1"/>
                </a:solidFill>
                <a:latin typeface="黑体" pitchFamily="2" charset="-122"/>
                <a:ea typeface="黑体" pitchFamily="2" charset="-122"/>
              </a:defRPr>
            </a:lvl7pPr>
            <a:lvl8pPr marL="1371600" algn="ctr" rtl="0" fontAlgn="base">
              <a:spcBef>
                <a:spcPct val="0"/>
              </a:spcBef>
              <a:spcAft>
                <a:spcPct val="0"/>
              </a:spcAft>
              <a:defRPr sz="3200">
                <a:solidFill>
                  <a:schemeClr val="tx1"/>
                </a:solidFill>
                <a:latin typeface="黑体" pitchFamily="2" charset="-122"/>
                <a:ea typeface="黑体" pitchFamily="2" charset="-122"/>
              </a:defRPr>
            </a:lvl8pPr>
            <a:lvl9pPr marL="1828800" algn="ctr" rtl="0" fontAlgn="base">
              <a:spcBef>
                <a:spcPct val="0"/>
              </a:spcBef>
              <a:spcAft>
                <a:spcPct val="0"/>
              </a:spcAft>
              <a:defRPr sz="3200">
                <a:solidFill>
                  <a:schemeClr val="tx1"/>
                </a:solidFill>
                <a:latin typeface="黑体" pitchFamily="2" charset="-122"/>
                <a:ea typeface="黑体" pitchFamily="2" charset="-122"/>
              </a:defRPr>
            </a:lvl9pPr>
          </a:lstStyle>
          <a:p>
            <a:pPr algn="l" eaLnBrk="1" hangingPunct="1"/>
            <a:r>
              <a:rPr lang="en-US" altLang="zh-CN" b="1" smtClean="0">
                <a:solidFill>
                  <a:srgbClr val="0000FF"/>
                </a:solidFill>
                <a:latin typeface="Times New Roman" panose="02020603050405020304" pitchFamily="18" charset="0"/>
                <a:ea typeface="+mn-ea"/>
                <a:cs typeface="Times New Roman" panose="02020603050405020304" pitchFamily="18" charset="0"/>
              </a:rPr>
              <a:t>Outreach &amp; education</a:t>
            </a:r>
            <a:endParaRPr lang="zh-CN" altLang="en-US" b="1" dirty="0" smtClean="0">
              <a:solidFill>
                <a:srgbClr val="0000FF"/>
              </a:solidFill>
              <a:latin typeface="Times New Roman" panose="02020603050405020304" pitchFamily="18" charset="0"/>
              <a:ea typeface="+mn-ea"/>
              <a:cs typeface="Times New Roman" panose="02020603050405020304" pitchFamily="18" charset="0"/>
            </a:endParaRPr>
          </a:p>
        </p:txBody>
      </p:sp>
      <p:sp>
        <p:nvSpPr>
          <p:cNvPr id="38" name="TextBox 37"/>
          <p:cNvSpPr txBox="1"/>
          <p:nvPr/>
        </p:nvSpPr>
        <p:spPr>
          <a:xfrm>
            <a:off x="6427619" y="6492230"/>
            <a:ext cx="1158715" cy="369332"/>
          </a:xfrm>
          <a:prstGeom prst="rect">
            <a:avLst/>
          </a:prstGeom>
          <a:noFill/>
        </p:spPr>
        <p:txBody>
          <a:bodyPr wrap="none" rtlCol="0">
            <a:spAutoFit/>
          </a:bodyPr>
          <a:lstStyle/>
          <a:p>
            <a:r>
              <a:rPr lang="en-US" altLang="zh-CN" dirty="0" smtClean="0">
                <a:solidFill>
                  <a:srgbClr val="00B0F0"/>
                </a:solidFill>
              </a:rPr>
              <a:t>Y. Y. </a:t>
            </a:r>
            <a:r>
              <a:rPr lang="en-US" altLang="zh-CN" dirty="0" err="1" smtClean="0">
                <a:solidFill>
                  <a:srgbClr val="00B0F0"/>
                </a:solidFill>
              </a:rPr>
              <a:t>Zhong</a:t>
            </a:r>
            <a:endParaRPr lang="zh-CN" altLang="en-US" dirty="0">
              <a:solidFill>
                <a:srgbClr val="00B0F0"/>
              </a:solidFill>
            </a:endParaRPr>
          </a:p>
        </p:txBody>
      </p:sp>
    </p:spTree>
    <p:extLst>
      <p:ext uri="{BB962C8B-B14F-4D97-AF65-F5344CB8AC3E}">
        <p14:creationId xmlns:p14="http://schemas.microsoft.com/office/powerpoint/2010/main" val="35277266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0"/>
            <a:ext cx="4851639" cy="6858000"/>
          </a:xfrm>
          <a:prstGeom prst="rect">
            <a:avLst/>
          </a:prstGeom>
          <a:ln>
            <a:solidFill>
              <a:schemeClr val="bg1">
                <a:lumMod val="75000"/>
              </a:schemeClr>
            </a:solidFill>
          </a:ln>
        </p:spPr>
      </p:pic>
      <p:pic>
        <p:nvPicPr>
          <p:cNvPr id="3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4987" y="4572000"/>
            <a:ext cx="1440000" cy="2035917"/>
          </a:xfrm>
          <a:prstGeom prst="rect">
            <a:avLst/>
          </a:prstGeom>
          <a:effectLst>
            <a:outerShdw blurRad="50800" dist="38100" dir="2700000" algn="tl" rotWithShape="0">
              <a:prstClr val="black">
                <a:alpha val="40000"/>
              </a:prstClr>
            </a:outerShdw>
          </a:effectLst>
        </p:spPr>
      </p:pic>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2361" y="0"/>
            <a:ext cx="4851639" cy="6858000"/>
          </a:xfrm>
          <a:prstGeom prst="rect">
            <a:avLst/>
          </a:prstGeom>
        </p:spPr>
      </p:pic>
      <p:pic>
        <p:nvPicPr>
          <p:cNvPr id="4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4495800"/>
            <a:ext cx="1440000" cy="203999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444085" y="6511366"/>
            <a:ext cx="1158715" cy="369332"/>
          </a:xfrm>
          <a:prstGeom prst="rect">
            <a:avLst/>
          </a:prstGeom>
          <a:noFill/>
        </p:spPr>
        <p:txBody>
          <a:bodyPr wrap="none" rtlCol="0">
            <a:spAutoFit/>
          </a:bodyPr>
          <a:lstStyle/>
          <a:p>
            <a:r>
              <a:rPr lang="en-US" altLang="zh-CN" dirty="0" smtClean="0">
                <a:solidFill>
                  <a:srgbClr val="00B0F0"/>
                </a:solidFill>
              </a:rPr>
              <a:t>Y. Y. </a:t>
            </a:r>
            <a:r>
              <a:rPr lang="en-US" altLang="zh-CN" dirty="0" err="1" smtClean="0">
                <a:solidFill>
                  <a:srgbClr val="00B0F0"/>
                </a:solidFill>
              </a:rPr>
              <a:t>Zhong</a:t>
            </a:r>
            <a:endParaRPr lang="zh-CN" altLang="en-US" dirty="0">
              <a:solidFill>
                <a:srgbClr val="00B0F0"/>
              </a:solidFill>
            </a:endParaRPr>
          </a:p>
        </p:txBody>
      </p:sp>
    </p:spTree>
    <p:extLst>
      <p:ext uri="{BB962C8B-B14F-4D97-AF65-F5344CB8AC3E}">
        <p14:creationId xmlns:p14="http://schemas.microsoft.com/office/powerpoint/2010/main" val="24937970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642" y="220011"/>
            <a:ext cx="4256943" cy="625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571710"/>
            <a:ext cx="4149296"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755576" y="197975"/>
            <a:ext cx="3384376" cy="351699"/>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 name="TextBox 2"/>
          <p:cNvSpPr txBox="1"/>
          <p:nvPr/>
        </p:nvSpPr>
        <p:spPr>
          <a:xfrm>
            <a:off x="5866438" y="54994"/>
            <a:ext cx="1422184" cy="461665"/>
          </a:xfrm>
          <a:prstGeom prst="rect">
            <a:avLst/>
          </a:prstGeom>
          <a:noFill/>
        </p:spPr>
        <p:txBody>
          <a:bodyPr wrap="none" rtlCol="0">
            <a:spAutoFit/>
          </a:bodyPr>
          <a:lstStyle/>
          <a:p>
            <a:r>
              <a:rPr lang="zh-CN" altLang="en-US" sz="2400" b="1" dirty="0" smtClean="0">
                <a:solidFill>
                  <a:srgbClr val="C00000"/>
                </a:solidFill>
              </a:rPr>
              <a:t>公众宣传</a:t>
            </a:r>
            <a:endParaRPr lang="zh-CN" altLang="en-US" sz="2400" b="1" dirty="0">
              <a:solidFill>
                <a:srgbClr val="C00000"/>
              </a:solidFill>
            </a:endParaRPr>
          </a:p>
        </p:txBody>
      </p:sp>
    </p:spTree>
    <p:extLst>
      <p:ext uri="{BB962C8B-B14F-4D97-AF65-F5344CB8AC3E}">
        <p14:creationId xmlns:p14="http://schemas.microsoft.com/office/powerpoint/2010/main" val="33777767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3623" y="2057400"/>
            <a:ext cx="4529445" cy="707886"/>
          </a:xfrm>
          <a:prstGeom prst="rect">
            <a:avLst/>
          </a:prstGeom>
        </p:spPr>
        <p:txBody>
          <a:bodyPr wrap="none">
            <a:spAutoFit/>
          </a:bodyPr>
          <a:lstStyle/>
          <a:p>
            <a:r>
              <a:rPr lang="en-US" altLang="zh-CN" sz="4000" b="1" dirty="0" smtClean="0">
                <a:solidFill>
                  <a:srgbClr val="0000FF"/>
                </a:solidFill>
                <a:latin typeface="Times New Roman" pitchFamily="18" charset="0"/>
                <a:cs typeface="Times New Roman" pitchFamily="18" charset="0"/>
              </a:rPr>
              <a:t>Status and Progress</a:t>
            </a:r>
            <a:endParaRPr lang="en-US" sz="4000" b="1" dirty="0">
              <a:solidFill>
                <a:srgbClr val="0000FF"/>
              </a:solidFill>
              <a:latin typeface="Times New Roman" pitchFamily="18" charset="0"/>
              <a:cs typeface="Times New Roman" pitchFamily="18" charset="0"/>
            </a:endParaRPr>
          </a:p>
        </p:txBody>
      </p:sp>
      <p:sp>
        <p:nvSpPr>
          <p:cNvPr id="2" name="TextBox 1"/>
          <p:cNvSpPr txBox="1"/>
          <p:nvPr/>
        </p:nvSpPr>
        <p:spPr>
          <a:xfrm>
            <a:off x="533400" y="3238500"/>
            <a:ext cx="8374537" cy="646331"/>
          </a:xfrm>
          <a:prstGeom prst="rect">
            <a:avLst/>
          </a:prstGeom>
          <a:noFill/>
        </p:spPr>
        <p:txBody>
          <a:bodyPr wrap="none" rtlCol="0">
            <a:spAutoFit/>
          </a:bodyPr>
          <a:lstStyle/>
          <a:p>
            <a:r>
              <a:rPr lang="en-US" altLang="zh-CN" sz="3600" dirty="0" smtClean="0">
                <a:solidFill>
                  <a:srgbClr val="C00000"/>
                </a:solidFill>
              </a:rPr>
              <a:t>TRAINING &amp; PROFESSIONAL DEVELOPMENT</a:t>
            </a:r>
            <a:endParaRPr lang="zh-CN" altLang="en-US" sz="3600" dirty="0">
              <a:solidFill>
                <a:srgbClr val="C00000"/>
              </a:solidFill>
            </a:endParaRPr>
          </a:p>
        </p:txBody>
      </p:sp>
      <p:sp>
        <p:nvSpPr>
          <p:cNvPr id="3" name="页脚占位符 2"/>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Tree>
    <p:extLst>
      <p:ext uri="{BB962C8B-B14F-4D97-AF65-F5344CB8AC3E}">
        <p14:creationId xmlns:p14="http://schemas.microsoft.com/office/powerpoint/2010/main" val="42344450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52400"/>
            <a:ext cx="6706964"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Training and Professional development for CEPC</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447800"/>
            <a:ext cx="4348984"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6424" y="605597"/>
            <a:ext cx="8674483" cy="6093976"/>
          </a:xfrm>
          <a:prstGeom prst="rect">
            <a:avLst/>
          </a:prstGeom>
          <a:noFill/>
        </p:spPr>
        <p:txBody>
          <a:bodyPr wrap="square" rtlCol="0">
            <a:spAutoFit/>
          </a:bodyPr>
          <a:lstStyle/>
          <a:p>
            <a:r>
              <a:rPr lang="en-US" altLang="zh-CN" b="1" dirty="0" smtClean="0">
                <a:solidFill>
                  <a:srgbClr val="C00000"/>
                </a:solidFill>
              </a:rPr>
              <a:t>We need more professionals to undertake the CEPC-SppC project to good completion</a:t>
            </a:r>
          </a:p>
          <a:p>
            <a:pPr marL="285750" indent="-285750">
              <a:buFont typeface="Wingdings" panose="05000000000000000000" pitchFamily="2" charset="2"/>
              <a:buChar char="Ø"/>
            </a:pPr>
            <a:r>
              <a:rPr lang="en-US" altLang="zh-CN" dirty="0" smtClean="0">
                <a:solidFill>
                  <a:srgbClr val="7030A0"/>
                </a:solidFill>
              </a:rPr>
              <a:t>Training young people to address manpower shortage</a:t>
            </a:r>
          </a:p>
          <a:p>
            <a:pPr marL="285750" indent="-285750">
              <a:buFont typeface="Wingdings" panose="05000000000000000000" pitchFamily="2" charset="2"/>
              <a:buChar char="Ø"/>
            </a:pPr>
            <a:endParaRPr lang="en-US" altLang="zh-CN" dirty="0">
              <a:solidFill>
                <a:srgbClr val="7030A0"/>
              </a:solidFill>
            </a:endParaRPr>
          </a:p>
          <a:p>
            <a:pPr marL="285750" indent="-285750">
              <a:buFont typeface="Wingdings" panose="05000000000000000000" pitchFamily="2" charset="2"/>
              <a:buChar char="Ø"/>
            </a:pPr>
            <a:endParaRPr lang="en-US" altLang="zh-CN" dirty="0" smtClean="0">
              <a:solidFill>
                <a:srgbClr val="7030A0"/>
              </a:solidFill>
            </a:endParaRPr>
          </a:p>
          <a:p>
            <a:pPr marL="285750" indent="-285750">
              <a:buFont typeface="Wingdings" panose="05000000000000000000" pitchFamily="2" charset="2"/>
              <a:buChar char="Ø"/>
            </a:pPr>
            <a:endParaRPr lang="en-US" altLang="zh-CN" dirty="0">
              <a:solidFill>
                <a:srgbClr val="7030A0"/>
              </a:solidFill>
            </a:endParaRPr>
          </a:p>
          <a:p>
            <a:pPr marL="285750" indent="-285750">
              <a:buFont typeface="Wingdings" panose="05000000000000000000" pitchFamily="2" charset="2"/>
              <a:buChar char="Ø"/>
            </a:pPr>
            <a:endParaRPr lang="en-US" altLang="zh-CN" dirty="0" smtClean="0">
              <a:solidFill>
                <a:srgbClr val="7030A0"/>
              </a:solidFill>
            </a:endParaRPr>
          </a:p>
          <a:p>
            <a:pPr marL="285750" indent="-285750">
              <a:buFont typeface="Wingdings" panose="05000000000000000000" pitchFamily="2" charset="2"/>
              <a:buChar char="Ø"/>
            </a:pPr>
            <a:endParaRPr lang="en-US" altLang="zh-CN" dirty="0">
              <a:solidFill>
                <a:srgbClr val="7030A0"/>
              </a:solidFill>
            </a:endParaRPr>
          </a:p>
          <a:p>
            <a:pPr marL="285750" indent="-285750">
              <a:buFont typeface="Wingdings" panose="05000000000000000000" pitchFamily="2" charset="2"/>
              <a:buChar char="Ø"/>
            </a:pPr>
            <a:endParaRPr lang="en-US" altLang="zh-CN" dirty="0" smtClean="0">
              <a:solidFill>
                <a:srgbClr val="7030A0"/>
              </a:solidFill>
            </a:endParaRPr>
          </a:p>
          <a:p>
            <a:pPr marL="285750" indent="-285750">
              <a:buFont typeface="Wingdings" panose="05000000000000000000" pitchFamily="2" charset="2"/>
              <a:buChar char="Ø"/>
            </a:pPr>
            <a:endParaRPr lang="en-US" altLang="zh-CN" dirty="0">
              <a:solidFill>
                <a:srgbClr val="7030A0"/>
              </a:solidFill>
            </a:endParaRPr>
          </a:p>
          <a:p>
            <a:pPr marL="285750" indent="-285750">
              <a:buFont typeface="Wingdings" panose="05000000000000000000" pitchFamily="2" charset="2"/>
              <a:buChar char="Ø"/>
            </a:pPr>
            <a:endParaRPr lang="en-US" altLang="zh-CN" dirty="0" smtClean="0">
              <a:solidFill>
                <a:srgbClr val="7030A0"/>
              </a:solidFill>
            </a:endParaRPr>
          </a:p>
          <a:p>
            <a:pPr marL="285750" indent="-285750">
              <a:buFont typeface="Wingdings" panose="05000000000000000000" pitchFamily="2" charset="2"/>
              <a:buChar char="Ø"/>
            </a:pPr>
            <a:endParaRPr lang="en-US" altLang="zh-CN" dirty="0">
              <a:solidFill>
                <a:srgbClr val="7030A0"/>
              </a:solidFill>
            </a:endParaRPr>
          </a:p>
          <a:p>
            <a:pPr marL="285750" indent="-285750">
              <a:buFont typeface="Wingdings" panose="05000000000000000000" pitchFamily="2" charset="2"/>
              <a:buChar char="Ø"/>
            </a:pPr>
            <a:endParaRPr lang="en-US" altLang="zh-CN" dirty="0" smtClean="0">
              <a:solidFill>
                <a:srgbClr val="7030A0"/>
              </a:solidFill>
            </a:endParaRPr>
          </a:p>
          <a:p>
            <a:pPr marL="285750" indent="-285750">
              <a:buFont typeface="Wingdings" panose="05000000000000000000" pitchFamily="2" charset="2"/>
              <a:buChar char="Ø"/>
            </a:pPr>
            <a:endParaRPr lang="en-US" altLang="zh-CN" dirty="0">
              <a:solidFill>
                <a:srgbClr val="7030A0"/>
              </a:solidFill>
            </a:endParaRPr>
          </a:p>
          <a:p>
            <a:pPr marL="285750" indent="-285750">
              <a:buFont typeface="Wingdings" panose="05000000000000000000" pitchFamily="2" charset="2"/>
              <a:buChar char="Ø"/>
            </a:pPr>
            <a:endParaRPr lang="en-US" altLang="zh-CN" dirty="0" smtClean="0">
              <a:solidFill>
                <a:srgbClr val="7030A0"/>
              </a:solidFill>
            </a:endParaRPr>
          </a:p>
          <a:p>
            <a:endParaRPr lang="zh-CN" altLang="en-US" sz="1200" dirty="0">
              <a:solidFill>
                <a:srgbClr val="000000"/>
              </a:solidFill>
              <a:latin typeface="Arial"/>
            </a:endParaRPr>
          </a:p>
          <a:p>
            <a:r>
              <a:rPr lang="en-US" altLang="zh-CN" sz="1200" dirty="0" smtClean="0">
                <a:solidFill>
                  <a:srgbClr val="7030A0"/>
                </a:solidFill>
                <a:latin typeface="Arial"/>
              </a:rPr>
              <a:t>                 </a:t>
            </a:r>
            <a:r>
              <a:rPr lang="en-US" altLang="zh-CN" dirty="0" smtClean="0">
                <a:solidFill>
                  <a:srgbClr val="7030A0"/>
                </a:solidFill>
                <a:latin typeface="Arial"/>
              </a:rPr>
              <a:t>also </a:t>
            </a:r>
            <a:r>
              <a:rPr lang="en-US" altLang="zh-CN" dirty="0" smtClean="0">
                <a:solidFill>
                  <a:srgbClr val="2E9238"/>
                </a:solidFill>
                <a:latin typeface="Arial"/>
              </a:rPr>
              <a:t>International Summer school on </a:t>
            </a:r>
            <a:r>
              <a:rPr lang="en-US" altLang="zh-CN" dirty="0" err="1" smtClean="0">
                <a:solidFill>
                  <a:srgbClr val="2E9238"/>
                </a:solidFill>
                <a:latin typeface="Arial"/>
              </a:rPr>
              <a:t>TeV</a:t>
            </a:r>
            <a:r>
              <a:rPr lang="en-US" altLang="zh-CN" dirty="0" smtClean="0">
                <a:solidFill>
                  <a:srgbClr val="2E9238"/>
                </a:solidFill>
                <a:latin typeface="Arial"/>
              </a:rPr>
              <a:t> </a:t>
            </a:r>
          </a:p>
          <a:p>
            <a:r>
              <a:rPr lang="en-US" altLang="zh-CN" dirty="0">
                <a:solidFill>
                  <a:srgbClr val="2E9238"/>
                </a:solidFill>
                <a:latin typeface="Arial"/>
              </a:rPr>
              <a:t> </a:t>
            </a:r>
            <a:r>
              <a:rPr lang="en-US" altLang="zh-CN" dirty="0" smtClean="0">
                <a:solidFill>
                  <a:srgbClr val="2E9238"/>
                </a:solidFill>
                <a:latin typeface="Arial"/>
              </a:rPr>
              <a:t>                  Experimental Physics </a:t>
            </a:r>
            <a:r>
              <a:rPr lang="en-US" altLang="zh-CN" dirty="0" smtClean="0">
                <a:solidFill>
                  <a:srgbClr val="2E9238"/>
                </a:solidFill>
              </a:rPr>
              <a:t>at IHEP, August 2014</a:t>
            </a:r>
          </a:p>
          <a:p>
            <a:pPr marL="285750" indent="-285750">
              <a:buFont typeface="Wingdings" panose="05000000000000000000" pitchFamily="2" charset="2"/>
              <a:buChar char="Ø"/>
            </a:pPr>
            <a:endParaRPr lang="en-US" altLang="zh-CN" dirty="0" smtClean="0">
              <a:solidFill>
                <a:srgbClr val="7030A0"/>
              </a:solidFill>
            </a:endParaRPr>
          </a:p>
          <a:p>
            <a:pPr marL="285750" indent="-285750">
              <a:buFont typeface="Wingdings" panose="05000000000000000000" pitchFamily="2" charset="2"/>
              <a:buChar char="Ø"/>
            </a:pPr>
            <a:r>
              <a:rPr lang="en-US" altLang="zh-CN" dirty="0">
                <a:solidFill>
                  <a:srgbClr val="7030A0"/>
                </a:solidFill>
              </a:rPr>
              <a:t>P</a:t>
            </a:r>
            <a:r>
              <a:rPr lang="en-US" altLang="zh-CN" dirty="0" smtClean="0">
                <a:solidFill>
                  <a:srgbClr val="7030A0"/>
                </a:solidFill>
              </a:rPr>
              <a:t>rofessional development for current staff and faculty</a:t>
            </a:r>
          </a:p>
          <a:p>
            <a:pPr marL="285750" indent="-285750">
              <a:buFont typeface="Wingdings" panose="05000000000000000000" pitchFamily="2" charset="2"/>
              <a:buChar char="Ø"/>
            </a:pPr>
            <a:r>
              <a:rPr lang="en-US" altLang="zh-CN" dirty="0" smtClean="0">
                <a:solidFill>
                  <a:srgbClr val="7030A0"/>
                </a:solidFill>
              </a:rPr>
              <a:t>Recruitment: postdocs and staff at IHEP</a:t>
            </a:r>
          </a:p>
          <a:p>
            <a:pPr marL="285750" indent="-285750">
              <a:buFont typeface="Wingdings" panose="05000000000000000000" pitchFamily="2" charset="2"/>
              <a:buChar char="Ø"/>
            </a:pPr>
            <a:r>
              <a:rPr lang="en-US" altLang="zh-CN" dirty="0" smtClean="0">
                <a:solidFill>
                  <a:srgbClr val="0070C0"/>
                </a:solidFill>
              </a:rPr>
              <a:t>Increase the size of HEP graduate students in China (quality, too</a:t>
            </a:r>
            <a:r>
              <a:rPr lang="en-US" altLang="zh-CN" dirty="0" smtClean="0">
                <a:solidFill>
                  <a:srgbClr val="0070C0"/>
                </a:solidFill>
              </a:rPr>
              <a:t>)</a:t>
            </a:r>
          </a:p>
          <a:p>
            <a:pPr marL="285750" indent="-285750">
              <a:buFont typeface="Wingdings" panose="05000000000000000000" pitchFamily="2" charset="2"/>
              <a:buChar char="Ø"/>
            </a:pPr>
            <a:r>
              <a:rPr lang="en-US" altLang="zh-CN" dirty="0" smtClean="0">
                <a:solidFill>
                  <a:srgbClr val="0070C0"/>
                </a:solidFill>
              </a:rPr>
              <a:t>……</a:t>
            </a:r>
            <a:endParaRPr lang="en-US" altLang="zh-CN" dirty="0" smtClean="0">
              <a:solidFill>
                <a:srgbClr val="7030A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9245" y="1461216"/>
            <a:ext cx="3740980" cy="2487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90710" y="1545608"/>
            <a:ext cx="3725333" cy="646331"/>
          </a:xfrm>
          <a:prstGeom prst="rect">
            <a:avLst/>
          </a:prstGeom>
          <a:noFill/>
        </p:spPr>
        <p:txBody>
          <a:bodyPr wrap="square" rtlCol="0">
            <a:spAutoFit/>
          </a:bodyPr>
          <a:lstStyle/>
          <a:p>
            <a:r>
              <a:rPr lang="en-US" altLang="zh-CN" b="1" dirty="0" smtClean="0">
                <a:solidFill>
                  <a:srgbClr val="00B050"/>
                </a:solidFill>
              </a:rPr>
              <a:t>CEPC software training at </a:t>
            </a:r>
            <a:r>
              <a:rPr lang="en-US" altLang="zh-CN" b="1" dirty="0" err="1" smtClean="0">
                <a:solidFill>
                  <a:srgbClr val="00B050"/>
                </a:solidFill>
              </a:rPr>
              <a:t>Nankai</a:t>
            </a:r>
            <a:endParaRPr lang="en-US" altLang="zh-CN" b="1" dirty="0" smtClean="0">
              <a:solidFill>
                <a:srgbClr val="00B050"/>
              </a:solidFill>
            </a:endParaRPr>
          </a:p>
          <a:p>
            <a:r>
              <a:rPr lang="en-US" altLang="zh-CN" b="1" dirty="0" smtClean="0">
                <a:solidFill>
                  <a:srgbClr val="00B050"/>
                </a:solidFill>
              </a:rPr>
              <a:t>August 2014</a:t>
            </a:r>
            <a:endParaRPr lang="zh-CN" altLang="en-US" b="1" dirty="0">
              <a:solidFill>
                <a:srgbClr val="00B050"/>
              </a:solidFill>
            </a:endParaRPr>
          </a:p>
        </p:txBody>
      </p:sp>
      <p:sp>
        <p:nvSpPr>
          <p:cNvPr id="8" name="TextBox 7"/>
          <p:cNvSpPr txBox="1"/>
          <p:nvPr/>
        </p:nvSpPr>
        <p:spPr>
          <a:xfrm>
            <a:off x="1145792" y="1461216"/>
            <a:ext cx="3733799" cy="646331"/>
          </a:xfrm>
          <a:prstGeom prst="rect">
            <a:avLst/>
          </a:prstGeom>
          <a:noFill/>
        </p:spPr>
        <p:txBody>
          <a:bodyPr wrap="square" rtlCol="0">
            <a:spAutoFit/>
          </a:bodyPr>
          <a:lstStyle/>
          <a:p>
            <a:r>
              <a:rPr lang="en-US" altLang="zh-CN" b="1" dirty="0" smtClean="0">
                <a:solidFill>
                  <a:srgbClr val="2E9238"/>
                </a:solidFill>
              </a:rPr>
              <a:t>CEPC software training at IHEP, </a:t>
            </a:r>
            <a:endParaRPr lang="en-US" altLang="zh-CN" b="1" dirty="0" smtClean="0">
              <a:solidFill>
                <a:srgbClr val="2E9238"/>
              </a:solidFill>
            </a:endParaRPr>
          </a:p>
          <a:p>
            <a:r>
              <a:rPr lang="en-US" altLang="zh-CN" b="1" dirty="0" smtClean="0">
                <a:solidFill>
                  <a:srgbClr val="2E9238"/>
                </a:solidFill>
              </a:rPr>
              <a:t>October </a:t>
            </a:r>
            <a:r>
              <a:rPr lang="en-US" altLang="zh-CN" b="1" dirty="0" smtClean="0">
                <a:solidFill>
                  <a:srgbClr val="2E9238"/>
                </a:solidFill>
              </a:rPr>
              <a:t>2013</a:t>
            </a:r>
            <a:endParaRPr lang="zh-CN" altLang="en-US" b="1" dirty="0">
              <a:solidFill>
                <a:srgbClr val="2E9238"/>
              </a:solidFill>
            </a:endParaRPr>
          </a:p>
        </p:txBody>
      </p:sp>
      <p:sp>
        <p:nvSpPr>
          <p:cNvPr id="9" name="TextBox 8"/>
          <p:cNvSpPr txBox="1"/>
          <p:nvPr/>
        </p:nvSpPr>
        <p:spPr>
          <a:xfrm>
            <a:off x="4464172" y="5739319"/>
            <a:ext cx="4136069" cy="369332"/>
          </a:xfrm>
          <a:prstGeom prst="rect">
            <a:avLst/>
          </a:prstGeom>
          <a:noFill/>
        </p:spPr>
        <p:txBody>
          <a:bodyPr wrap="none" rtlCol="0">
            <a:spAutoFit/>
          </a:bodyPr>
          <a:lstStyle/>
          <a:p>
            <a:r>
              <a:rPr lang="zh-CN" altLang="en-US" b="1" dirty="0">
                <a:solidFill>
                  <a:srgbClr val="FF0000"/>
                </a:solidFill>
              </a:rPr>
              <a:t>高能所卓越中心成立</a:t>
            </a:r>
            <a:r>
              <a:rPr lang="zh-CN" altLang="en-US" b="1" dirty="0" smtClean="0">
                <a:solidFill>
                  <a:srgbClr val="FF0000"/>
                </a:solidFill>
              </a:rPr>
              <a:t>，提高博士后待遇</a:t>
            </a:r>
            <a:endParaRPr lang="zh-CN" altLang="en-US" b="1" dirty="0">
              <a:solidFill>
                <a:srgbClr val="FF0000"/>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962400"/>
            <a:ext cx="2773373" cy="1848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36055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106998"/>
            <a:ext cx="3990975" cy="2668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943600" y="3505200"/>
            <a:ext cx="1124026" cy="369332"/>
          </a:xfrm>
          <a:prstGeom prst="rect">
            <a:avLst/>
          </a:prstGeom>
          <a:noFill/>
        </p:spPr>
        <p:txBody>
          <a:bodyPr wrap="none" rtlCol="0">
            <a:spAutoFit/>
          </a:bodyPr>
          <a:lstStyle/>
          <a:p>
            <a:r>
              <a:rPr lang="en-US" altLang="zh-CN" b="1" dirty="0" err="1">
                <a:solidFill>
                  <a:srgbClr val="00B050"/>
                </a:solidFill>
              </a:rPr>
              <a:t>e</a:t>
            </a:r>
            <a:r>
              <a:rPr lang="en-US" altLang="zh-CN" b="1" baseline="30000" dirty="0" err="1" smtClean="0">
                <a:solidFill>
                  <a:srgbClr val="00B050"/>
                </a:solidFill>
              </a:rPr>
              <a:t>+</a:t>
            </a:r>
            <a:r>
              <a:rPr lang="en-US" altLang="zh-CN" b="1" dirty="0" err="1" smtClean="0">
                <a:solidFill>
                  <a:srgbClr val="00B050"/>
                </a:solidFill>
              </a:rPr>
              <a:t>e</a:t>
            </a:r>
            <a:r>
              <a:rPr lang="en-US" altLang="zh-CN" b="1" baseline="30000" dirty="0" smtClean="0">
                <a:solidFill>
                  <a:srgbClr val="00B050"/>
                </a:solidFill>
              </a:rPr>
              <a:t>-</a:t>
            </a:r>
            <a:r>
              <a:rPr lang="en-US" altLang="zh-CN" b="1" dirty="0" smtClean="0">
                <a:solidFill>
                  <a:srgbClr val="00B050"/>
                </a:solidFill>
              </a:rPr>
              <a:t> </a:t>
            </a:r>
            <a:r>
              <a:rPr lang="en-US" altLang="zh-CN" b="1" dirty="0" smtClean="0">
                <a:solidFill>
                  <a:srgbClr val="00B050"/>
                </a:solidFill>
                <a:sym typeface="Symbol"/>
              </a:rPr>
              <a:t> ZH</a:t>
            </a:r>
            <a:endParaRPr lang="zh-CN" altLang="en-US" b="1" dirty="0">
              <a:solidFill>
                <a:srgbClr val="00B050"/>
              </a:solidFill>
            </a:endParaRP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925" y="2749105"/>
            <a:ext cx="3806053"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508925" y="5334000"/>
            <a:ext cx="3943391" cy="367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 name="矩形 7"/>
          <p:cNvSpPr/>
          <p:nvPr/>
        </p:nvSpPr>
        <p:spPr>
          <a:xfrm>
            <a:off x="718516" y="5762524"/>
            <a:ext cx="7467600" cy="946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altLang="zh-CN" sz="2800" b="1" dirty="0">
                <a:solidFill>
                  <a:srgbClr val="002060"/>
                </a:solidFill>
                <a:latin typeface="Times New Roman" pitchFamily="18" charset="0"/>
                <a:cs typeface="Times New Roman" pitchFamily="18" charset="0"/>
              </a:rPr>
              <a:t>BEPCII</a:t>
            </a:r>
            <a:r>
              <a:rPr lang="zh-CN" altLang="en-US" sz="2800" b="1" dirty="0">
                <a:solidFill>
                  <a:srgbClr val="002060"/>
                </a:solidFill>
                <a:latin typeface="Times New Roman" pitchFamily="18" charset="0"/>
                <a:cs typeface="Times New Roman" pitchFamily="18" charset="0"/>
              </a:rPr>
              <a:t>后中国粒子物理加速器候选项之一</a:t>
            </a:r>
            <a:endParaRPr lang="en-US" altLang="zh-CN" sz="2800" b="1" dirty="0">
              <a:solidFill>
                <a:srgbClr val="002060"/>
              </a:solidFill>
              <a:latin typeface="Times New Roman" pitchFamily="18" charset="0"/>
              <a:cs typeface="Times New Roman" pitchFamily="18" charset="0"/>
            </a:endParaRPr>
          </a:p>
        </p:txBody>
      </p:sp>
      <p:sp>
        <p:nvSpPr>
          <p:cNvPr id="2" name="TextBox 1"/>
          <p:cNvSpPr txBox="1"/>
          <p:nvPr/>
        </p:nvSpPr>
        <p:spPr>
          <a:xfrm>
            <a:off x="508925" y="860934"/>
            <a:ext cx="8034444" cy="1815882"/>
          </a:xfrm>
          <a:prstGeom prst="rect">
            <a:avLst/>
          </a:prstGeom>
          <a:noFill/>
        </p:spPr>
        <p:txBody>
          <a:bodyPr wrap="none" rtlCol="0">
            <a:spAutoFit/>
          </a:bodyPr>
          <a:lstStyle/>
          <a:p>
            <a:r>
              <a:rPr lang="en-US" altLang="zh-CN" b="1" dirty="0" smtClean="0">
                <a:solidFill>
                  <a:srgbClr val="002060"/>
                </a:solidFill>
                <a:latin typeface="Cambria"/>
                <a:ea typeface="MS Mincho"/>
                <a:cs typeface="Times New Roman"/>
              </a:rPr>
              <a:t>Phase 1:</a:t>
            </a:r>
            <a:r>
              <a:rPr lang="en-US" altLang="zh-CN" dirty="0" smtClean="0">
                <a:solidFill>
                  <a:prstClr val="black"/>
                </a:solidFill>
                <a:latin typeface="Cambria"/>
                <a:ea typeface="MS Mincho"/>
                <a:cs typeface="Times New Roman"/>
              </a:rPr>
              <a:t> </a:t>
            </a:r>
            <a:r>
              <a:rPr lang="en-US" altLang="zh-CN" sz="2000" b="1" dirty="0" err="1" smtClean="0">
                <a:solidFill>
                  <a:srgbClr val="FF0000"/>
                </a:solidFill>
                <a:latin typeface="Cambria"/>
                <a:ea typeface="MS Mincho"/>
                <a:cs typeface="Times New Roman"/>
              </a:rPr>
              <a:t>e</a:t>
            </a:r>
            <a:r>
              <a:rPr lang="en-US" altLang="zh-CN" sz="2000" b="1" baseline="30000" dirty="0" err="1" smtClean="0">
                <a:solidFill>
                  <a:srgbClr val="FF0000"/>
                </a:solidFill>
                <a:latin typeface="Cambria"/>
                <a:ea typeface="MS Mincho"/>
                <a:cs typeface="Times New Roman"/>
              </a:rPr>
              <a:t>+</a:t>
            </a:r>
            <a:r>
              <a:rPr lang="en-US" altLang="zh-CN" sz="2000" b="1" dirty="0" err="1" smtClean="0">
                <a:solidFill>
                  <a:srgbClr val="FF0000"/>
                </a:solidFill>
                <a:latin typeface="Cambria"/>
                <a:ea typeface="MS Mincho"/>
                <a:cs typeface="Times New Roman"/>
              </a:rPr>
              <a:t>e</a:t>
            </a:r>
            <a:r>
              <a:rPr lang="en-US" altLang="zh-CN" sz="2000" b="1" baseline="30000" dirty="0" smtClean="0">
                <a:solidFill>
                  <a:srgbClr val="FF0000"/>
                </a:solidFill>
                <a:latin typeface="Cambria"/>
                <a:ea typeface="MS Mincho"/>
                <a:cs typeface="Times New Roman"/>
              </a:rPr>
              <a:t>-</a:t>
            </a:r>
            <a:r>
              <a:rPr lang="en-US" altLang="zh-CN" sz="2000" b="1" dirty="0" smtClean="0">
                <a:solidFill>
                  <a:srgbClr val="FF0000"/>
                </a:solidFill>
                <a:latin typeface="Cambria"/>
                <a:ea typeface="MS Mincho"/>
                <a:cs typeface="Times New Roman"/>
              </a:rPr>
              <a:t> Higgs (Z) factory</a:t>
            </a:r>
            <a:endParaRPr lang="en-US" altLang="zh-CN" b="1" dirty="0" smtClean="0">
              <a:solidFill>
                <a:srgbClr val="FF0000"/>
              </a:solidFill>
              <a:latin typeface="Cambria"/>
              <a:ea typeface="MS Mincho"/>
              <a:cs typeface="Times New Roman"/>
            </a:endParaRPr>
          </a:p>
          <a:p>
            <a:r>
              <a:rPr lang="en-US" altLang="zh-CN" dirty="0">
                <a:solidFill>
                  <a:prstClr val="black"/>
                </a:solidFill>
                <a:latin typeface="Cambria"/>
                <a:ea typeface="MS Mincho"/>
                <a:cs typeface="Times New Roman"/>
              </a:rPr>
              <a:t>	</a:t>
            </a:r>
            <a:r>
              <a:rPr lang="en-US" altLang="zh-CN" dirty="0" smtClean="0">
                <a:solidFill>
                  <a:prstClr val="black"/>
                </a:solidFill>
                <a:latin typeface="Cambria"/>
                <a:ea typeface="MS Mincho"/>
                <a:cs typeface="Times New Roman"/>
              </a:rPr>
              <a:t>E</a:t>
            </a:r>
            <a:r>
              <a:rPr lang="en-US" altLang="zh-CN" baseline="-25000" dirty="0" smtClean="0">
                <a:solidFill>
                  <a:prstClr val="black"/>
                </a:solidFill>
                <a:latin typeface="Cambria"/>
                <a:ea typeface="MS Mincho"/>
                <a:cs typeface="Times New Roman"/>
              </a:rPr>
              <a:t>cm</a:t>
            </a:r>
            <a:r>
              <a:rPr lang="en-US" altLang="zh-CN" dirty="0" smtClean="0">
                <a:solidFill>
                  <a:prstClr val="black"/>
                </a:solidFill>
                <a:latin typeface="Cambria"/>
                <a:ea typeface="MS Mincho"/>
                <a:cs typeface="Times New Roman"/>
                <a:sym typeface="Symbol"/>
              </a:rPr>
              <a:t>240GeV, </a:t>
            </a:r>
            <a:r>
              <a:rPr lang="en-US" altLang="zh-CN" dirty="0" smtClean="0">
                <a:solidFill>
                  <a:prstClr val="black"/>
                </a:solidFill>
                <a:latin typeface="Cambria"/>
                <a:ea typeface="MS Mincho"/>
                <a:cs typeface="Times New Roman"/>
              </a:rPr>
              <a:t>luminosity ~</a:t>
            </a:r>
            <a:r>
              <a:rPr lang="en-US" altLang="zh-CN" dirty="0" smtClean="0">
                <a:solidFill>
                  <a:prstClr val="black"/>
                </a:solidFill>
                <a:latin typeface="宋体"/>
                <a:cs typeface="Times New Roman"/>
              </a:rPr>
              <a:t>2</a:t>
            </a:r>
            <a:r>
              <a:rPr lang="en-US" altLang="zh-CN" dirty="0">
                <a:solidFill>
                  <a:prstClr val="black"/>
                </a:solidFill>
                <a:latin typeface="宋体"/>
                <a:cs typeface="Times New Roman"/>
                <a:sym typeface="Symbol"/>
              </a:rPr>
              <a:t></a:t>
            </a:r>
            <a:r>
              <a:rPr lang="en-US" altLang="zh-CN" dirty="0">
                <a:solidFill>
                  <a:prstClr val="black"/>
                </a:solidFill>
                <a:latin typeface="宋体"/>
                <a:cs typeface="Times New Roman"/>
              </a:rPr>
              <a:t>10</a:t>
            </a:r>
            <a:r>
              <a:rPr lang="en-US" altLang="zh-CN" baseline="30000" dirty="0">
                <a:solidFill>
                  <a:prstClr val="black"/>
                </a:solidFill>
                <a:latin typeface="宋体"/>
                <a:cs typeface="Times New Roman"/>
              </a:rPr>
              <a:t>34</a:t>
            </a:r>
            <a:r>
              <a:rPr lang="en-US" altLang="zh-CN" dirty="0">
                <a:solidFill>
                  <a:prstClr val="black"/>
                </a:solidFill>
                <a:latin typeface="宋体"/>
                <a:cs typeface="Times New Roman"/>
              </a:rPr>
              <a:t> </a:t>
            </a:r>
            <a:r>
              <a:rPr lang="en-US" altLang="zh-CN" dirty="0" smtClean="0">
                <a:solidFill>
                  <a:prstClr val="black"/>
                </a:solidFill>
                <a:latin typeface="宋体"/>
                <a:cs typeface="Times New Roman"/>
              </a:rPr>
              <a:t>cm</a:t>
            </a:r>
            <a:r>
              <a:rPr lang="en-US" altLang="zh-CN" baseline="30000" dirty="0" smtClean="0">
                <a:solidFill>
                  <a:prstClr val="black"/>
                </a:solidFill>
                <a:latin typeface="宋体"/>
                <a:cs typeface="Times New Roman"/>
              </a:rPr>
              <a:t>-2</a:t>
            </a:r>
            <a:r>
              <a:rPr lang="en-US" altLang="zh-CN" dirty="0" smtClean="0">
                <a:solidFill>
                  <a:prstClr val="black"/>
                </a:solidFill>
                <a:latin typeface="宋体"/>
                <a:cs typeface="Times New Roman"/>
              </a:rPr>
              <a:t>s</a:t>
            </a:r>
            <a:r>
              <a:rPr lang="en-US" altLang="zh-CN" baseline="30000" dirty="0" smtClean="0">
                <a:solidFill>
                  <a:prstClr val="black"/>
                </a:solidFill>
                <a:latin typeface="宋体"/>
                <a:cs typeface="Times New Roman"/>
              </a:rPr>
              <a:t>-1</a:t>
            </a:r>
            <a:r>
              <a:rPr lang="en-US" altLang="zh-CN" dirty="0" smtClean="0">
                <a:solidFill>
                  <a:prstClr val="black"/>
                </a:solidFill>
                <a:latin typeface="Cambria"/>
                <a:ea typeface="MS Mincho"/>
                <a:cs typeface="Times New Roman"/>
              </a:rPr>
              <a:t>, can also run at the Z-pole</a:t>
            </a:r>
          </a:p>
          <a:p>
            <a:r>
              <a:rPr lang="en-US" altLang="zh-CN" dirty="0" smtClean="0">
                <a:solidFill>
                  <a:prstClr val="black"/>
                </a:solidFill>
                <a:latin typeface="Cambria"/>
                <a:ea typeface="MS Mincho"/>
                <a:cs typeface="Times New Roman"/>
              </a:rPr>
              <a:t>	</a:t>
            </a:r>
            <a:r>
              <a:rPr lang="zh-CN" altLang="en-US" b="1" dirty="0" smtClean="0">
                <a:solidFill>
                  <a:srgbClr val="7030A0"/>
                </a:solidFill>
                <a:latin typeface="Cambria"/>
                <a:ea typeface="MS Mincho"/>
                <a:cs typeface="Times New Roman"/>
              </a:rPr>
              <a:t>精确测量希格斯玻色子性质， </a:t>
            </a:r>
            <a:r>
              <a:rPr lang="en-US" altLang="zh-CN" b="1" dirty="0" smtClean="0">
                <a:solidFill>
                  <a:srgbClr val="7030A0"/>
                </a:solidFill>
                <a:latin typeface="Cambria"/>
                <a:ea typeface="MS Mincho"/>
                <a:cs typeface="Times New Roman"/>
              </a:rPr>
              <a:t>Z</a:t>
            </a:r>
            <a:r>
              <a:rPr lang="zh-CN" altLang="en-US" b="1" dirty="0" smtClean="0">
                <a:solidFill>
                  <a:srgbClr val="7030A0"/>
                </a:solidFill>
                <a:latin typeface="Cambria"/>
                <a:ea typeface="MS Mincho"/>
                <a:cs typeface="Times New Roman"/>
              </a:rPr>
              <a:t>玻色子精确测量</a:t>
            </a:r>
            <a:endParaRPr lang="en-US" altLang="zh-CN" b="1" dirty="0">
              <a:solidFill>
                <a:srgbClr val="7030A0"/>
              </a:solidFill>
              <a:latin typeface="Cambria"/>
              <a:ea typeface="MS Mincho"/>
              <a:cs typeface="Times New Roman"/>
            </a:endParaRPr>
          </a:p>
          <a:p>
            <a:endParaRPr lang="en-US" altLang="zh-CN" dirty="0" smtClean="0">
              <a:solidFill>
                <a:prstClr val="black"/>
              </a:solidFill>
              <a:latin typeface="Cambria"/>
              <a:ea typeface="MS Mincho"/>
              <a:cs typeface="Times New Roman"/>
            </a:endParaRPr>
          </a:p>
          <a:p>
            <a:r>
              <a:rPr lang="en-US" altLang="zh-CN" b="1" dirty="0" smtClean="0">
                <a:solidFill>
                  <a:srgbClr val="002060"/>
                </a:solidFill>
                <a:latin typeface="Cambria"/>
                <a:ea typeface="MS Mincho"/>
                <a:cs typeface="Times New Roman"/>
              </a:rPr>
              <a:t>Phase 2: </a:t>
            </a:r>
            <a:r>
              <a:rPr lang="en-US" altLang="zh-CN" sz="2000" b="1" dirty="0" smtClean="0">
                <a:solidFill>
                  <a:srgbClr val="FF0000"/>
                </a:solidFill>
                <a:latin typeface="Cambria"/>
                <a:ea typeface="MS Mincho"/>
                <a:cs typeface="Times New Roman"/>
              </a:rPr>
              <a:t>a discovery machine</a:t>
            </a:r>
            <a:r>
              <a:rPr lang="en-US" altLang="zh-CN" dirty="0" smtClean="0">
                <a:solidFill>
                  <a:prstClr val="black"/>
                </a:solidFill>
                <a:latin typeface="Cambria"/>
                <a:ea typeface="MS Mincho"/>
                <a:cs typeface="Times New Roman"/>
              </a:rPr>
              <a:t>; pp collision </a:t>
            </a:r>
            <a:r>
              <a:rPr lang="en-US" altLang="zh-CN" dirty="0">
                <a:solidFill>
                  <a:prstClr val="black"/>
                </a:solidFill>
                <a:latin typeface="Cambria"/>
                <a:ea typeface="MS Mincho"/>
                <a:cs typeface="Times New Roman"/>
              </a:rPr>
              <a:t>with </a:t>
            </a:r>
            <a:r>
              <a:rPr lang="en-US" altLang="zh-CN" dirty="0" err="1" smtClean="0">
                <a:solidFill>
                  <a:prstClr val="black"/>
                </a:solidFill>
                <a:latin typeface="Cambria"/>
                <a:ea typeface="MS Mincho"/>
                <a:cs typeface="Times New Roman"/>
              </a:rPr>
              <a:t>E</a:t>
            </a:r>
            <a:r>
              <a:rPr lang="en-US" altLang="zh-CN" baseline="-25000" dirty="0" err="1" smtClean="0">
                <a:solidFill>
                  <a:prstClr val="black"/>
                </a:solidFill>
                <a:latin typeface="Cambria"/>
                <a:ea typeface="MS Mincho"/>
                <a:cs typeface="Times New Roman"/>
              </a:rPr>
              <a:t>cm</a:t>
            </a:r>
            <a:r>
              <a:rPr lang="en-US" altLang="zh-CN" dirty="0">
                <a:solidFill>
                  <a:prstClr val="black"/>
                </a:solidFill>
                <a:latin typeface="Cambria"/>
                <a:ea typeface="MS Mincho"/>
                <a:cs typeface="Times New Roman"/>
                <a:sym typeface="Symbol"/>
              </a:rPr>
              <a:t>  </a:t>
            </a:r>
            <a:r>
              <a:rPr lang="en-US" altLang="zh-CN" dirty="0" smtClean="0">
                <a:solidFill>
                  <a:prstClr val="black"/>
                </a:solidFill>
                <a:latin typeface="Cambria"/>
                <a:ea typeface="MS Mincho"/>
                <a:cs typeface="Times New Roman"/>
                <a:sym typeface="Symbol"/>
              </a:rPr>
              <a:t>50-100 </a:t>
            </a:r>
            <a:r>
              <a:rPr lang="en-US" altLang="zh-CN" dirty="0" err="1" smtClean="0">
                <a:solidFill>
                  <a:prstClr val="black"/>
                </a:solidFill>
                <a:latin typeface="Cambria"/>
                <a:ea typeface="MS Mincho"/>
                <a:cs typeface="Times New Roman"/>
                <a:sym typeface="Symbol"/>
              </a:rPr>
              <a:t>TeV</a:t>
            </a:r>
            <a:r>
              <a:rPr lang="en-US" altLang="zh-CN" dirty="0" smtClean="0">
                <a:solidFill>
                  <a:prstClr val="black"/>
                </a:solidFill>
                <a:latin typeface="Cambria"/>
                <a:ea typeface="MS Mincho"/>
                <a:cs typeface="Times New Roman"/>
                <a:sym typeface="Symbol"/>
              </a:rPr>
              <a:t>; </a:t>
            </a:r>
            <a:r>
              <a:rPr lang="en-US" altLang="zh-CN" dirty="0" err="1" smtClean="0">
                <a:solidFill>
                  <a:prstClr val="black"/>
                </a:solidFill>
                <a:latin typeface="Cambria"/>
                <a:ea typeface="MS Mincho"/>
                <a:cs typeface="Times New Roman"/>
                <a:sym typeface="Symbol"/>
              </a:rPr>
              <a:t>ep</a:t>
            </a:r>
            <a:r>
              <a:rPr lang="en-US" altLang="zh-CN" dirty="0" smtClean="0">
                <a:solidFill>
                  <a:prstClr val="black"/>
                </a:solidFill>
                <a:latin typeface="Cambria"/>
                <a:ea typeface="MS Mincho"/>
                <a:cs typeface="Times New Roman"/>
                <a:sym typeface="Symbol"/>
              </a:rPr>
              <a:t> option</a:t>
            </a:r>
          </a:p>
          <a:p>
            <a:r>
              <a:rPr lang="en-US" altLang="zh-CN" dirty="0">
                <a:solidFill>
                  <a:prstClr val="black"/>
                </a:solidFill>
                <a:latin typeface="Cambria"/>
                <a:ea typeface="MS Mincho"/>
                <a:cs typeface="Times New Roman"/>
                <a:sym typeface="Symbol"/>
              </a:rPr>
              <a:t>	</a:t>
            </a:r>
            <a:r>
              <a:rPr lang="zh-CN" altLang="en-US" b="1" dirty="0" smtClean="0">
                <a:solidFill>
                  <a:srgbClr val="7030A0"/>
                </a:solidFill>
                <a:latin typeface="Cambria"/>
                <a:ea typeface="MS Mincho"/>
                <a:cs typeface="Times New Roman"/>
                <a:sym typeface="Symbol"/>
              </a:rPr>
              <a:t>物理目标是发现</a:t>
            </a:r>
            <a:r>
              <a:rPr lang="en-US" altLang="zh-CN" b="1" dirty="0" smtClean="0">
                <a:solidFill>
                  <a:srgbClr val="7030A0"/>
                </a:solidFill>
                <a:latin typeface="Cambria"/>
                <a:ea typeface="MS Mincho"/>
                <a:cs typeface="Times New Roman"/>
                <a:sym typeface="Symbol"/>
              </a:rPr>
              <a:t>BSM</a:t>
            </a:r>
            <a:r>
              <a:rPr lang="zh-CN" altLang="en-US" b="1" dirty="0" smtClean="0">
                <a:solidFill>
                  <a:srgbClr val="7030A0"/>
                </a:solidFill>
                <a:latin typeface="Cambria"/>
                <a:ea typeface="MS Mincho"/>
                <a:cs typeface="Times New Roman"/>
                <a:sym typeface="Symbol"/>
              </a:rPr>
              <a:t>新</a:t>
            </a:r>
            <a:r>
              <a:rPr lang="zh-CN" altLang="en-US" b="1" dirty="0" smtClean="0">
                <a:solidFill>
                  <a:srgbClr val="7030A0"/>
                </a:solidFill>
                <a:latin typeface="Cambria"/>
                <a:ea typeface="MS Mincho"/>
                <a:cs typeface="Times New Roman"/>
                <a:sym typeface="Symbol"/>
              </a:rPr>
              <a:t>物理</a:t>
            </a:r>
            <a:endParaRPr lang="zh-CN" altLang="en-US" dirty="0">
              <a:solidFill>
                <a:prstClr val="black"/>
              </a:solidFill>
            </a:endParaRPr>
          </a:p>
        </p:txBody>
      </p:sp>
      <p:sp>
        <p:nvSpPr>
          <p:cNvPr id="6" name="TextBox 5"/>
          <p:cNvSpPr txBox="1"/>
          <p:nvPr/>
        </p:nvSpPr>
        <p:spPr>
          <a:xfrm>
            <a:off x="2090128" y="5144973"/>
            <a:ext cx="780983" cy="369332"/>
          </a:xfrm>
          <a:prstGeom prst="rect">
            <a:avLst/>
          </a:prstGeom>
          <a:noFill/>
        </p:spPr>
        <p:txBody>
          <a:bodyPr wrap="none" rtlCol="0">
            <a:spAutoFit/>
          </a:bodyPr>
          <a:lstStyle/>
          <a:p>
            <a:r>
              <a:rPr lang="en-US" altLang="zh-CN" dirty="0" smtClean="0">
                <a:solidFill>
                  <a:srgbClr val="00B0F0"/>
                </a:solidFill>
              </a:rPr>
              <a:t>Q. Qin</a:t>
            </a:r>
            <a:endParaRPr lang="zh-CN" altLang="en-US" dirty="0">
              <a:solidFill>
                <a:srgbClr val="00B0F0"/>
              </a:solidFill>
            </a:endParaRPr>
          </a:p>
        </p:txBody>
      </p:sp>
      <p:sp>
        <p:nvSpPr>
          <p:cNvPr id="11" name="Rectangle 3"/>
          <p:cNvSpPr/>
          <p:nvPr/>
        </p:nvSpPr>
        <p:spPr>
          <a:xfrm>
            <a:off x="-8467" y="5644"/>
            <a:ext cx="9144000" cy="523220"/>
          </a:xfrm>
          <a:prstGeom prst="rect">
            <a:avLst/>
          </a:prstGeom>
          <a:solidFill>
            <a:schemeClr val="tx2">
              <a:lumMod val="40000"/>
              <a:lumOff val="60000"/>
            </a:schemeClr>
          </a:solidFill>
        </p:spPr>
        <p:txBody>
          <a:bodyPr wrap="square">
            <a:spAutoFit/>
          </a:bodyPr>
          <a:lstStyle/>
          <a:p>
            <a:pPr algn="ctr"/>
            <a:r>
              <a:rPr lang="en-US" sz="2800" b="1" dirty="0" smtClean="0">
                <a:solidFill>
                  <a:srgbClr val="0000FF"/>
                </a:solidFill>
                <a:latin typeface="Times New Roman" pitchFamily="18" charset="0"/>
                <a:cs typeface="Times New Roman" pitchFamily="18" charset="0"/>
              </a:rPr>
              <a:t>CEPC-SppC</a:t>
            </a:r>
          </a:p>
        </p:txBody>
      </p:sp>
      <p:sp>
        <p:nvSpPr>
          <p:cNvPr id="3" name="TextBox 2"/>
          <p:cNvSpPr txBox="1"/>
          <p:nvPr/>
        </p:nvSpPr>
        <p:spPr>
          <a:xfrm>
            <a:off x="7861852" y="5779175"/>
            <a:ext cx="924036" cy="338554"/>
          </a:xfrm>
          <a:prstGeom prst="rect">
            <a:avLst/>
          </a:prstGeom>
          <a:noFill/>
        </p:spPr>
        <p:txBody>
          <a:bodyPr wrap="none" rtlCol="0">
            <a:spAutoFit/>
          </a:bodyPr>
          <a:lstStyle/>
          <a:p>
            <a:r>
              <a:rPr lang="en-US" altLang="zh-CN" sz="1600" dirty="0" err="1" smtClean="0"/>
              <a:t>E</a:t>
            </a:r>
            <a:r>
              <a:rPr lang="en-US" altLang="zh-CN" sz="1600" baseline="-25000" dirty="0" err="1" smtClean="0"/>
              <a:t>cm</a:t>
            </a:r>
            <a:r>
              <a:rPr lang="en-US" altLang="zh-CN" sz="1600" dirty="0" smtClean="0"/>
              <a:t>(</a:t>
            </a:r>
            <a:r>
              <a:rPr lang="en-US" altLang="zh-CN" sz="1600" dirty="0" err="1" smtClean="0"/>
              <a:t>GeV</a:t>
            </a:r>
            <a:r>
              <a:rPr lang="en-US" altLang="zh-CN" sz="1600" dirty="0" smtClean="0"/>
              <a:t>)</a:t>
            </a:r>
            <a:endParaRPr lang="zh-CN" altLang="en-US" sz="1600" dirty="0"/>
          </a:p>
        </p:txBody>
      </p:sp>
      <p:sp>
        <p:nvSpPr>
          <p:cNvPr id="4" name="矩形 3"/>
          <p:cNvSpPr/>
          <p:nvPr/>
        </p:nvSpPr>
        <p:spPr>
          <a:xfrm>
            <a:off x="508925" y="2676816"/>
            <a:ext cx="2691475" cy="5612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页脚占位符 4"/>
          <p:cNvSpPr>
            <a:spLocks noGrp="1"/>
          </p:cNvSpPr>
          <p:nvPr>
            <p:ph type="ftr" sz="quarter" idx="11"/>
          </p:nvPr>
        </p:nvSpPr>
        <p:spPr/>
        <p:txBody>
          <a:bodyPr/>
          <a:lstStyle/>
          <a:p>
            <a:r>
              <a:rPr lang="en-US" smtClean="0"/>
              <a:t>September 12, 2014</a:t>
            </a:r>
            <a:endParaRPr lang="en-US"/>
          </a:p>
        </p:txBody>
      </p:sp>
    </p:spTree>
    <p:extLst>
      <p:ext uri="{BB962C8B-B14F-4D97-AF65-F5344CB8AC3E}">
        <p14:creationId xmlns:p14="http://schemas.microsoft.com/office/powerpoint/2010/main" val="32608439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400" y="2369618"/>
            <a:ext cx="4626908" cy="707886"/>
          </a:xfrm>
          <a:prstGeom prst="rect">
            <a:avLst/>
          </a:prstGeom>
        </p:spPr>
        <p:txBody>
          <a:bodyPr wrap="none">
            <a:spAutoFit/>
          </a:bodyPr>
          <a:lstStyle/>
          <a:p>
            <a:r>
              <a:rPr lang="en-US" sz="4000" b="1" dirty="0" err="1" smtClean="0">
                <a:solidFill>
                  <a:srgbClr val="0000FF"/>
                </a:solidFill>
                <a:latin typeface="Times New Roman" pitchFamily="18" charset="0"/>
                <a:cs typeface="Times New Roman" pitchFamily="18" charset="0"/>
              </a:rPr>
              <a:t>preCDR</a:t>
            </a:r>
            <a:r>
              <a:rPr lang="en-US" sz="4000" b="1" dirty="0" smtClean="0">
                <a:solidFill>
                  <a:srgbClr val="0000FF"/>
                </a:solidFill>
                <a:latin typeface="Times New Roman" pitchFamily="18" charset="0"/>
                <a:cs typeface="Times New Roman" pitchFamily="18" charset="0"/>
              </a:rPr>
              <a:t> </a:t>
            </a:r>
            <a:r>
              <a:rPr lang="zh-CN" altLang="en-US" sz="3200" b="1" dirty="0" smtClean="0">
                <a:solidFill>
                  <a:srgbClr val="0000FF"/>
                </a:solidFill>
                <a:latin typeface="Times New Roman" pitchFamily="18" charset="0"/>
                <a:cs typeface="Times New Roman" pitchFamily="18" charset="0"/>
              </a:rPr>
              <a:t>初步</a:t>
            </a:r>
            <a:r>
              <a:rPr lang="zh-CN" altLang="en-US" sz="3200" b="1" dirty="0">
                <a:solidFill>
                  <a:srgbClr val="0000FF"/>
                </a:solidFill>
                <a:latin typeface="Times New Roman" pitchFamily="18" charset="0"/>
                <a:cs typeface="Times New Roman" pitchFamily="18" charset="0"/>
              </a:rPr>
              <a:t>概念设计</a:t>
            </a:r>
            <a:endParaRPr lang="en-US" sz="4000" b="1" dirty="0">
              <a:solidFill>
                <a:srgbClr val="0000FF"/>
              </a:solidFill>
              <a:latin typeface="Times New Roman" pitchFamily="18" charset="0"/>
              <a:cs typeface="Times New Roman" pitchFamily="18" charset="0"/>
            </a:endParaRPr>
          </a:p>
        </p:txBody>
      </p:sp>
      <p:sp>
        <p:nvSpPr>
          <p:cNvPr id="2" name="TextBox 1"/>
          <p:cNvSpPr txBox="1"/>
          <p:nvPr/>
        </p:nvSpPr>
        <p:spPr>
          <a:xfrm>
            <a:off x="1387695" y="3419474"/>
            <a:ext cx="6728317" cy="769441"/>
          </a:xfrm>
          <a:prstGeom prst="rect">
            <a:avLst/>
          </a:prstGeom>
          <a:noFill/>
        </p:spPr>
        <p:txBody>
          <a:bodyPr wrap="none" rtlCol="0">
            <a:spAutoFit/>
          </a:bodyPr>
          <a:lstStyle/>
          <a:p>
            <a:r>
              <a:rPr lang="en-US" altLang="zh-CN" sz="4400" dirty="0" smtClean="0">
                <a:solidFill>
                  <a:srgbClr val="C00000"/>
                </a:solidFill>
              </a:rPr>
              <a:t>STATUS, ISSUES &amp; SCHEDULE</a:t>
            </a:r>
          </a:p>
        </p:txBody>
      </p:sp>
      <p:sp>
        <p:nvSpPr>
          <p:cNvPr id="3" name="页脚占位符 2"/>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Tree>
    <p:extLst>
      <p:ext uri="{BB962C8B-B14F-4D97-AF65-F5344CB8AC3E}">
        <p14:creationId xmlns:p14="http://schemas.microsoft.com/office/powerpoint/2010/main" val="7360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457" y="193034"/>
            <a:ext cx="6363473" cy="461665"/>
          </a:xfrm>
          <a:prstGeom prst="rect">
            <a:avLst/>
          </a:prstGeom>
        </p:spPr>
        <p:txBody>
          <a:bodyPr wrap="none">
            <a:spAutoFit/>
          </a:bodyPr>
          <a:lstStyle/>
          <a:p>
            <a:r>
              <a:rPr lang="en-US" altLang="zh-CN" sz="2400" dirty="0" smtClean="0">
                <a:solidFill>
                  <a:srgbClr val="0000FF"/>
                </a:solidFill>
                <a:latin typeface="Times New Roman" pitchFamily="18" charset="0"/>
                <a:cs typeface="Times New Roman" pitchFamily="18" charset="0"/>
              </a:rPr>
              <a:t>Preliminary Conceptual Design Report </a:t>
            </a:r>
            <a:r>
              <a:rPr lang="en-US" altLang="zh-CN" sz="2400" b="1" dirty="0" smtClean="0">
                <a:solidFill>
                  <a:srgbClr val="0000FF"/>
                </a:solidFill>
                <a:latin typeface="Times New Roman" pitchFamily="18" charset="0"/>
                <a:cs typeface="Times New Roman" pitchFamily="18" charset="0"/>
              </a:rPr>
              <a:t>(</a:t>
            </a:r>
            <a:r>
              <a:rPr lang="en-US" altLang="zh-CN" sz="2400" b="1" dirty="0" err="1" smtClean="0">
                <a:solidFill>
                  <a:srgbClr val="0000FF"/>
                </a:solidFill>
                <a:latin typeface="Times New Roman" pitchFamily="18" charset="0"/>
                <a:cs typeface="Times New Roman" pitchFamily="18" charset="0"/>
              </a:rPr>
              <a:t>preCDR</a:t>
            </a:r>
            <a:r>
              <a:rPr lang="en-US" altLang="zh-CN" sz="2400" b="1" dirty="0" smtClean="0">
                <a:solidFill>
                  <a:srgbClr val="0000FF"/>
                </a:solidFill>
                <a:latin typeface="Times New Roman" pitchFamily="18" charset="0"/>
                <a:cs typeface="Times New Roman" pitchFamily="18" charset="0"/>
              </a:rPr>
              <a:t>)</a:t>
            </a:r>
            <a:endParaRPr lang="en-US" sz="2400" b="1" dirty="0">
              <a:solidFill>
                <a:srgbClr val="0000FF"/>
              </a:solidFill>
              <a:latin typeface="Times New Roman" pitchFamily="18" charset="0"/>
              <a:cs typeface="Times New Roman" pitchFamily="18" charset="0"/>
            </a:endParaRPr>
          </a:p>
        </p:txBody>
      </p:sp>
      <p:sp>
        <p:nvSpPr>
          <p:cNvPr id="2" name="矩形 1"/>
          <p:cNvSpPr/>
          <p:nvPr/>
        </p:nvSpPr>
        <p:spPr>
          <a:xfrm>
            <a:off x="459223" y="826736"/>
            <a:ext cx="8074378" cy="5524589"/>
          </a:xfrm>
          <a:prstGeom prst="rect">
            <a:avLst/>
          </a:prstGeom>
        </p:spPr>
        <p:txBody>
          <a:bodyPr wrap="square">
            <a:spAutoFit/>
          </a:bodyPr>
          <a:lstStyle/>
          <a:p>
            <a:pPr>
              <a:spcBef>
                <a:spcPts val="600"/>
              </a:spcBef>
            </a:pPr>
            <a:r>
              <a:rPr lang="en-US" altLang="zh-CN" sz="2000" b="1" dirty="0" err="1" smtClean="0">
                <a:solidFill>
                  <a:srgbClr val="7030A0"/>
                </a:solidFill>
                <a:sym typeface="Wingdings" panose="05000000000000000000" pitchFamily="2" charset="2"/>
              </a:rPr>
              <a:t>preCDR</a:t>
            </a:r>
            <a:r>
              <a:rPr lang="en-US" altLang="zh-CN" sz="2000" dirty="0" smtClean="0">
                <a:solidFill>
                  <a:srgbClr val="002060"/>
                </a:solidFill>
                <a:sym typeface="Wingdings" panose="05000000000000000000" pitchFamily="2" charset="2"/>
              </a:rPr>
              <a:t> </a:t>
            </a:r>
            <a:r>
              <a:rPr lang="en-US" altLang="zh-CN" sz="2000" dirty="0">
                <a:solidFill>
                  <a:srgbClr val="002060"/>
                </a:solidFill>
                <a:sym typeface="Wingdings" panose="05000000000000000000" pitchFamily="2" charset="2"/>
              </a:rPr>
              <a:t>(by end of 2014) </a:t>
            </a:r>
            <a:endParaRPr lang="en-US" altLang="zh-CN" sz="2000" dirty="0" smtClean="0">
              <a:solidFill>
                <a:srgbClr val="002060"/>
              </a:solidFill>
              <a:sym typeface="Wingdings" panose="05000000000000000000" pitchFamily="2" charset="2"/>
            </a:endParaRPr>
          </a:p>
          <a:p>
            <a:pPr marL="742950" lvl="1" indent="-285750">
              <a:spcBef>
                <a:spcPts val="600"/>
              </a:spcBef>
              <a:buFont typeface="Arial" panose="020B0604020202020204" pitchFamily="34" charset="0"/>
              <a:buChar char="•"/>
            </a:pPr>
            <a:r>
              <a:rPr lang="en-US" altLang="zh-CN" sz="2000" dirty="0" smtClean="0">
                <a:solidFill>
                  <a:srgbClr val="002060"/>
                </a:solidFill>
                <a:sym typeface="Wingdings" panose="05000000000000000000" pitchFamily="2" charset="2"/>
              </a:rPr>
              <a:t>main physics topics and motivations; </a:t>
            </a:r>
          </a:p>
          <a:p>
            <a:pPr marL="742950" lvl="1" indent="-285750">
              <a:buFont typeface="Arial" panose="020B0604020202020204" pitchFamily="34" charset="0"/>
              <a:buChar char="•"/>
            </a:pPr>
            <a:r>
              <a:rPr lang="en-US" altLang="zh-CN" sz="2000" dirty="0" smtClean="0">
                <a:solidFill>
                  <a:srgbClr val="002060"/>
                </a:solidFill>
                <a:sym typeface="Wingdings" panose="05000000000000000000" pitchFamily="2" charset="2"/>
              </a:rPr>
              <a:t>initial </a:t>
            </a:r>
            <a:r>
              <a:rPr lang="en-US" altLang="zh-CN" sz="2000" dirty="0">
                <a:solidFill>
                  <a:srgbClr val="002060"/>
                </a:solidFill>
                <a:sym typeface="Wingdings" panose="05000000000000000000" pitchFamily="2" charset="2"/>
              </a:rPr>
              <a:t>collider design(s);  </a:t>
            </a:r>
            <a:endParaRPr lang="en-US" altLang="zh-CN" sz="2000" dirty="0" smtClean="0">
              <a:solidFill>
                <a:srgbClr val="002060"/>
              </a:solidFill>
              <a:sym typeface="Wingdings" panose="05000000000000000000" pitchFamily="2" charset="2"/>
            </a:endParaRPr>
          </a:p>
          <a:p>
            <a:pPr marL="742950" lvl="1" indent="-285750">
              <a:buFont typeface="Arial" panose="020B0604020202020204" pitchFamily="34" charset="0"/>
              <a:buChar char="•"/>
            </a:pPr>
            <a:r>
              <a:rPr lang="en-US" altLang="zh-CN" sz="2000" dirty="0" smtClean="0">
                <a:solidFill>
                  <a:srgbClr val="002060"/>
                </a:solidFill>
                <a:sym typeface="Wingdings" panose="05000000000000000000" pitchFamily="2" charset="2"/>
              </a:rPr>
              <a:t>detector technologies </a:t>
            </a:r>
            <a:r>
              <a:rPr lang="en-US" altLang="zh-CN" sz="2000" dirty="0">
                <a:solidFill>
                  <a:srgbClr val="002060"/>
                </a:solidFill>
                <a:sym typeface="Wingdings" panose="05000000000000000000" pitchFamily="2" charset="2"/>
              </a:rPr>
              <a:t>and conceptual </a:t>
            </a:r>
            <a:r>
              <a:rPr lang="en-US" altLang="zh-CN" sz="2000" dirty="0" smtClean="0">
                <a:solidFill>
                  <a:srgbClr val="002060"/>
                </a:solidFill>
                <a:sym typeface="Wingdings" panose="05000000000000000000" pitchFamily="2" charset="2"/>
              </a:rPr>
              <a:t>configuration</a:t>
            </a:r>
          </a:p>
          <a:p>
            <a:pPr marL="742950" lvl="1" indent="-285750">
              <a:buFont typeface="Arial" panose="020B0604020202020204" pitchFamily="34" charset="0"/>
              <a:buChar char="•"/>
            </a:pPr>
            <a:r>
              <a:rPr lang="en-US" altLang="zh-CN" sz="2000" dirty="0" smtClean="0">
                <a:solidFill>
                  <a:srgbClr val="002060"/>
                </a:solidFill>
                <a:sym typeface="Wingdings" panose="05000000000000000000" pitchFamily="2" charset="2"/>
              </a:rPr>
              <a:t>core physics sensitivity </a:t>
            </a:r>
            <a:r>
              <a:rPr lang="en-US" altLang="zh-CN" sz="2000" dirty="0">
                <a:solidFill>
                  <a:srgbClr val="002060"/>
                </a:solidFill>
                <a:sym typeface="Wingdings" panose="05000000000000000000" pitchFamily="2" charset="2"/>
              </a:rPr>
              <a:t>(initial</a:t>
            </a:r>
            <a:r>
              <a:rPr lang="en-US" altLang="zh-CN" sz="2000" dirty="0" smtClean="0">
                <a:solidFill>
                  <a:srgbClr val="002060"/>
                </a:solidFill>
                <a:sym typeface="Wingdings" panose="05000000000000000000" pitchFamily="2" charset="2"/>
              </a:rPr>
              <a:t>) </a:t>
            </a:r>
          </a:p>
          <a:p>
            <a:pPr marL="742950" lvl="1" indent="-285750">
              <a:buFont typeface="Arial" panose="020B0604020202020204" pitchFamily="34" charset="0"/>
              <a:buChar char="•"/>
            </a:pPr>
            <a:r>
              <a:rPr lang="en-US" altLang="zh-CN" sz="2000" dirty="0" smtClean="0">
                <a:solidFill>
                  <a:srgbClr val="002060"/>
                </a:solidFill>
                <a:sym typeface="Wingdings" panose="05000000000000000000" pitchFamily="2" charset="2"/>
              </a:rPr>
              <a:t>site requirement, reality check on civil engineering</a:t>
            </a:r>
          </a:p>
          <a:p>
            <a:pPr marL="742950" lvl="1" indent="-285750">
              <a:buFont typeface="Arial" panose="020B0604020202020204" pitchFamily="34" charset="0"/>
              <a:buChar char="•"/>
            </a:pPr>
            <a:r>
              <a:rPr lang="en-US" altLang="zh-CN" sz="2000" dirty="0" smtClean="0">
                <a:solidFill>
                  <a:srgbClr val="002060"/>
                </a:solidFill>
                <a:sym typeface="Wingdings" panose="05000000000000000000" pitchFamily="2" charset="2"/>
              </a:rPr>
              <a:t>crude </a:t>
            </a:r>
            <a:r>
              <a:rPr lang="en-US" altLang="zh-CN" sz="2000" dirty="0">
                <a:solidFill>
                  <a:srgbClr val="002060"/>
                </a:solidFill>
                <a:sym typeface="Wingdings" panose="05000000000000000000" pitchFamily="2" charset="2"/>
              </a:rPr>
              <a:t>cost </a:t>
            </a:r>
            <a:r>
              <a:rPr lang="en-US" altLang="zh-CN" sz="2000" dirty="0" smtClean="0">
                <a:solidFill>
                  <a:srgbClr val="002060"/>
                </a:solidFill>
                <a:sym typeface="Wingdings" panose="05000000000000000000" pitchFamily="2" charset="2"/>
              </a:rPr>
              <a:t>estimates</a:t>
            </a:r>
          </a:p>
          <a:p>
            <a:pPr marL="742950" lvl="1" indent="-285750">
              <a:buFont typeface="Arial" panose="020B0604020202020204" pitchFamily="34" charset="0"/>
              <a:buChar char="•"/>
            </a:pPr>
            <a:r>
              <a:rPr lang="en-US" altLang="zh-CN" sz="2000" dirty="0">
                <a:solidFill>
                  <a:srgbClr val="002060"/>
                </a:solidFill>
                <a:sym typeface="Wingdings" panose="05000000000000000000" pitchFamily="2" charset="2"/>
              </a:rPr>
              <a:t>Identify critical physics, technologies &amp; tools for R&amp;D</a:t>
            </a:r>
          </a:p>
          <a:p>
            <a:pPr marL="742950" lvl="1" indent="-285750">
              <a:buFont typeface="Arial" panose="020B0604020202020204" pitchFamily="34" charset="0"/>
              <a:buChar char="•"/>
            </a:pPr>
            <a:r>
              <a:rPr lang="en-US" altLang="zh-CN" sz="2000" dirty="0">
                <a:solidFill>
                  <a:srgbClr val="002060"/>
                </a:solidFill>
                <a:sym typeface="Wingdings" panose="05000000000000000000" pitchFamily="2" charset="2"/>
              </a:rPr>
              <a:t>Develop estimates for R&amp;D </a:t>
            </a:r>
            <a:r>
              <a:rPr lang="en-US" altLang="zh-CN" sz="2000" dirty="0" smtClean="0">
                <a:solidFill>
                  <a:srgbClr val="002060"/>
                </a:solidFill>
                <a:sym typeface="Wingdings" panose="05000000000000000000" pitchFamily="2" charset="2"/>
              </a:rPr>
              <a:t>costs; …..</a:t>
            </a:r>
            <a:endParaRPr lang="en-US" altLang="zh-CN" sz="2000" dirty="0">
              <a:solidFill>
                <a:srgbClr val="002060"/>
              </a:solidFill>
              <a:sym typeface="Wingdings" panose="05000000000000000000" pitchFamily="2" charset="2"/>
            </a:endParaRPr>
          </a:p>
          <a:p>
            <a:pPr>
              <a:spcBef>
                <a:spcPts val="1200"/>
              </a:spcBef>
            </a:pPr>
            <a:r>
              <a:rPr lang="en-US" altLang="zh-CN" sz="2000" b="1" dirty="0" smtClean="0">
                <a:solidFill>
                  <a:srgbClr val="7030A0"/>
                </a:solidFill>
                <a:sym typeface="Wingdings" panose="05000000000000000000" pitchFamily="2" charset="2"/>
              </a:rPr>
              <a:t>Established persons </a:t>
            </a:r>
            <a:r>
              <a:rPr lang="en-US" altLang="zh-CN" sz="2000" b="1" dirty="0">
                <a:solidFill>
                  <a:srgbClr val="7030A0"/>
                </a:solidFill>
                <a:sym typeface="Wingdings" panose="05000000000000000000" pitchFamily="2" charset="2"/>
              </a:rPr>
              <a:t>in charge of the </a:t>
            </a:r>
            <a:r>
              <a:rPr lang="en-US" altLang="zh-CN" sz="2000" b="1" dirty="0" err="1" smtClean="0">
                <a:solidFill>
                  <a:srgbClr val="7030A0"/>
                </a:solidFill>
                <a:sym typeface="Wingdings" panose="05000000000000000000" pitchFamily="2" charset="2"/>
              </a:rPr>
              <a:t>preCDR</a:t>
            </a:r>
            <a:r>
              <a:rPr lang="en-US" altLang="zh-CN" sz="2000" b="1" dirty="0" smtClean="0">
                <a:solidFill>
                  <a:srgbClr val="7030A0"/>
                </a:solidFill>
                <a:sym typeface="Wingdings" panose="05000000000000000000" pitchFamily="2" charset="2"/>
              </a:rPr>
              <a:t> writing</a:t>
            </a:r>
            <a:endParaRPr lang="en-US" altLang="zh-CN" sz="2000" b="1" dirty="0">
              <a:solidFill>
                <a:srgbClr val="7030A0"/>
              </a:solidFill>
              <a:sym typeface="Wingdings" panose="05000000000000000000" pitchFamily="2" charset="2"/>
            </a:endParaRPr>
          </a:p>
          <a:p>
            <a:pPr lvl="1">
              <a:spcBef>
                <a:spcPts val="600"/>
              </a:spcBef>
            </a:pPr>
            <a:r>
              <a:rPr lang="en-US" altLang="zh-CN" dirty="0">
                <a:solidFill>
                  <a:srgbClr val="002060"/>
                </a:solidFill>
                <a:sym typeface="Wingdings" panose="05000000000000000000" pitchFamily="2" charset="2"/>
              </a:rPr>
              <a:t>	</a:t>
            </a:r>
            <a:r>
              <a:rPr lang="en-US" altLang="zh-CN" b="1" dirty="0" smtClean="0">
                <a:solidFill>
                  <a:srgbClr val="C00000"/>
                </a:solidFill>
                <a:sym typeface="Wingdings" panose="05000000000000000000" pitchFamily="2" charset="2"/>
              </a:rPr>
              <a:t>Theory</a:t>
            </a:r>
            <a:r>
              <a:rPr lang="en-US" altLang="zh-CN" dirty="0" smtClean="0">
                <a:solidFill>
                  <a:srgbClr val="002060"/>
                </a:solidFill>
                <a:sym typeface="Wingdings" panose="05000000000000000000" pitchFamily="2" charset="2"/>
              </a:rPr>
              <a:t> </a:t>
            </a:r>
            <a:r>
              <a:rPr lang="en-US" altLang="zh-CN" dirty="0">
                <a:solidFill>
                  <a:srgbClr val="002060"/>
                </a:solidFill>
                <a:sym typeface="Wingdings" panose="05000000000000000000" pitchFamily="2" charset="2"/>
              </a:rPr>
              <a:t>–  Hong-</a:t>
            </a:r>
            <a:r>
              <a:rPr lang="en-US" altLang="zh-CN" dirty="0" err="1">
                <a:solidFill>
                  <a:srgbClr val="002060"/>
                </a:solidFill>
                <a:sym typeface="Wingdings" panose="05000000000000000000" pitchFamily="2" charset="2"/>
              </a:rPr>
              <a:t>jian</a:t>
            </a:r>
            <a:r>
              <a:rPr lang="en-US" altLang="zh-CN" dirty="0">
                <a:solidFill>
                  <a:srgbClr val="002060"/>
                </a:solidFill>
                <a:sym typeface="Wingdings" panose="05000000000000000000" pitchFamily="2" charset="2"/>
              </a:rPr>
              <a:t> </a:t>
            </a:r>
            <a:r>
              <a:rPr lang="en-US" altLang="zh-CN" dirty="0" smtClean="0">
                <a:solidFill>
                  <a:srgbClr val="002060"/>
                </a:solidFill>
                <a:sym typeface="Wingdings" panose="05000000000000000000" pitchFamily="2" charset="2"/>
              </a:rPr>
              <a:t>He</a:t>
            </a:r>
            <a:r>
              <a:rPr lang="zh-CN" altLang="en-US" dirty="0" smtClean="0">
                <a:solidFill>
                  <a:srgbClr val="002060"/>
                </a:solidFill>
                <a:sym typeface="Wingdings" panose="05000000000000000000" pitchFamily="2" charset="2"/>
              </a:rPr>
              <a:t>（</a:t>
            </a:r>
            <a:r>
              <a:rPr lang="en-US" altLang="zh-CN" dirty="0" smtClean="0">
                <a:solidFill>
                  <a:srgbClr val="002060"/>
                </a:solidFill>
                <a:sym typeface="Wingdings" panose="05000000000000000000" pitchFamily="2" charset="2"/>
              </a:rPr>
              <a:t>Tsinghua</a:t>
            </a:r>
            <a:r>
              <a:rPr lang="en-US" altLang="zh-CN" dirty="0">
                <a:solidFill>
                  <a:srgbClr val="002060"/>
                </a:solidFill>
                <a:sym typeface="Wingdings" panose="05000000000000000000" pitchFamily="2" charset="2"/>
              </a:rPr>
              <a:t>)</a:t>
            </a:r>
            <a:r>
              <a:rPr lang="en-US" altLang="zh-CN" dirty="0" smtClean="0">
                <a:solidFill>
                  <a:srgbClr val="002060"/>
                </a:solidFill>
                <a:sym typeface="Wingdings" panose="05000000000000000000" pitchFamily="2" charset="2"/>
              </a:rPr>
              <a:t>, </a:t>
            </a:r>
            <a:r>
              <a:rPr lang="en-US" altLang="zh-CN" dirty="0" err="1">
                <a:solidFill>
                  <a:srgbClr val="002060"/>
                </a:solidFill>
                <a:sym typeface="Wingdings" panose="05000000000000000000" pitchFamily="2" charset="2"/>
              </a:rPr>
              <a:t>Shouhua</a:t>
            </a:r>
            <a:r>
              <a:rPr lang="en-US" altLang="zh-CN" dirty="0">
                <a:solidFill>
                  <a:srgbClr val="002060"/>
                </a:solidFill>
                <a:sym typeface="Wingdings" panose="05000000000000000000" pitchFamily="2" charset="2"/>
              </a:rPr>
              <a:t> </a:t>
            </a:r>
            <a:r>
              <a:rPr lang="en-US" altLang="zh-CN" dirty="0" smtClean="0">
                <a:solidFill>
                  <a:srgbClr val="002060"/>
                </a:solidFill>
                <a:sym typeface="Wingdings" panose="05000000000000000000" pitchFamily="2" charset="2"/>
              </a:rPr>
              <a:t>ZHU</a:t>
            </a:r>
            <a:r>
              <a:rPr lang="zh-CN" altLang="en-US" dirty="0" smtClean="0">
                <a:solidFill>
                  <a:srgbClr val="002060"/>
                </a:solidFill>
                <a:sym typeface="Wingdings" panose="05000000000000000000" pitchFamily="2" charset="2"/>
              </a:rPr>
              <a:t>（</a:t>
            </a:r>
            <a:r>
              <a:rPr lang="en-US" altLang="zh-CN" dirty="0" smtClean="0">
                <a:solidFill>
                  <a:srgbClr val="002060"/>
                </a:solidFill>
                <a:sym typeface="Wingdings" panose="05000000000000000000" pitchFamily="2" charset="2"/>
              </a:rPr>
              <a:t>PKU</a:t>
            </a:r>
            <a:r>
              <a:rPr lang="zh-CN" altLang="en-US" dirty="0" smtClean="0">
                <a:solidFill>
                  <a:srgbClr val="002060"/>
                </a:solidFill>
                <a:sym typeface="Wingdings" panose="05000000000000000000" pitchFamily="2" charset="2"/>
              </a:rPr>
              <a:t>）</a:t>
            </a:r>
            <a:r>
              <a:rPr lang="en-US" altLang="zh-CN" dirty="0" smtClean="0">
                <a:solidFill>
                  <a:srgbClr val="002060"/>
                </a:solidFill>
                <a:sym typeface="Wingdings" panose="05000000000000000000" pitchFamily="2" charset="2"/>
              </a:rPr>
              <a:t> </a:t>
            </a:r>
            <a:r>
              <a:rPr lang="en-US" altLang="zh-CN" dirty="0">
                <a:solidFill>
                  <a:srgbClr val="002060"/>
                </a:solidFill>
                <a:sym typeface="Wingdings" panose="05000000000000000000" pitchFamily="2" charset="2"/>
              </a:rPr>
              <a:t>and </a:t>
            </a:r>
            <a:endParaRPr lang="en-US" altLang="zh-CN" dirty="0" smtClean="0">
              <a:solidFill>
                <a:srgbClr val="002060"/>
              </a:solidFill>
              <a:sym typeface="Wingdings" panose="05000000000000000000" pitchFamily="2" charset="2"/>
            </a:endParaRPr>
          </a:p>
          <a:p>
            <a:pPr lvl="1">
              <a:spcBef>
                <a:spcPts val="600"/>
              </a:spcBef>
            </a:pPr>
            <a:r>
              <a:rPr lang="en-US" altLang="zh-CN" dirty="0">
                <a:solidFill>
                  <a:srgbClr val="002060"/>
                </a:solidFill>
                <a:sym typeface="Wingdings" panose="05000000000000000000" pitchFamily="2" charset="2"/>
              </a:rPr>
              <a:t>	</a:t>
            </a:r>
            <a:r>
              <a:rPr lang="en-US" altLang="zh-CN" dirty="0" smtClean="0">
                <a:solidFill>
                  <a:srgbClr val="002060"/>
                </a:solidFill>
                <a:sym typeface="Wingdings" panose="05000000000000000000" pitchFamily="2" charset="2"/>
              </a:rPr>
              <a:t>	</a:t>
            </a:r>
            <a:r>
              <a:rPr lang="en-US" altLang="zh-CN" dirty="0" err="1" smtClean="0">
                <a:solidFill>
                  <a:srgbClr val="002060"/>
                </a:solidFill>
                <a:sym typeface="Wingdings" panose="05000000000000000000" pitchFamily="2" charset="2"/>
              </a:rPr>
              <a:t>Nima</a:t>
            </a:r>
            <a:r>
              <a:rPr lang="en-US" altLang="zh-CN" dirty="0" smtClean="0">
                <a:solidFill>
                  <a:srgbClr val="002060"/>
                </a:solidFill>
                <a:sym typeface="Wingdings" panose="05000000000000000000" pitchFamily="2" charset="2"/>
              </a:rPr>
              <a:t> </a:t>
            </a:r>
            <a:r>
              <a:rPr lang="en-US" altLang="zh-CN" dirty="0" err="1">
                <a:solidFill>
                  <a:srgbClr val="002060"/>
                </a:solidFill>
                <a:sym typeface="Wingdings" panose="05000000000000000000" pitchFamily="2" charset="2"/>
              </a:rPr>
              <a:t>Arkani-Hamed</a:t>
            </a:r>
            <a:r>
              <a:rPr lang="en-US" altLang="zh-CN" dirty="0">
                <a:solidFill>
                  <a:srgbClr val="002060"/>
                </a:solidFill>
                <a:sym typeface="Wingdings" panose="05000000000000000000" pitchFamily="2" charset="2"/>
              </a:rPr>
              <a:t> </a:t>
            </a:r>
            <a:r>
              <a:rPr lang="zh-CN" altLang="en-US" dirty="0" smtClean="0">
                <a:solidFill>
                  <a:srgbClr val="002060"/>
                </a:solidFill>
                <a:sym typeface="Wingdings" panose="05000000000000000000" pitchFamily="2" charset="2"/>
              </a:rPr>
              <a:t>（</a:t>
            </a:r>
            <a:r>
              <a:rPr lang="en-US" altLang="zh-CN" dirty="0" smtClean="0">
                <a:solidFill>
                  <a:srgbClr val="002060"/>
                </a:solidFill>
                <a:sym typeface="Wingdings" panose="05000000000000000000" pitchFamily="2" charset="2"/>
              </a:rPr>
              <a:t>Princeton</a:t>
            </a:r>
            <a:r>
              <a:rPr lang="zh-CN" altLang="en-US" dirty="0" smtClean="0">
                <a:solidFill>
                  <a:srgbClr val="002060"/>
                </a:solidFill>
                <a:sym typeface="Wingdings" panose="05000000000000000000" pitchFamily="2" charset="2"/>
              </a:rPr>
              <a:t>）</a:t>
            </a:r>
            <a:endParaRPr lang="en-US" altLang="zh-CN" dirty="0">
              <a:solidFill>
                <a:srgbClr val="002060"/>
              </a:solidFill>
              <a:sym typeface="Wingdings" panose="05000000000000000000" pitchFamily="2" charset="2"/>
            </a:endParaRPr>
          </a:p>
          <a:p>
            <a:pPr lvl="1">
              <a:spcBef>
                <a:spcPts val="600"/>
              </a:spcBef>
            </a:pPr>
            <a:r>
              <a:rPr lang="en-US" altLang="zh-CN" dirty="0">
                <a:solidFill>
                  <a:srgbClr val="002060"/>
                </a:solidFill>
                <a:sym typeface="Wingdings" panose="05000000000000000000" pitchFamily="2" charset="2"/>
              </a:rPr>
              <a:t>         </a:t>
            </a:r>
            <a:r>
              <a:rPr lang="en-US" altLang="zh-CN" b="1" dirty="0" smtClean="0">
                <a:solidFill>
                  <a:srgbClr val="C00000"/>
                </a:solidFill>
                <a:sym typeface="Wingdings" panose="05000000000000000000" pitchFamily="2" charset="2"/>
              </a:rPr>
              <a:t>Accelerator </a:t>
            </a:r>
            <a:r>
              <a:rPr lang="en-US" altLang="zh-CN" dirty="0">
                <a:solidFill>
                  <a:srgbClr val="002060"/>
                </a:solidFill>
                <a:sym typeface="Wingdings" panose="05000000000000000000" pitchFamily="2" charset="2"/>
              </a:rPr>
              <a:t>– </a:t>
            </a:r>
            <a:r>
              <a:rPr lang="en-US" altLang="zh-CN" dirty="0" err="1">
                <a:solidFill>
                  <a:srgbClr val="002060"/>
                </a:solidFill>
                <a:sym typeface="Wingdings" panose="05000000000000000000" pitchFamily="2" charset="2"/>
              </a:rPr>
              <a:t>Weiren</a:t>
            </a:r>
            <a:r>
              <a:rPr lang="en-US" altLang="zh-CN" dirty="0">
                <a:solidFill>
                  <a:srgbClr val="002060"/>
                </a:solidFill>
                <a:sym typeface="Wingdings" panose="05000000000000000000" pitchFamily="2" charset="2"/>
              </a:rPr>
              <a:t> </a:t>
            </a:r>
            <a:r>
              <a:rPr lang="en-US" altLang="zh-CN" dirty="0" smtClean="0">
                <a:solidFill>
                  <a:srgbClr val="002060"/>
                </a:solidFill>
                <a:sym typeface="Wingdings" panose="05000000000000000000" pitchFamily="2" charset="2"/>
              </a:rPr>
              <a:t>CHOU</a:t>
            </a:r>
            <a:r>
              <a:rPr lang="zh-CN" altLang="en-US" dirty="0" smtClean="0">
                <a:solidFill>
                  <a:srgbClr val="002060"/>
                </a:solidFill>
                <a:sym typeface="Wingdings" panose="05000000000000000000" pitchFamily="2" charset="2"/>
              </a:rPr>
              <a:t>（</a:t>
            </a:r>
            <a:r>
              <a:rPr lang="en-US" altLang="zh-CN" dirty="0" smtClean="0">
                <a:solidFill>
                  <a:srgbClr val="002060"/>
                </a:solidFill>
                <a:sym typeface="Wingdings" panose="05000000000000000000" pitchFamily="2" charset="2"/>
              </a:rPr>
              <a:t>Fermi Lab), Qing QIN (IHEP), </a:t>
            </a:r>
            <a:r>
              <a:rPr lang="en-US" altLang="zh-CN" dirty="0" err="1" smtClean="0">
                <a:solidFill>
                  <a:srgbClr val="002060"/>
                </a:solidFill>
                <a:sym typeface="Wingdings" panose="05000000000000000000" pitchFamily="2" charset="2"/>
              </a:rPr>
              <a:t>Jie</a:t>
            </a:r>
            <a:r>
              <a:rPr lang="en-US" altLang="zh-CN" dirty="0" smtClean="0">
                <a:solidFill>
                  <a:srgbClr val="002060"/>
                </a:solidFill>
                <a:sym typeface="Wingdings" panose="05000000000000000000" pitchFamily="2" charset="2"/>
              </a:rPr>
              <a:t> GAO (IHEP)</a:t>
            </a:r>
            <a:endParaRPr lang="en-US" altLang="zh-CN" dirty="0">
              <a:solidFill>
                <a:srgbClr val="002060"/>
              </a:solidFill>
              <a:sym typeface="Wingdings" panose="05000000000000000000" pitchFamily="2" charset="2"/>
            </a:endParaRPr>
          </a:p>
          <a:p>
            <a:pPr lvl="1">
              <a:spcBef>
                <a:spcPts val="600"/>
              </a:spcBef>
            </a:pPr>
            <a:r>
              <a:rPr lang="en-US" altLang="zh-CN" dirty="0">
                <a:solidFill>
                  <a:srgbClr val="002060"/>
                </a:solidFill>
                <a:sym typeface="Wingdings" panose="05000000000000000000" pitchFamily="2" charset="2"/>
              </a:rPr>
              <a:t>         </a:t>
            </a:r>
            <a:r>
              <a:rPr lang="en-US" altLang="zh-CN" b="1" dirty="0" smtClean="0">
                <a:solidFill>
                  <a:srgbClr val="C00000"/>
                </a:solidFill>
                <a:sym typeface="Wingdings" panose="05000000000000000000" pitchFamily="2" charset="2"/>
              </a:rPr>
              <a:t>Detector </a:t>
            </a:r>
            <a:r>
              <a:rPr lang="en-US" altLang="zh-CN" b="1" dirty="0">
                <a:solidFill>
                  <a:srgbClr val="C00000"/>
                </a:solidFill>
                <a:sym typeface="Wingdings" panose="05000000000000000000" pitchFamily="2" charset="2"/>
              </a:rPr>
              <a:t>&amp; Simulation </a:t>
            </a:r>
            <a:r>
              <a:rPr lang="en-US" altLang="zh-CN" dirty="0">
                <a:solidFill>
                  <a:srgbClr val="002060"/>
                </a:solidFill>
                <a:sym typeface="Wingdings" panose="05000000000000000000" pitchFamily="2" charset="2"/>
              </a:rPr>
              <a:t>–  Yuanning </a:t>
            </a:r>
            <a:r>
              <a:rPr lang="en-US" altLang="zh-CN" dirty="0" smtClean="0">
                <a:solidFill>
                  <a:srgbClr val="002060"/>
                </a:solidFill>
                <a:sym typeface="Wingdings" panose="05000000000000000000" pitchFamily="2" charset="2"/>
              </a:rPr>
              <a:t>GAO</a:t>
            </a:r>
            <a:r>
              <a:rPr lang="zh-CN" altLang="en-US" dirty="0" smtClean="0">
                <a:solidFill>
                  <a:srgbClr val="002060"/>
                </a:solidFill>
                <a:sym typeface="Wingdings" panose="05000000000000000000" pitchFamily="2" charset="2"/>
              </a:rPr>
              <a:t>（</a:t>
            </a:r>
            <a:r>
              <a:rPr lang="en-US" altLang="zh-CN" dirty="0" smtClean="0">
                <a:solidFill>
                  <a:srgbClr val="002060"/>
                </a:solidFill>
                <a:sym typeface="Wingdings" panose="05000000000000000000" pitchFamily="2" charset="2"/>
              </a:rPr>
              <a:t>Tsinghua), Shan JIN</a:t>
            </a:r>
          </a:p>
          <a:p>
            <a:pPr lvl="1">
              <a:spcBef>
                <a:spcPts val="600"/>
              </a:spcBef>
            </a:pPr>
            <a:r>
              <a:rPr lang="en-US" altLang="zh-CN" dirty="0">
                <a:solidFill>
                  <a:srgbClr val="002060"/>
                </a:solidFill>
                <a:sym typeface="Wingdings" panose="05000000000000000000" pitchFamily="2" charset="2"/>
              </a:rPr>
              <a:t> </a:t>
            </a:r>
            <a:r>
              <a:rPr lang="en-US" altLang="zh-CN" dirty="0" smtClean="0">
                <a:solidFill>
                  <a:srgbClr val="002060"/>
                </a:solidFill>
                <a:sym typeface="Wingdings" panose="05000000000000000000" pitchFamily="2" charset="2"/>
              </a:rPr>
              <a:t>        </a:t>
            </a:r>
            <a:r>
              <a:rPr lang="en-US" altLang="zh-CN" b="1" dirty="0" smtClean="0">
                <a:solidFill>
                  <a:srgbClr val="C00000"/>
                </a:solidFill>
                <a:sym typeface="Wingdings" panose="05000000000000000000" pitchFamily="2" charset="2"/>
              </a:rPr>
              <a:t>Civil Engineering </a:t>
            </a:r>
            <a:r>
              <a:rPr lang="en-US" altLang="zh-CN" b="1" dirty="0">
                <a:solidFill>
                  <a:srgbClr val="C00000"/>
                </a:solidFill>
                <a:sym typeface="Wingdings" panose="05000000000000000000" pitchFamily="2" charset="2"/>
              </a:rPr>
              <a:t>&amp; </a:t>
            </a:r>
            <a:r>
              <a:rPr lang="en-US" altLang="zh-CN" b="1" dirty="0" smtClean="0">
                <a:solidFill>
                  <a:srgbClr val="C00000"/>
                </a:solidFill>
                <a:sym typeface="Wingdings" panose="05000000000000000000" pitchFamily="2" charset="2"/>
              </a:rPr>
              <a:t>Support </a:t>
            </a:r>
            <a:r>
              <a:rPr lang="en-US" altLang="zh-CN" dirty="0" smtClean="0">
                <a:solidFill>
                  <a:srgbClr val="002060"/>
                </a:solidFill>
                <a:sym typeface="Wingdings" panose="05000000000000000000" pitchFamily="2" charset="2"/>
              </a:rPr>
              <a:t>– </a:t>
            </a:r>
            <a:r>
              <a:rPr lang="en-US" altLang="zh-CN" dirty="0" err="1" smtClean="0">
                <a:solidFill>
                  <a:srgbClr val="002060"/>
                </a:solidFill>
                <a:sym typeface="Wingdings" panose="05000000000000000000" pitchFamily="2" charset="2"/>
              </a:rPr>
              <a:t>Jingwei</a:t>
            </a:r>
            <a:r>
              <a:rPr lang="en-US" altLang="zh-CN" dirty="0" smtClean="0">
                <a:solidFill>
                  <a:srgbClr val="002060"/>
                </a:solidFill>
                <a:sym typeface="Wingdings" panose="05000000000000000000" pitchFamily="2" charset="2"/>
              </a:rPr>
              <a:t>  ZHAO (IHEP)</a:t>
            </a:r>
          </a:p>
          <a:p>
            <a:pPr lvl="1">
              <a:spcBef>
                <a:spcPts val="600"/>
              </a:spcBef>
            </a:pPr>
            <a:r>
              <a:rPr lang="en-US" altLang="zh-CN" dirty="0">
                <a:solidFill>
                  <a:srgbClr val="002060"/>
                </a:solidFill>
                <a:sym typeface="Wingdings" panose="05000000000000000000" pitchFamily="2" charset="2"/>
              </a:rPr>
              <a:t> </a:t>
            </a:r>
            <a:r>
              <a:rPr lang="en-US" altLang="zh-CN" dirty="0" smtClean="0">
                <a:solidFill>
                  <a:srgbClr val="002060"/>
                </a:solidFill>
                <a:sym typeface="Wingdings" panose="05000000000000000000" pitchFamily="2" charset="2"/>
              </a:rPr>
              <a:t>        </a:t>
            </a:r>
            <a:r>
              <a:rPr lang="en-US" altLang="zh-CN" b="1" dirty="0" smtClean="0">
                <a:solidFill>
                  <a:srgbClr val="C00000"/>
                </a:solidFill>
                <a:sym typeface="Wingdings" panose="05000000000000000000" pitchFamily="2" charset="2"/>
              </a:rPr>
              <a:t>Introduction &amp; Summary </a:t>
            </a:r>
            <a:r>
              <a:rPr lang="en-US" altLang="zh-CN" dirty="0" smtClean="0">
                <a:solidFill>
                  <a:srgbClr val="002060"/>
                </a:solidFill>
                <a:sym typeface="Wingdings" panose="05000000000000000000" pitchFamily="2" charset="2"/>
              </a:rPr>
              <a:t>– Xinchou LOU (IHEP</a:t>
            </a:r>
            <a:r>
              <a:rPr lang="en-US" altLang="zh-CN" dirty="0">
                <a:solidFill>
                  <a:srgbClr val="002060"/>
                </a:solidFill>
                <a:sym typeface="Wingdings" panose="05000000000000000000" pitchFamily="2" charset="2"/>
              </a:rPr>
              <a:t>)</a:t>
            </a:r>
          </a:p>
        </p:txBody>
      </p:sp>
      <p:sp>
        <p:nvSpPr>
          <p:cNvPr id="3" name="页脚占位符 2"/>
          <p:cNvSpPr>
            <a:spLocks noGrp="1"/>
          </p:cNvSpPr>
          <p:nvPr>
            <p:ph type="ftr" sz="quarter" idx="11"/>
          </p:nvPr>
        </p:nvSpPr>
        <p:spPr/>
        <p:txBody>
          <a:bodyPr/>
          <a:lstStyle/>
          <a:p>
            <a:r>
              <a:rPr lang="en-US" smtClean="0"/>
              <a:t>September 12, 2014</a:t>
            </a:r>
            <a:endParaRPr lang="en-US"/>
          </a:p>
        </p:txBody>
      </p:sp>
      <p:sp>
        <p:nvSpPr>
          <p:cNvPr id="5" name="TextBox 4"/>
          <p:cNvSpPr txBox="1"/>
          <p:nvPr/>
        </p:nvSpPr>
        <p:spPr>
          <a:xfrm>
            <a:off x="5715000" y="914400"/>
            <a:ext cx="3033395" cy="646331"/>
          </a:xfrm>
          <a:prstGeom prst="rect">
            <a:avLst/>
          </a:prstGeom>
          <a:noFill/>
        </p:spPr>
        <p:txBody>
          <a:bodyPr wrap="none" rtlCol="0">
            <a:spAutoFit/>
          </a:bodyPr>
          <a:lstStyle/>
          <a:p>
            <a:r>
              <a:rPr lang="en-US" altLang="zh-CN" dirty="0" smtClean="0">
                <a:solidFill>
                  <a:srgbClr val="FF0000"/>
                </a:solidFill>
              </a:rPr>
              <a:t>A major undertaking driven by</a:t>
            </a:r>
          </a:p>
          <a:p>
            <a:r>
              <a:rPr lang="en-US" altLang="zh-CN" dirty="0">
                <a:solidFill>
                  <a:srgbClr val="FF0000"/>
                </a:solidFill>
              </a:rPr>
              <a:t>d</a:t>
            </a:r>
            <a:r>
              <a:rPr lang="en-US" altLang="zh-CN" dirty="0" smtClean="0">
                <a:solidFill>
                  <a:srgbClr val="FF0000"/>
                </a:solidFill>
              </a:rPr>
              <a:t>omestic schedule</a:t>
            </a:r>
            <a:endParaRPr lang="zh-CN" altLang="en-US" dirty="0">
              <a:solidFill>
                <a:srgbClr val="FF0000"/>
              </a:solidFill>
            </a:endParaRPr>
          </a:p>
        </p:txBody>
      </p:sp>
      <p:cxnSp>
        <p:nvCxnSpPr>
          <p:cNvPr id="6" name="直接连接符 5"/>
          <p:cNvCxnSpPr/>
          <p:nvPr/>
        </p:nvCxnSpPr>
        <p:spPr>
          <a:xfrm>
            <a:off x="388727" y="654699"/>
            <a:ext cx="8215370" cy="1588"/>
          </a:xfrm>
          <a:prstGeom prst="line">
            <a:avLst/>
          </a:prstGeom>
          <a:noFill/>
          <a:ln w="19050" cap="flat" cmpd="sng" algn="ctr">
            <a:solidFill>
              <a:srgbClr val="AB4500"/>
            </a:solidFill>
            <a:prstDash val="solid"/>
            <a:bevel/>
          </a:ln>
          <a:effectLst/>
        </p:spPr>
      </p:cxnSp>
    </p:spTree>
    <p:extLst>
      <p:ext uri="{BB962C8B-B14F-4D97-AF65-F5344CB8AC3E}">
        <p14:creationId xmlns:p14="http://schemas.microsoft.com/office/powerpoint/2010/main" val="9134812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457" y="193034"/>
            <a:ext cx="6615209" cy="461665"/>
          </a:xfrm>
          <a:prstGeom prst="rect">
            <a:avLst/>
          </a:prstGeom>
        </p:spPr>
        <p:txBody>
          <a:bodyPr wrap="none">
            <a:spAutoFit/>
          </a:bodyPr>
          <a:lstStyle/>
          <a:p>
            <a:r>
              <a:rPr lang="en-US" altLang="zh-CN" sz="2400" b="1" dirty="0" err="1" smtClean="0">
                <a:solidFill>
                  <a:srgbClr val="0000FF"/>
                </a:solidFill>
                <a:latin typeface="Times New Roman" pitchFamily="18" charset="0"/>
                <a:cs typeface="Times New Roman" pitchFamily="18" charset="0"/>
              </a:rPr>
              <a:t>preCDR</a:t>
            </a:r>
            <a:r>
              <a:rPr lang="en-US" altLang="zh-CN" sz="2400" b="1" dirty="0" smtClean="0">
                <a:solidFill>
                  <a:srgbClr val="0000FF"/>
                </a:solidFill>
                <a:latin typeface="Times New Roman" pitchFamily="18" charset="0"/>
                <a:cs typeface="Times New Roman" pitchFamily="18" charset="0"/>
              </a:rPr>
              <a:t> documentation preparation and reviews</a:t>
            </a:r>
            <a:endParaRPr lang="en-US" sz="2400" b="1" dirty="0">
              <a:solidFill>
                <a:srgbClr val="0000FF"/>
              </a:solidFill>
              <a:latin typeface="Times New Roman" pitchFamily="18" charset="0"/>
              <a:cs typeface="Times New Roman" pitchFamily="18" charset="0"/>
            </a:endParaRPr>
          </a:p>
        </p:txBody>
      </p:sp>
      <p:sp>
        <p:nvSpPr>
          <p:cNvPr id="2" name="矩形 1"/>
          <p:cNvSpPr/>
          <p:nvPr/>
        </p:nvSpPr>
        <p:spPr>
          <a:xfrm>
            <a:off x="450457" y="1066800"/>
            <a:ext cx="8074378" cy="4985980"/>
          </a:xfrm>
          <a:prstGeom prst="rect">
            <a:avLst/>
          </a:prstGeom>
        </p:spPr>
        <p:txBody>
          <a:bodyPr wrap="square">
            <a:spAutoFit/>
          </a:bodyPr>
          <a:lstStyle/>
          <a:p>
            <a:pPr>
              <a:spcBef>
                <a:spcPts val="600"/>
              </a:spcBef>
            </a:pPr>
            <a:r>
              <a:rPr lang="en-US" altLang="zh-CN" sz="2000" b="1" dirty="0">
                <a:solidFill>
                  <a:srgbClr val="7030A0"/>
                </a:solidFill>
                <a:sym typeface="Wingdings" panose="05000000000000000000" pitchFamily="2" charset="2"/>
              </a:rPr>
              <a:t>W</a:t>
            </a:r>
            <a:r>
              <a:rPr lang="en-US" altLang="zh-CN" sz="2000" b="1" dirty="0" smtClean="0">
                <a:solidFill>
                  <a:srgbClr val="7030A0"/>
                </a:solidFill>
                <a:sym typeface="Wingdings" panose="05000000000000000000" pitchFamily="2" charset="2"/>
              </a:rPr>
              <a:t>riting &amp; editing</a:t>
            </a:r>
          </a:p>
          <a:p>
            <a:pPr marL="742950" lvl="1" indent="-285750">
              <a:buFont typeface="Arial" panose="020B0604020202020204" pitchFamily="34" charset="0"/>
              <a:buChar char="•"/>
            </a:pPr>
            <a:r>
              <a:rPr lang="en-US" altLang="zh-CN" sz="2000" dirty="0" smtClean="0">
                <a:solidFill>
                  <a:srgbClr val="002060"/>
                </a:solidFill>
                <a:sym typeface="Wingdings" panose="05000000000000000000" pitchFamily="2" charset="2"/>
              </a:rPr>
              <a:t>Condensation or integration of large volume of work; </a:t>
            </a:r>
          </a:p>
          <a:p>
            <a:pPr marL="742950" lvl="1" indent="-285750">
              <a:buFont typeface="Arial" panose="020B0604020202020204" pitchFamily="34" charset="0"/>
              <a:buChar char="•"/>
            </a:pPr>
            <a:r>
              <a:rPr lang="en-US" altLang="zh-CN" sz="2000" dirty="0" smtClean="0">
                <a:solidFill>
                  <a:srgbClr val="002060"/>
                </a:solidFill>
                <a:sym typeface="Wingdings" panose="05000000000000000000" pitchFamily="2" charset="2"/>
              </a:rPr>
              <a:t>Coherency </a:t>
            </a:r>
            <a:endParaRPr lang="en-US" altLang="zh-CN" sz="2000" dirty="0">
              <a:solidFill>
                <a:srgbClr val="002060"/>
              </a:solidFill>
              <a:sym typeface="Wingdings" panose="05000000000000000000" pitchFamily="2" charset="2"/>
            </a:endParaRPr>
          </a:p>
          <a:p>
            <a:pPr marL="742950" lvl="1" indent="-285750">
              <a:buFont typeface="Arial" panose="020B0604020202020204" pitchFamily="34" charset="0"/>
              <a:buChar char="•"/>
            </a:pPr>
            <a:r>
              <a:rPr lang="en-US" altLang="zh-CN" sz="2000" dirty="0" smtClean="0">
                <a:solidFill>
                  <a:srgbClr val="002060"/>
                </a:solidFill>
                <a:sym typeface="Wingdings" panose="05000000000000000000" pitchFamily="2" charset="2"/>
              </a:rPr>
              <a:t>High quality</a:t>
            </a:r>
          </a:p>
          <a:p>
            <a:pPr lvl="0">
              <a:spcBef>
                <a:spcPts val="600"/>
              </a:spcBef>
            </a:pPr>
            <a:endParaRPr lang="en-US" altLang="zh-CN" sz="2000" b="1" dirty="0" smtClean="0">
              <a:solidFill>
                <a:srgbClr val="7030A0"/>
              </a:solidFill>
              <a:sym typeface="Wingdings" panose="05000000000000000000" pitchFamily="2" charset="2"/>
            </a:endParaRPr>
          </a:p>
          <a:p>
            <a:pPr lvl="0">
              <a:spcBef>
                <a:spcPts val="600"/>
              </a:spcBef>
            </a:pPr>
            <a:r>
              <a:rPr lang="en-US" altLang="zh-CN" sz="2000" b="1" dirty="0" smtClean="0">
                <a:solidFill>
                  <a:srgbClr val="7030A0"/>
                </a:solidFill>
                <a:sym typeface="Wingdings" panose="05000000000000000000" pitchFamily="2" charset="2"/>
              </a:rPr>
              <a:t>Review  &amp; revision</a:t>
            </a:r>
            <a:endParaRPr lang="en-US" altLang="zh-CN" sz="2000" b="1" dirty="0">
              <a:solidFill>
                <a:srgbClr val="7030A0"/>
              </a:solidFill>
              <a:sym typeface="Wingdings" panose="05000000000000000000" pitchFamily="2" charset="2"/>
            </a:endParaRPr>
          </a:p>
          <a:p>
            <a:pPr marL="742950" lvl="1" indent="-285750">
              <a:buFont typeface="Arial" panose="020B0604020202020204" pitchFamily="34" charset="0"/>
              <a:buChar char="•"/>
            </a:pPr>
            <a:r>
              <a:rPr lang="en-US" altLang="zh-CN" sz="2000" dirty="0" smtClean="0">
                <a:solidFill>
                  <a:srgbClr val="002060"/>
                </a:solidFill>
                <a:sym typeface="Wingdings" panose="05000000000000000000" pitchFamily="2" charset="2"/>
              </a:rPr>
              <a:t>Internal or preparatory review by Chinese scientists</a:t>
            </a:r>
          </a:p>
          <a:p>
            <a:pPr marL="742950" lvl="1" indent="-285750">
              <a:buFont typeface="Arial" panose="020B0604020202020204" pitchFamily="34" charset="0"/>
              <a:buChar char="•"/>
            </a:pPr>
            <a:r>
              <a:rPr lang="en-US" altLang="zh-CN" sz="2000" dirty="0" smtClean="0">
                <a:solidFill>
                  <a:srgbClr val="002060"/>
                </a:solidFill>
                <a:sym typeface="Wingdings" panose="05000000000000000000" pitchFamily="2" charset="2"/>
              </a:rPr>
              <a:t>Formal review by committees consisting of Chinese and international experts</a:t>
            </a:r>
          </a:p>
          <a:p>
            <a:pPr marL="742950" lvl="1" indent="-285750">
              <a:buFont typeface="Arial" panose="020B0604020202020204" pitchFamily="34" charset="0"/>
              <a:buChar char="•"/>
            </a:pPr>
            <a:r>
              <a:rPr lang="en-US" altLang="zh-CN" sz="2000" dirty="0" smtClean="0">
                <a:solidFill>
                  <a:srgbClr val="002060"/>
                </a:solidFill>
                <a:sym typeface="Wingdings" panose="05000000000000000000" pitchFamily="2" charset="2"/>
              </a:rPr>
              <a:t>Revision and improvement by incorporating review results</a:t>
            </a:r>
            <a:endParaRPr lang="en-US" altLang="zh-CN" dirty="0" smtClean="0">
              <a:solidFill>
                <a:srgbClr val="002060"/>
              </a:solidFill>
              <a:sym typeface="Wingdings" panose="05000000000000000000" pitchFamily="2" charset="2"/>
            </a:endParaRPr>
          </a:p>
          <a:p>
            <a:pPr lvl="1">
              <a:spcBef>
                <a:spcPts val="600"/>
              </a:spcBef>
            </a:pPr>
            <a:endParaRPr lang="en-US" altLang="zh-CN" dirty="0">
              <a:solidFill>
                <a:srgbClr val="002060"/>
              </a:solidFill>
              <a:sym typeface="Wingdings" panose="05000000000000000000" pitchFamily="2" charset="2"/>
            </a:endParaRPr>
          </a:p>
          <a:p>
            <a:pPr lvl="0">
              <a:spcBef>
                <a:spcPts val="600"/>
              </a:spcBef>
            </a:pPr>
            <a:r>
              <a:rPr lang="en-US" altLang="zh-CN" sz="2000" b="1" dirty="0" smtClean="0">
                <a:solidFill>
                  <a:srgbClr val="7030A0"/>
                </a:solidFill>
                <a:sym typeface="Wingdings" panose="05000000000000000000" pitchFamily="2" charset="2"/>
              </a:rPr>
              <a:t>Chinese edition</a:t>
            </a:r>
          </a:p>
          <a:p>
            <a:pPr marL="742950" lvl="1" indent="-285750">
              <a:buFont typeface="Arial" panose="020B0604020202020204" pitchFamily="34" charset="0"/>
              <a:buChar char="•"/>
            </a:pPr>
            <a:r>
              <a:rPr lang="en-US" altLang="zh-CN" sz="2000" dirty="0" smtClean="0">
                <a:solidFill>
                  <a:srgbClr val="002060"/>
                </a:solidFill>
                <a:sym typeface="Wingdings" panose="05000000000000000000" pitchFamily="2" charset="2"/>
              </a:rPr>
              <a:t>Required for domestic use (CAS, government, funding agencies)</a:t>
            </a:r>
          </a:p>
          <a:p>
            <a:pPr marL="742950" lvl="1" indent="-285750">
              <a:buFont typeface="Arial" panose="020B0604020202020204" pitchFamily="34" charset="0"/>
              <a:buChar char="•"/>
            </a:pPr>
            <a:r>
              <a:rPr lang="en-US" altLang="zh-CN" sz="2000" dirty="0" smtClean="0">
                <a:solidFill>
                  <a:srgbClr val="002060"/>
                </a:solidFill>
                <a:sym typeface="Wingdings" panose="05000000000000000000" pitchFamily="2" charset="2"/>
              </a:rPr>
              <a:t>Plan a compact version</a:t>
            </a:r>
          </a:p>
          <a:p>
            <a:pPr marL="742950" lvl="1" indent="-285750">
              <a:buFont typeface="Arial" panose="020B0604020202020204" pitchFamily="34" charset="0"/>
              <a:buChar char="•"/>
            </a:pPr>
            <a:r>
              <a:rPr lang="en-US" altLang="zh-CN" sz="2000" dirty="0" smtClean="0">
                <a:solidFill>
                  <a:srgbClr val="002060"/>
                </a:solidFill>
                <a:sym typeface="Wingdings" panose="05000000000000000000" pitchFamily="2" charset="2"/>
              </a:rPr>
              <a:t>Aim at completion by Chinese New Year, 2015 </a:t>
            </a:r>
            <a:endParaRPr lang="en-US" altLang="zh-CN" sz="2000" dirty="0">
              <a:solidFill>
                <a:srgbClr val="002060"/>
              </a:solidFill>
              <a:sym typeface="Wingdings" panose="05000000000000000000" pitchFamily="2" charset="2"/>
            </a:endParaRPr>
          </a:p>
        </p:txBody>
      </p:sp>
      <p:sp>
        <p:nvSpPr>
          <p:cNvPr id="3" name="页脚占位符 2"/>
          <p:cNvSpPr>
            <a:spLocks noGrp="1"/>
          </p:cNvSpPr>
          <p:nvPr>
            <p:ph type="ftr" sz="quarter" idx="11"/>
          </p:nvPr>
        </p:nvSpPr>
        <p:spPr/>
        <p:txBody>
          <a:bodyPr/>
          <a:lstStyle/>
          <a:p>
            <a:r>
              <a:rPr lang="en-US" dirty="0" smtClean="0"/>
              <a:t>September 12, 2014</a:t>
            </a:r>
            <a:endParaRPr lang="en-US" dirty="0"/>
          </a:p>
        </p:txBody>
      </p:sp>
      <p:cxnSp>
        <p:nvCxnSpPr>
          <p:cNvPr id="6" name="直接连接符 5"/>
          <p:cNvCxnSpPr/>
          <p:nvPr/>
        </p:nvCxnSpPr>
        <p:spPr>
          <a:xfrm>
            <a:off x="407777" y="762000"/>
            <a:ext cx="8215370" cy="1588"/>
          </a:xfrm>
          <a:prstGeom prst="line">
            <a:avLst/>
          </a:prstGeom>
          <a:noFill/>
          <a:ln w="19050" cap="flat" cmpd="sng" algn="ctr">
            <a:solidFill>
              <a:srgbClr val="AB4500"/>
            </a:solidFill>
            <a:prstDash val="solid"/>
            <a:bevel/>
          </a:ln>
          <a:effectLst/>
        </p:spPr>
      </p:cxnSp>
      <p:sp>
        <p:nvSpPr>
          <p:cNvPr id="7" name="TextBox 6"/>
          <p:cNvSpPr txBox="1"/>
          <p:nvPr/>
        </p:nvSpPr>
        <p:spPr>
          <a:xfrm>
            <a:off x="4478121" y="1828800"/>
            <a:ext cx="3948838" cy="646331"/>
          </a:xfrm>
          <a:prstGeom prst="rect">
            <a:avLst/>
          </a:prstGeom>
          <a:solidFill>
            <a:schemeClr val="bg2">
              <a:lumMod val="90000"/>
            </a:schemeClr>
          </a:solidFill>
        </p:spPr>
        <p:txBody>
          <a:bodyPr wrap="none" rtlCol="0">
            <a:spAutoFit/>
          </a:bodyPr>
          <a:lstStyle/>
          <a:p>
            <a:r>
              <a:rPr lang="en-US" altLang="zh-CN" dirty="0" smtClean="0">
                <a:solidFill>
                  <a:srgbClr val="C00000"/>
                </a:solidFill>
              </a:rPr>
              <a:t>A CEPC editorial board will be formed to</a:t>
            </a:r>
          </a:p>
          <a:p>
            <a:r>
              <a:rPr lang="en-US" altLang="zh-CN" dirty="0">
                <a:solidFill>
                  <a:srgbClr val="C00000"/>
                </a:solidFill>
              </a:rPr>
              <a:t>w</a:t>
            </a:r>
            <a:r>
              <a:rPr lang="en-US" altLang="zh-CN" dirty="0" smtClean="0">
                <a:solidFill>
                  <a:srgbClr val="C00000"/>
                </a:solidFill>
              </a:rPr>
              <a:t>ork on this part </a:t>
            </a:r>
            <a:r>
              <a:rPr lang="en-US" altLang="zh-CN" dirty="0" smtClean="0">
                <a:solidFill>
                  <a:srgbClr val="2E9238"/>
                </a:solidFill>
              </a:rPr>
              <a:t>–</a:t>
            </a:r>
            <a:r>
              <a:rPr lang="zh-CN" altLang="en-US" dirty="0" smtClean="0">
                <a:solidFill>
                  <a:srgbClr val="2E9238"/>
                </a:solidFill>
              </a:rPr>
              <a:t> </a:t>
            </a:r>
            <a:r>
              <a:rPr lang="en-US" altLang="zh-CN" dirty="0" smtClean="0">
                <a:solidFill>
                  <a:srgbClr val="2E9238"/>
                </a:solidFill>
              </a:rPr>
              <a:t>please help if asked</a:t>
            </a:r>
          </a:p>
        </p:txBody>
      </p:sp>
      <p:sp>
        <p:nvSpPr>
          <p:cNvPr id="8" name="TextBox 7"/>
          <p:cNvSpPr txBox="1"/>
          <p:nvPr/>
        </p:nvSpPr>
        <p:spPr>
          <a:xfrm>
            <a:off x="4440021" y="4276725"/>
            <a:ext cx="3886201" cy="646331"/>
          </a:xfrm>
          <a:prstGeom prst="rect">
            <a:avLst/>
          </a:prstGeom>
          <a:solidFill>
            <a:schemeClr val="bg2">
              <a:lumMod val="90000"/>
            </a:schemeClr>
          </a:solidFill>
        </p:spPr>
        <p:txBody>
          <a:bodyPr wrap="square" rtlCol="0">
            <a:spAutoFit/>
          </a:bodyPr>
          <a:lstStyle/>
          <a:p>
            <a:r>
              <a:rPr lang="en-US" altLang="zh-CN" dirty="0" smtClean="0">
                <a:solidFill>
                  <a:srgbClr val="C00000"/>
                </a:solidFill>
              </a:rPr>
              <a:t>WGs suggest names and times </a:t>
            </a:r>
          </a:p>
          <a:p>
            <a:r>
              <a:rPr lang="en-US" altLang="zh-CN" dirty="0">
                <a:solidFill>
                  <a:srgbClr val="C00000"/>
                </a:solidFill>
              </a:rPr>
              <a:t>f</a:t>
            </a:r>
            <a:r>
              <a:rPr lang="en-US" altLang="zh-CN" dirty="0" smtClean="0">
                <a:solidFill>
                  <a:srgbClr val="C00000"/>
                </a:solidFill>
              </a:rPr>
              <a:t>or the review </a:t>
            </a:r>
            <a:r>
              <a:rPr lang="en-US" altLang="zh-CN" dirty="0" smtClean="0">
                <a:solidFill>
                  <a:srgbClr val="2E9238"/>
                </a:solidFill>
              </a:rPr>
              <a:t>–</a:t>
            </a:r>
            <a:r>
              <a:rPr lang="zh-CN" altLang="en-US" dirty="0" smtClean="0">
                <a:solidFill>
                  <a:srgbClr val="2E9238"/>
                </a:solidFill>
              </a:rPr>
              <a:t> </a:t>
            </a:r>
            <a:r>
              <a:rPr lang="en-US" altLang="zh-CN" dirty="0" smtClean="0">
                <a:solidFill>
                  <a:srgbClr val="2E9238"/>
                </a:solidFill>
              </a:rPr>
              <a:t>please tell me by 9.20</a:t>
            </a:r>
          </a:p>
        </p:txBody>
      </p:sp>
    </p:spTree>
    <p:extLst>
      <p:ext uri="{BB962C8B-B14F-4D97-AF65-F5344CB8AC3E}">
        <p14:creationId xmlns:p14="http://schemas.microsoft.com/office/powerpoint/2010/main" val="261054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灯片编号占位符 9"/>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53</a:t>
            </a:fld>
            <a:endParaRPr lang="zh-CN" altLang="en-US">
              <a:solidFill>
                <a:prstClr val="black">
                  <a:tint val="75000"/>
                </a:prstClr>
              </a:solidFill>
            </a:endParaRPr>
          </a:p>
        </p:txBody>
      </p:sp>
      <p:pic>
        <p:nvPicPr>
          <p:cNvPr id="15" name="图片 14" descr="schedule.png"/>
          <p:cNvPicPr>
            <a:picLocks noChangeAspect="1"/>
          </p:cNvPicPr>
          <p:nvPr/>
        </p:nvPicPr>
        <p:blipFill>
          <a:blip r:embed="rId2"/>
          <a:stretch>
            <a:fillRect/>
          </a:stretch>
        </p:blipFill>
        <p:spPr>
          <a:xfrm>
            <a:off x="609600" y="381000"/>
            <a:ext cx="8153400" cy="6087534"/>
          </a:xfrm>
          <a:prstGeom prst="rect">
            <a:avLst/>
          </a:prstGeom>
        </p:spPr>
      </p:pic>
    </p:spTree>
    <p:extLst>
      <p:ext uri="{BB962C8B-B14F-4D97-AF65-F5344CB8AC3E}">
        <p14:creationId xmlns:p14="http://schemas.microsoft.com/office/powerpoint/2010/main" val="24686878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52400"/>
            <a:ext cx="7790531" cy="523220"/>
          </a:xfrm>
          <a:prstGeom prst="rect">
            <a:avLst/>
          </a:prstGeom>
        </p:spPr>
        <p:txBody>
          <a:bodyPr wrap="none">
            <a:spAutoFit/>
          </a:bodyPr>
          <a:lstStyle/>
          <a:p>
            <a:r>
              <a:rPr lang="en-US" sz="2800" b="1" dirty="0" smtClean="0">
                <a:solidFill>
                  <a:srgbClr val="0000FF"/>
                </a:solidFill>
                <a:latin typeface="Times New Roman" pitchFamily="18" charset="0"/>
                <a:cs typeface="Times New Roman" pitchFamily="18" charset="0"/>
              </a:rPr>
              <a:t>THEORY </a:t>
            </a:r>
            <a:r>
              <a:rPr lang="en-US" sz="2800" b="1" dirty="0">
                <a:solidFill>
                  <a:srgbClr val="0000FF"/>
                </a:solidFill>
                <a:latin typeface="Times New Roman" pitchFamily="18" charset="0"/>
                <a:cs typeface="Times New Roman" pitchFamily="18" charset="0"/>
              </a:rPr>
              <a:t>Preliminary Conceptual Design Report</a:t>
            </a:r>
            <a:endParaRPr lang="en-US" sz="2800" b="1" dirty="0" smtClean="0">
              <a:solidFill>
                <a:srgbClr val="0000FF"/>
              </a:solidFill>
              <a:latin typeface="Times New Roman" pitchFamily="18" charset="0"/>
              <a:cs typeface="Times New Roman" pitchFamily="18" charset="0"/>
            </a:endParaRPr>
          </a:p>
        </p:txBody>
      </p:sp>
      <p:sp>
        <p:nvSpPr>
          <p:cNvPr id="5" name="TextBox 4"/>
          <p:cNvSpPr txBox="1"/>
          <p:nvPr/>
        </p:nvSpPr>
        <p:spPr>
          <a:xfrm>
            <a:off x="762000" y="676264"/>
            <a:ext cx="7543800" cy="5632311"/>
          </a:xfrm>
          <a:prstGeom prst="rect">
            <a:avLst/>
          </a:prstGeom>
          <a:noFill/>
        </p:spPr>
        <p:txBody>
          <a:bodyPr wrap="square" rtlCol="0">
            <a:spAutoFit/>
          </a:bodyPr>
          <a:lstStyle/>
          <a:p>
            <a:r>
              <a:rPr lang="en-US" altLang="zh-CN" sz="2400" b="1" dirty="0" smtClean="0">
                <a:solidFill>
                  <a:srgbClr val="002060"/>
                </a:solidFill>
              </a:rPr>
              <a:t>Higgs Physics</a:t>
            </a:r>
          </a:p>
          <a:p>
            <a:pPr marL="800100" lvl="1" indent="-342900">
              <a:buFont typeface="Arial" panose="020B0604020202020204" pitchFamily="34" charset="0"/>
              <a:buChar char="•"/>
            </a:pPr>
            <a:r>
              <a:rPr lang="en-US" altLang="zh-CN" sz="2400" dirty="0" smtClean="0">
                <a:solidFill>
                  <a:srgbClr val="0070C0"/>
                </a:solidFill>
              </a:rPr>
              <a:t>Introduction</a:t>
            </a:r>
          </a:p>
          <a:p>
            <a:pPr marL="800100" lvl="1" indent="-342900">
              <a:buFont typeface="Arial" panose="020B0604020202020204" pitchFamily="34" charset="0"/>
              <a:buChar char="•"/>
            </a:pPr>
            <a:r>
              <a:rPr lang="en-US" altLang="zh-CN" sz="2400" dirty="0" smtClean="0">
                <a:solidFill>
                  <a:srgbClr val="0070C0"/>
                </a:solidFill>
              </a:rPr>
              <a:t>Theoretical Overview</a:t>
            </a:r>
          </a:p>
          <a:p>
            <a:pPr marL="800100" lvl="1" indent="-342900">
              <a:buFont typeface="Arial" panose="020B0604020202020204" pitchFamily="34" charset="0"/>
              <a:buChar char="•"/>
            </a:pPr>
            <a:r>
              <a:rPr lang="en-US" altLang="zh-CN" sz="2400" dirty="0" smtClean="0">
                <a:solidFill>
                  <a:srgbClr val="0070C0"/>
                </a:solidFill>
              </a:rPr>
              <a:t>Prospects for Higgs Measurements at the LHC</a:t>
            </a:r>
          </a:p>
          <a:p>
            <a:pPr marL="800100" lvl="1" indent="-342900">
              <a:buFont typeface="Arial" panose="020B0604020202020204" pitchFamily="34" charset="0"/>
              <a:buChar char="•"/>
            </a:pPr>
            <a:r>
              <a:rPr lang="en-US" altLang="zh-CN" sz="2400" dirty="0" smtClean="0">
                <a:solidFill>
                  <a:srgbClr val="0070C0"/>
                </a:solidFill>
              </a:rPr>
              <a:t>Higgs Physics at the CEPC</a:t>
            </a:r>
          </a:p>
          <a:p>
            <a:pPr marL="800100" lvl="1" indent="-342900">
              <a:buFont typeface="Arial" panose="020B0604020202020204" pitchFamily="34" charset="0"/>
              <a:buChar char="•"/>
            </a:pPr>
            <a:r>
              <a:rPr lang="en-US" altLang="zh-CN" sz="2400" dirty="0" smtClean="0">
                <a:solidFill>
                  <a:srgbClr val="0070C0"/>
                </a:solidFill>
              </a:rPr>
              <a:t>High Energy Upgrades: the SppC </a:t>
            </a:r>
          </a:p>
          <a:p>
            <a:r>
              <a:rPr lang="en-US" altLang="zh-CN" sz="2400" b="1" dirty="0" smtClean="0">
                <a:solidFill>
                  <a:srgbClr val="002060"/>
                </a:solidFill>
              </a:rPr>
              <a:t>SM Physics</a:t>
            </a:r>
          </a:p>
          <a:p>
            <a:r>
              <a:rPr lang="en-US" altLang="zh-CN" sz="2400" b="1" dirty="0" smtClean="0">
                <a:solidFill>
                  <a:srgbClr val="002060"/>
                </a:solidFill>
              </a:rPr>
              <a:t>Beyond </a:t>
            </a:r>
            <a:r>
              <a:rPr lang="en-US" altLang="zh-CN" sz="2400" b="1" dirty="0">
                <a:solidFill>
                  <a:srgbClr val="002060"/>
                </a:solidFill>
              </a:rPr>
              <a:t>Standard Model: </a:t>
            </a:r>
            <a:r>
              <a:rPr lang="en-US" altLang="zh-CN" sz="2400" b="1" dirty="0" err="1" smtClean="0">
                <a:solidFill>
                  <a:srgbClr val="002060"/>
                </a:solidFill>
              </a:rPr>
              <a:t>Supersymmetry</a:t>
            </a:r>
            <a:endParaRPr lang="en-US" altLang="zh-CN" sz="2400" b="1" dirty="0" smtClean="0">
              <a:solidFill>
                <a:srgbClr val="002060"/>
              </a:solidFill>
            </a:endParaRPr>
          </a:p>
          <a:p>
            <a:r>
              <a:rPr lang="en-US" altLang="zh-CN" sz="2400" b="1" dirty="0" smtClean="0">
                <a:solidFill>
                  <a:srgbClr val="002060"/>
                </a:solidFill>
              </a:rPr>
              <a:t>Beyond </a:t>
            </a:r>
            <a:r>
              <a:rPr lang="en-US" altLang="zh-CN" sz="2400" b="1" dirty="0">
                <a:solidFill>
                  <a:srgbClr val="002060"/>
                </a:solidFill>
              </a:rPr>
              <a:t>Standard Model: </a:t>
            </a:r>
            <a:r>
              <a:rPr lang="en-US" altLang="zh-CN" sz="2400" b="1" dirty="0" smtClean="0">
                <a:solidFill>
                  <a:srgbClr val="002060"/>
                </a:solidFill>
              </a:rPr>
              <a:t>Alternatives</a:t>
            </a:r>
          </a:p>
          <a:p>
            <a:r>
              <a:rPr lang="en-US" altLang="zh-CN" sz="2400" b="1" dirty="0" smtClean="0">
                <a:solidFill>
                  <a:srgbClr val="002060"/>
                </a:solidFill>
              </a:rPr>
              <a:t>Flavor physics</a:t>
            </a:r>
          </a:p>
          <a:p>
            <a:r>
              <a:rPr lang="en-US" altLang="zh-CN" sz="2400" b="1" dirty="0" err="1" smtClean="0">
                <a:solidFill>
                  <a:srgbClr val="002060"/>
                </a:solidFill>
              </a:rPr>
              <a:t>TeV</a:t>
            </a:r>
            <a:r>
              <a:rPr lang="en-US" altLang="zh-CN" sz="2400" b="1" dirty="0" smtClean="0">
                <a:solidFill>
                  <a:srgbClr val="002060"/>
                </a:solidFill>
              </a:rPr>
              <a:t> Cosmology</a:t>
            </a:r>
          </a:p>
          <a:p>
            <a:pPr marL="800100" lvl="1" indent="-342900">
              <a:buFont typeface="Arial" panose="020B0604020202020204" pitchFamily="34" charset="0"/>
              <a:buChar char="•"/>
            </a:pPr>
            <a:r>
              <a:rPr lang="en-US" altLang="zh-CN" sz="2400" dirty="0" smtClean="0">
                <a:solidFill>
                  <a:srgbClr val="0070C0"/>
                </a:solidFill>
              </a:rPr>
              <a:t>Dark matter</a:t>
            </a:r>
            <a:endParaRPr lang="en-US" altLang="zh-CN" sz="2400" dirty="0">
              <a:solidFill>
                <a:srgbClr val="0070C0"/>
              </a:solidFill>
            </a:endParaRPr>
          </a:p>
          <a:p>
            <a:pPr marL="800100" lvl="1" indent="-342900">
              <a:buFont typeface="Arial" panose="020B0604020202020204" pitchFamily="34" charset="0"/>
              <a:buChar char="•"/>
            </a:pPr>
            <a:r>
              <a:rPr lang="en-US" altLang="zh-CN" sz="2400" dirty="0" smtClean="0">
                <a:solidFill>
                  <a:srgbClr val="0070C0"/>
                </a:solidFill>
              </a:rPr>
              <a:t>Electroweak </a:t>
            </a:r>
            <a:r>
              <a:rPr lang="en-US" altLang="zh-CN" sz="2400" dirty="0" err="1" smtClean="0">
                <a:solidFill>
                  <a:srgbClr val="0070C0"/>
                </a:solidFill>
              </a:rPr>
              <a:t>baryognesis</a:t>
            </a:r>
            <a:endParaRPr lang="en-US" altLang="zh-CN" sz="2400" dirty="0" smtClean="0">
              <a:solidFill>
                <a:srgbClr val="0070C0"/>
              </a:solidFill>
            </a:endParaRPr>
          </a:p>
          <a:p>
            <a:r>
              <a:rPr lang="en-US" altLang="zh-CN" sz="2400" b="1" dirty="0" smtClean="0">
                <a:solidFill>
                  <a:srgbClr val="002060"/>
                </a:solidFill>
              </a:rPr>
              <a:t>Heavy </a:t>
            </a:r>
            <a:r>
              <a:rPr lang="en-US" altLang="zh-CN" sz="2400" b="1" dirty="0">
                <a:solidFill>
                  <a:srgbClr val="002060"/>
                </a:solidFill>
              </a:rPr>
              <a:t>Ion Physics</a:t>
            </a:r>
            <a:endParaRPr lang="en-US" altLang="zh-CN" sz="2400" b="1" dirty="0" smtClean="0">
              <a:solidFill>
                <a:srgbClr val="002060"/>
              </a:solidFill>
            </a:endParaRPr>
          </a:p>
          <a:p>
            <a:r>
              <a:rPr lang="en-US" altLang="zh-CN" sz="2400" b="1" dirty="0" smtClean="0">
                <a:solidFill>
                  <a:srgbClr val="002060"/>
                </a:solidFill>
              </a:rPr>
              <a:t>Monte </a:t>
            </a:r>
            <a:r>
              <a:rPr lang="en-US" altLang="zh-CN" sz="2400" b="1" dirty="0">
                <a:solidFill>
                  <a:srgbClr val="002060"/>
                </a:solidFill>
              </a:rPr>
              <a:t>Carlo Tools</a:t>
            </a:r>
            <a:endParaRPr lang="en-US" altLang="zh-CN" sz="2400" b="1" dirty="0" smtClean="0">
              <a:solidFill>
                <a:srgbClr val="002060"/>
              </a:solidFill>
            </a:endParaRPr>
          </a:p>
        </p:txBody>
      </p:sp>
      <p:sp>
        <p:nvSpPr>
          <p:cNvPr id="2" name="页脚占位符 1"/>
          <p:cNvSpPr>
            <a:spLocks noGrp="1"/>
          </p:cNvSpPr>
          <p:nvPr>
            <p:ph type="ftr" sz="quarter" idx="11"/>
          </p:nvPr>
        </p:nvSpPr>
        <p:spPr/>
        <p:txBody>
          <a:bodyPr/>
          <a:lstStyle/>
          <a:p>
            <a:r>
              <a:rPr lang="en-US" smtClean="0"/>
              <a:t>September 12, 2014</a:t>
            </a:r>
            <a:endParaRPr lang="en-US"/>
          </a:p>
        </p:txBody>
      </p:sp>
    </p:spTree>
    <p:extLst>
      <p:ext uri="{BB962C8B-B14F-4D97-AF65-F5344CB8AC3E}">
        <p14:creationId xmlns:p14="http://schemas.microsoft.com/office/powerpoint/2010/main" val="8159787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smtClean="0"/>
              <a:t>September 12, 2014</a:t>
            </a:r>
            <a:endParaRPr lang="en-US"/>
          </a:p>
        </p:txBody>
      </p:sp>
      <p:sp>
        <p:nvSpPr>
          <p:cNvPr id="3" name="矩形 2"/>
          <p:cNvSpPr/>
          <p:nvPr/>
        </p:nvSpPr>
        <p:spPr>
          <a:xfrm>
            <a:off x="588335" y="1371600"/>
            <a:ext cx="8229600" cy="1988237"/>
          </a:xfrm>
          <a:prstGeom prst="rect">
            <a:avLst/>
          </a:prstGeom>
        </p:spPr>
        <p:txBody>
          <a:bodyPr wrap="square">
            <a:spAutoFit/>
          </a:bodyPr>
          <a:lstStyle/>
          <a:p>
            <a:pPr marL="342900" lvl="0" indent="-342900" eaLnBrk="0" fontAlgn="base" hangingPunct="0">
              <a:spcBef>
                <a:spcPct val="20000"/>
              </a:spcBef>
              <a:spcAft>
                <a:spcPct val="0"/>
              </a:spcAft>
              <a:buFontTx/>
              <a:buChar char="•"/>
            </a:pPr>
            <a:r>
              <a:rPr lang="en-US" altLang="zh-CN" sz="2800" dirty="0">
                <a:solidFill>
                  <a:srgbClr val="0070C0"/>
                </a:solidFill>
                <a:latin typeface="Arial"/>
              </a:rPr>
              <a:t>Framework fixed: </a:t>
            </a:r>
            <a:endParaRPr lang="en-US" altLang="zh-CN" sz="2800" dirty="0" smtClean="0">
              <a:solidFill>
                <a:srgbClr val="0070C0"/>
              </a:solidFill>
              <a:latin typeface="Arial"/>
            </a:endParaRPr>
          </a:p>
          <a:p>
            <a:pPr lvl="0" eaLnBrk="0" fontAlgn="base" hangingPunct="0">
              <a:spcAft>
                <a:spcPct val="0"/>
              </a:spcAft>
            </a:pPr>
            <a:r>
              <a:rPr lang="en-US" altLang="zh-CN" sz="2800" dirty="0" smtClean="0">
                <a:solidFill>
                  <a:srgbClr val="0070C0"/>
                </a:solidFill>
                <a:latin typeface="Arial"/>
              </a:rPr>
              <a:t>     </a:t>
            </a:r>
            <a:r>
              <a:rPr lang="en-US" altLang="zh-CN" sz="2400" dirty="0" smtClean="0">
                <a:solidFill>
                  <a:srgbClr val="0070C0"/>
                </a:solidFill>
                <a:latin typeface="Arial"/>
              </a:rPr>
              <a:t>Executive summary + </a:t>
            </a:r>
            <a:r>
              <a:rPr lang="en-US" altLang="zh-CN" sz="2400" dirty="0">
                <a:solidFill>
                  <a:srgbClr val="0070C0"/>
                </a:solidFill>
                <a:latin typeface="Arial"/>
              </a:rPr>
              <a:t>subgroup reports, 50-100 pages</a:t>
            </a:r>
            <a:endParaRPr lang="en-US" altLang="zh-CN" sz="2800" dirty="0">
              <a:solidFill>
                <a:srgbClr val="0070C0"/>
              </a:solidFill>
              <a:latin typeface="Arial"/>
            </a:endParaRPr>
          </a:p>
          <a:p>
            <a:pPr marL="342900" lvl="0" indent="-342900" eaLnBrk="0" fontAlgn="base" hangingPunct="0">
              <a:spcBef>
                <a:spcPct val="20000"/>
              </a:spcBef>
              <a:spcAft>
                <a:spcPct val="0"/>
              </a:spcAft>
              <a:buFontTx/>
              <a:buChar char="•"/>
            </a:pPr>
            <a:r>
              <a:rPr lang="en-US" altLang="zh-CN" sz="2800" dirty="0">
                <a:solidFill>
                  <a:srgbClr val="0070C0"/>
                </a:solidFill>
                <a:latin typeface="Arial"/>
              </a:rPr>
              <a:t>International </a:t>
            </a:r>
            <a:r>
              <a:rPr lang="en-US" altLang="zh-CN" sz="2800" dirty="0" smtClean="0">
                <a:solidFill>
                  <a:srgbClr val="0070C0"/>
                </a:solidFill>
                <a:latin typeface="Arial"/>
              </a:rPr>
              <a:t>contributions</a:t>
            </a:r>
            <a:endParaRPr lang="en-US" altLang="zh-CN" sz="2800" dirty="0">
              <a:solidFill>
                <a:srgbClr val="0070C0"/>
              </a:solidFill>
              <a:latin typeface="Arial"/>
            </a:endParaRPr>
          </a:p>
          <a:p>
            <a:pPr marL="342900" lvl="0" indent="-342900" eaLnBrk="0" fontAlgn="base" hangingPunct="0">
              <a:spcBef>
                <a:spcPct val="20000"/>
              </a:spcBef>
              <a:spcAft>
                <a:spcPct val="0"/>
              </a:spcAft>
              <a:buFontTx/>
              <a:buChar char="•"/>
            </a:pPr>
            <a:r>
              <a:rPr lang="en-US" altLang="zh-CN" sz="2800" dirty="0" smtClean="0">
                <a:solidFill>
                  <a:srgbClr val="0070C0"/>
                </a:solidFill>
                <a:latin typeface="Arial"/>
              </a:rPr>
              <a:t>regular updates of all </a:t>
            </a:r>
            <a:r>
              <a:rPr lang="en-US" altLang="zh-CN" sz="2800" dirty="0">
                <a:solidFill>
                  <a:srgbClr val="0070C0"/>
                </a:solidFill>
                <a:latin typeface="Arial"/>
              </a:rPr>
              <a:t>each </a:t>
            </a:r>
            <a:r>
              <a:rPr lang="en-US" altLang="zh-CN" sz="2800" dirty="0" smtClean="0">
                <a:solidFill>
                  <a:srgbClr val="0070C0"/>
                </a:solidFill>
                <a:latin typeface="Arial"/>
              </a:rPr>
              <a:t>sessions</a:t>
            </a:r>
            <a:endParaRPr lang="en-US" altLang="zh-CN" sz="2800" dirty="0">
              <a:solidFill>
                <a:srgbClr val="0070C0"/>
              </a:solidFill>
              <a:latin typeface="Arial"/>
            </a:endParaRPr>
          </a:p>
        </p:txBody>
      </p:sp>
      <p:sp>
        <p:nvSpPr>
          <p:cNvPr id="6" name="内容占位符 2"/>
          <p:cNvSpPr txBox="1">
            <a:spLocks/>
          </p:cNvSpPr>
          <p:nvPr/>
        </p:nvSpPr>
        <p:spPr bwMode="auto">
          <a:xfrm>
            <a:off x="612654" y="4038600"/>
            <a:ext cx="82296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zh-CN" sz="2400" b="0" i="0" u="none" strike="noStrike" kern="1200" cap="none" spc="0" normalizeH="0" baseline="0" noProof="0" dirty="0" smtClean="0">
                <a:ln>
                  <a:noFill/>
                </a:ln>
                <a:effectLst/>
                <a:uLnTx/>
                <a:uFillTx/>
                <a:latin typeface="Arial"/>
                <a:ea typeface="宋体"/>
              </a:rPr>
              <a:t>Convincing physics ideas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zh-CN" sz="2400" b="0" i="0" u="none" strike="noStrike" kern="1200" cap="none" spc="0" normalizeH="0" baseline="0" noProof="0" dirty="0" smtClean="0">
                <a:ln>
                  <a:noFill/>
                </a:ln>
                <a:effectLst/>
                <a:uLnTx/>
                <a:uFillTx/>
                <a:latin typeface="Arial"/>
                <a:ea typeface="宋体"/>
              </a:rPr>
              <a:t>How to balance the time for routine research work and </a:t>
            </a:r>
            <a:r>
              <a:rPr kumimoji="0" lang="en-US" altLang="zh-CN" sz="2400" b="0" i="0" u="none" strike="noStrike" kern="1200" cap="none" spc="0" normalizeH="0" baseline="0" noProof="0" dirty="0" err="1" smtClean="0">
                <a:ln>
                  <a:noFill/>
                </a:ln>
                <a:effectLst/>
                <a:uLnTx/>
                <a:uFillTx/>
                <a:latin typeface="Arial"/>
                <a:ea typeface="宋体"/>
              </a:rPr>
              <a:t>preCDR</a:t>
            </a:r>
            <a:r>
              <a:rPr kumimoji="0" lang="en-US" altLang="zh-CN" sz="2400" b="0" i="0" u="none" strike="noStrike" kern="1200" cap="none" spc="0" normalizeH="0" baseline="0" noProof="0" dirty="0" smtClean="0">
                <a:ln>
                  <a:noFill/>
                </a:ln>
                <a:effectLst/>
                <a:uLnTx/>
                <a:uFillTx/>
                <a:latin typeface="Arial"/>
                <a:ea typeface="宋体"/>
              </a:rPr>
              <a:t> writing</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zh-CN" sz="2400" b="0" i="0" u="none" strike="noStrike" kern="1200" cap="none" spc="0" normalizeH="0" baseline="0" noProof="0" dirty="0" smtClean="0">
                <a:ln>
                  <a:noFill/>
                </a:ln>
                <a:effectLst/>
                <a:uLnTx/>
                <a:uFillTx/>
                <a:latin typeface="Arial"/>
                <a:ea typeface="宋体"/>
              </a:rPr>
              <a:t>How to combine domestic and </a:t>
            </a:r>
            <a:r>
              <a:rPr kumimoji="0" lang="en-US" altLang="zh-CN" sz="2400" b="0" i="0" u="none" strike="noStrike" kern="1200" cap="none" spc="0" normalizeH="0" baseline="0" noProof="0" dirty="0" smtClean="0">
                <a:ln>
                  <a:noFill/>
                </a:ln>
                <a:effectLst/>
                <a:uLnTx/>
                <a:uFillTx/>
                <a:latin typeface="Arial"/>
                <a:ea typeface="宋体"/>
              </a:rPr>
              <a:t>oversees efforts</a:t>
            </a:r>
            <a:endParaRPr kumimoji="0" lang="en-US" altLang="zh-CN" sz="2400" b="0" i="0" u="none" strike="noStrike" kern="1200" cap="none" spc="0" normalizeH="0" baseline="0" noProof="0" dirty="0" smtClean="0">
              <a:ln>
                <a:noFill/>
              </a:ln>
              <a:effectLst/>
              <a:uLnTx/>
              <a:uFillTx/>
              <a:latin typeface="Arial"/>
              <a:ea typeface="宋体"/>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zh-CN" sz="2400" b="0" i="0" u="none" strike="noStrike" kern="1200" cap="none" spc="0" normalizeH="0" baseline="0" noProof="0" dirty="0" smtClean="0">
                <a:ln>
                  <a:noFill/>
                </a:ln>
                <a:effectLst/>
                <a:uLnTx/>
                <a:uFillTx/>
                <a:latin typeface="Arial"/>
                <a:ea typeface="宋体"/>
              </a:rPr>
              <a:t>Meeting the </a:t>
            </a:r>
            <a:r>
              <a:rPr kumimoji="0" lang="en-US" altLang="zh-CN" sz="2400" b="0" i="0" u="none" strike="noStrike" kern="1200" cap="none" spc="0" normalizeH="0" baseline="0" noProof="0" dirty="0" smtClean="0">
                <a:ln>
                  <a:noFill/>
                </a:ln>
                <a:effectLst/>
                <a:uLnTx/>
                <a:uFillTx/>
                <a:latin typeface="Arial"/>
                <a:ea typeface="宋体"/>
              </a:rPr>
              <a:t>schedule</a:t>
            </a:r>
            <a:endParaRPr kumimoji="0" lang="zh-CN" altLang="en-US" sz="2400" b="0" i="0" u="none" strike="noStrike" kern="1200" cap="none" spc="0" normalizeH="0" baseline="0" noProof="0" dirty="0">
              <a:ln>
                <a:noFill/>
              </a:ln>
              <a:effectLst/>
              <a:uLnTx/>
              <a:uFillTx/>
              <a:latin typeface="Arial"/>
              <a:ea typeface="宋体"/>
            </a:endParaRPr>
          </a:p>
        </p:txBody>
      </p:sp>
      <p:sp>
        <p:nvSpPr>
          <p:cNvPr id="7" name="TextBox 6"/>
          <p:cNvSpPr txBox="1"/>
          <p:nvPr/>
        </p:nvSpPr>
        <p:spPr>
          <a:xfrm>
            <a:off x="6781800" y="6172200"/>
            <a:ext cx="954107" cy="369332"/>
          </a:xfrm>
          <a:prstGeom prst="rect">
            <a:avLst/>
          </a:prstGeom>
          <a:noFill/>
        </p:spPr>
        <p:txBody>
          <a:bodyPr wrap="none" rtlCol="0">
            <a:spAutoFit/>
          </a:bodyPr>
          <a:lstStyle/>
          <a:p>
            <a:r>
              <a:rPr lang="en-US" altLang="zh-CN" dirty="0" smtClean="0">
                <a:solidFill>
                  <a:srgbClr val="00B0F0"/>
                </a:solidFill>
              </a:rPr>
              <a:t>S.H. Zhu</a:t>
            </a:r>
            <a:endParaRPr lang="zh-CN" altLang="en-US" dirty="0">
              <a:solidFill>
                <a:srgbClr val="00B0F0"/>
              </a:solidFill>
            </a:endParaRPr>
          </a:p>
        </p:txBody>
      </p:sp>
      <p:sp>
        <p:nvSpPr>
          <p:cNvPr id="8" name="Rectangle 2"/>
          <p:cNvSpPr txBox="1">
            <a:spLocks/>
          </p:cNvSpPr>
          <p:nvPr/>
        </p:nvSpPr>
        <p:spPr bwMode="auto">
          <a:xfrm>
            <a:off x="3048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kern="1200">
                <a:solidFill>
                  <a:schemeClr val="tx1"/>
                </a:solidFill>
                <a:latin typeface="黑体" panose="02010600030101010101" pitchFamily="2" charset="-122"/>
                <a:ea typeface="黑体" panose="02010600030101010101" pitchFamily="2" charset="-122"/>
                <a:cs typeface="+mj-cs"/>
              </a:defRPr>
            </a:lvl1pPr>
            <a:lvl2pPr algn="ctr" rtl="0" eaLnBrk="0" fontAlgn="base" hangingPunct="0">
              <a:spcBef>
                <a:spcPct val="0"/>
              </a:spcBef>
              <a:spcAft>
                <a:spcPct val="0"/>
              </a:spcAft>
              <a:defRPr sz="3200">
                <a:solidFill>
                  <a:schemeClr val="tx1"/>
                </a:solidFill>
                <a:latin typeface="黑体" pitchFamily="2" charset="-122"/>
                <a:ea typeface="黑体" pitchFamily="2" charset="-122"/>
              </a:defRPr>
            </a:lvl2pPr>
            <a:lvl3pPr algn="ctr" rtl="0" eaLnBrk="0" fontAlgn="base" hangingPunct="0">
              <a:spcBef>
                <a:spcPct val="0"/>
              </a:spcBef>
              <a:spcAft>
                <a:spcPct val="0"/>
              </a:spcAft>
              <a:defRPr sz="3200">
                <a:solidFill>
                  <a:schemeClr val="tx1"/>
                </a:solidFill>
                <a:latin typeface="黑体" pitchFamily="2" charset="-122"/>
                <a:ea typeface="黑体" pitchFamily="2" charset="-122"/>
              </a:defRPr>
            </a:lvl3pPr>
            <a:lvl4pPr algn="ctr" rtl="0" eaLnBrk="0" fontAlgn="base" hangingPunct="0">
              <a:spcBef>
                <a:spcPct val="0"/>
              </a:spcBef>
              <a:spcAft>
                <a:spcPct val="0"/>
              </a:spcAft>
              <a:defRPr sz="3200">
                <a:solidFill>
                  <a:schemeClr val="tx1"/>
                </a:solidFill>
                <a:latin typeface="黑体" pitchFamily="2" charset="-122"/>
                <a:ea typeface="黑体" pitchFamily="2" charset="-122"/>
              </a:defRPr>
            </a:lvl4pPr>
            <a:lvl5pPr algn="ctr" rtl="0" eaLnBrk="0" fontAlgn="base" hangingPunct="0">
              <a:spcBef>
                <a:spcPct val="0"/>
              </a:spcBef>
              <a:spcAft>
                <a:spcPct val="0"/>
              </a:spcAft>
              <a:defRPr sz="3200">
                <a:solidFill>
                  <a:schemeClr val="tx1"/>
                </a:solidFill>
                <a:latin typeface="黑体" pitchFamily="2" charset="-122"/>
                <a:ea typeface="黑体" pitchFamily="2" charset="-122"/>
              </a:defRPr>
            </a:lvl5pPr>
            <a:lvl6pPr marL="457200" algn="ctr" rtl="0" fontAlgn="base">
              <a:spcBef>
                <a:spcPct val="0"/>
              </a:spcBef>
              <a:spcAft>
                <a:spcPct val="0"/>
              </a:spcAft>
              <a:defRPr sz="3200">
                <a:solidFill>
                  <a:schemeClr val="tx1"/>
                </a:solidFill>
                <a:latin typeface="黑体" pitchFamily="2" charset="-122"/>
                <a:ea typeface="黑体" pitchFamily="2" charset="-122"/>
              </a:defRPr>
            </a:lvl6pPr>
            <a:lvl7pPr marL="914400" algn="ctr" rtl="0" fontAlgn="base">
              <a:spcBef>
                <a:spcPct val="0"/>
              </a:spcBef>
              <a:spcAft>
                <a:spcPct val="0"/>
              </a:spcAft>
              <a:defRPr sz="3200">
                <a:solidFill>
                  <a:schemeClr val="tx1"/>
                </a:solidFill>
                <a:latin typeface="黑体" pitchFamily="2" charset="-122"/>
                <a:ea typeface="黑体" pitchFamily="2" charset="-122"/>
              </a:defRPr>
            </a:lvl7pPr>
            <a:lvl8pPr marL="1371600" algn="ctr" rtl="0" fontAlgn="base">
              <a:spcBef>
                <a:spcPct val="0"/>
              </a:spcBef>
              <a:spcAft>
                <a:spcPct val="0"/>
              </a:spcAft>
              <a:defRPr sz="3200">
                <a:solidFill>
                  <a:schemeClr val="tx1"/>
                </a:solidFill>
                <a:latin typeface="黑体" pitchFamily="2" charset="-122"/>
                <a:ea typeface="黑体" pitchFamily="2" charset="-122"/>
              </a:defRPr>
            </a:lvl8pPr>
            <a:lvl9pPr marL="1828800" algn="ctr" rtl="0" fontAlgn="base">
              <a:spcBef>
                <a:spcPct val="0"/>
              </a:spcBef>
              <a:spcAft>
                <a:spcPct val="0"/>
              </a:spcAft>
              <a:defRPr sz="3200">
                <a:solidFill>
                  <a:schemeClr val="tx1"/>
                </a:solidFill>
                <a:latin typeface="黑体" pitchFamily="2" charset="-122"/>
                <a:ea typeface="黑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黑体" panose="02010600030101010101" pitchFamily="2" charset="-122"/>
                <a:cs typeface="Times New Roman" panose="02020603050405020304" pitchFamily="18" charset="0"/>
              </a:rPr>
              <a:t>preCDR</a:t>
            </a:r>
            <a:r>
              <a:rPr kumimoji="0" lang="en-US" altLang="zh-CN"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黑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smtClean="0">
                <a:ln>
                  <a:noFill/>
                </a:ln>
                <a:solidFill>
                  <a:srgbClr val="C00000"/>
                </a:solidFill>
                <a:effectLst/>
                <a:uLnTx/>
                <a:uFillTx/>
                <a:latin typeface="Times New Roman" panose="02020603050405020304" pitchFamily="18" charset="0"/>
                <a:ea typeface="黑体" panose="02010600030101010101" pitchFamily="2" charset="-122"/>
                <a:cs typeface="Times New Roman" panose="02020603050405020304" pitchFamily="18" charset="0"/>
              </a:rPr>
              <a:t>theory</a:t>
            </a:r>
            <a:endParaRPr kumimoji="0" lang="zh-CN" altLang="en-US" sz="3200" b="0" i="0" u="none" strike="noStrike" kern="1200" cap="none" spc="0" normalizeH="0" baseline="0" noProof="0" dirty="0" smtClean="0">
              <a:ln>
                <a:noFill/>
              </a:ln>
              <a:solidFill>
                <a:srgbClr val="C00000"/>
              </a:solidFill>
              <a:effectLst/>
              <a:uLnTx/>
              <a:uFillTx/>
              <a:latin typeface="黑体" panose="02010600030101010101" pitchFamily="2" charset="-122"/>
              <a:ea typeface="黑体" panose="02010600030101010101" pitchFamily="2" charset="-122"/>
              <a:cs typeface="+mj-cs"/>
            </a:endParaRPr>
          </a:p>
        </p:txBody>
      </p:sp>
      <p:sp>
        <p:nvSpPr>
          <p:cNvPr id="9" name="TextBox 8"/>
          <p:cNvSpPr txBox="1"/>
          <p:nvPr/>
        </p:nvSpPr>
        <p:spPr>
          <a:xfrm>
            <a:off x="381000" y="3453825"/>
            <a:ext cx="1189749" cy="584775"/>
          </a:xfrm>
          <a:prstGeom prst="rect">
            <a:avLst/>
          </a:prstGeom>
          <a:noFill/>
        </p:spPr>
        <p:txBody>
          <a:bodyPr wrap="none" rtlCol="0">
            <a:spAutoFit/>
          </a:bodyPr>
          <a:lstStyle/>
          <a:p>
            <a:r>
              <a:rPr lang="en-US" altLang="zh-CN" sz="3200" dirty="0">
                <a:solidFill>
                  <a:srgbClr val="002060"/>
                </a:solidFill>
              </a:rPr>
              <a:t>I</a:t>
            </a:r>
            <a:r>
              <a:rPr lang="en-US" altLang="zh-CN" sz="3200" dirty="0" smtClean="0">
                <a:solidFill>
                  <a:srgbClr val="002060"/>
                </a:solidFill>
              </a:rPr>
              <a:t>ssues</a:t>
            </a:r>
            <a:endParaRPr lang="zh-CN" altLang="en-US" sz="3200" dirty="0">
              <a:solidFill>
                <a:srgbClr val="002060"/>
              </a:solidFill>
            </a:endParaRPr>
          </a:p>
        </p:txBody>
      </p:sp>
      <p:sp>
        <p:nvSpPr>
          <p:cNvPr id="10" name="TextBox 9"/>
          <p:cNvSpPr txBox="1"/>
          <p:nvPr/>
        </p:nvSpPr>
        <p:spPr>
          <a:xfrm>
            <a:off x="523672" y="914400"/>
            <a:ext cx="1214628" cy="584775"/>
          </a:xfrm>
          <a:prstGeom prst="rect">
            <a:avLst/>
          </a:prstGeom>
          <a:noFill/>
        </p:spPr>
        <p:txBody>
          <a:bodyPr wrap="none" rtlCol="0">
            <a:spAutoFit/>
          </a:bodyPr>
          <a:lstStyle/>
          <a:p>
            <a:r>
              <a:rPr lang="en-US" altLang="zh-CN" sz="3200" dirty="0" smtClean="0">
                <a:solidFill>
                  <a:srgbClr val="002060"/>
                </a:solidFill>
              </a:rPr>
              <a:t>Status</a:t>
            </a:r>
            <a:endParaRPr lang="zh-CN" altLang="en-US" sz="3200" dirty="0">
              <a:solidFill>
                <a:srgbClr val="002060"/>
              </a:solidFill>
            </a:endParaRPr>
          </a:p>
        </p:txBody>
      </p:sp>
      <p:sp>
        <p:nvSpPr>
          <p:cNvPr id="4" name="TextBox 3"/>
          <p:cNvSpPr txBox="1"/>
          <p:nvPr/>
        </p:nvSpPr>
        <p:spPr>
          <a:xfrm>
            <a:off x="4064688" y="1493342"/>
            <a:ext cx="3664593" cy="400110"/>
          </a:xfrm>
          <a:prstGeom prst="rect">
            <a:avLst/>
          </a:prstGeom>
          <a:noFill/>
        </p:spPr>
        <p:txBody>
          <a:bodyPr wrap="none" rtlCol="0">
            <a:spAutoFit/>
          </a:bodyPr>
          <a:lstStyle/>
          <a:p>
            <a:r>
              <a:rPr lang="en-US" altLang="zh-CN" sz="2000" b="1" dirty="0">
                <a:solidFill>
                  <a:srgbClr val="7030A0"/>
                </a:solidFill>
              </a:rPr>
              <a:t>d</a:t>
            </a:r>
            <a:r>
              <a:rPr lang="en-US" altLang="zh-CN" sz="2000" b="1" dirty="0" smtClean="0">
                <a:solidFill>
                  <a:srgbClr val="7030A0"/>
                </a:solidFill>
              </a:rPr>
              <a:t>ocument repository being filled</a:t>
            </a:r>
            <a:endParaRPr lang="zh-CN" altLang="en-US" sz="2000" b="1" dirty="0">
              <a:solidFill>
                <a:srgbClr val="7030A0"/>
              </a:solidFill>
            </a:endParaRPr>
          </a:p>
        </p:txBody>
      </p:sp>
    </p:spTree>
    <p:extLst>
      <p:ext uri="{BB962C8B-B14F-4D97-AF65-F5344CB8AC3E}">
        <p14:creationId xmlns:p14="http://schemas.microsoft.com/office/powerpoint/2010/main" val="11340920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462263919"/>
              </p:ext>
            </p:extLst>
          </p:nvPr>
        </p:nvGraphicFramePr>
        <p:xfrm>
          <a:off x="611188" y="1118681"/>
          <a:ext cx="7891462" cy="4381842"/>
        </p:xfrm>
        <a:graphic>
          <a:graphicData uri="http://schemas.openxmlformats.org/drawingml/2006/table">
            <a:tbl>
              <a:tblPr>
                <a:tableStyleId>{5C22544A-7EE6-4342-B048-85BDC9FD1C3A}</a:tableStyleId>
              </a:tblPr>
              <a:tblGrid>
                <a:gridCol w="920157"/>
                <a:gridCol w="2362825"/>
                <a:gridCol w="4608480"/>
              </a:tblGrid>
              <a:tr h="359884">
                <a:tc>
                  <a:txBody>
                    <a:bodyPr/>
                    <a:lstStyle/>
                    <a:p>
                      <a:pPr algn="l" fontAlgn="b"/>
                      <a:endParaRPr lang="en-US" altLang="zh-CN" sz="1600" b="0" i="0" u="none" strike="noStrike" dirty="0">
                        <a:solidFill>
                          <a:srgbClr val="000000"/>
                        </a:solidFill>
                        <a:effectLst/>
                        <a:latin typeface="宋体"/>
                      </a:endParaRPr>
                    </a:p>
                  </a:txBody>
                  <a:tcPr marL="8422" marR="8422" marT="8419" marB="0" anchor="b"/>
                </a:tc>
                <a:tc>
                  <a:txBody>
                    <a:bodyPr/>
                    <a:lstStyle/>
                    <a:p>
                      <a:pPr algn="ctr" fontAlgn="b"/>
                      <a:r>
                        <a:rPr lang="en-US" sz="1600" b="1" u="none" strike="noStrike" dirty="0" smtClean="0">
                          <a:solidFill>
                            <a:srgbClr val="00B0F0"/>
                          </a:solidFill>
                          <a:effectLst/>
                        </a:rPr>
                        <a:t>CEPC - accelerator physics</a:t>
                      </a:r>
                      <a:endParaRPr lang="en-US" sz="1600" b="1" i="0" u="none" strike="noStrike" dirty="0">
                        <a:solidFill>
                          <a:srgbClr val="00B0F0"/>
                        </a:solidFill>
                        <a:effectLst/>
                        <a:latin typeface="宋体"/>
                      </a:endParaRPr>
                    </a:p>
                  </a:txBody>
                  <a:tcPr marL="8422" marR="8422" marT="8419" marB="0" anchor="b"/>
                </a:tc>
                <a:tc>
                  <a:txBody>
                    <a:bodyPr/>
                    <a:lstStyle/>
                    <a:p>
                      <a:pPr algn="ctr" fontAlgn="b"/>
                      <a:r>
                        <a:rPr lang="en-US" altLang="zh-CN" sz="1600" b="1" i="0" u="none" strike="noStrike" dirty="0" smtClean="0">
                          <a:solidFill>
                            <a:srgbClr val="00B0F0"/>
                          </a:solidFill>
                          <a:effectLst/>
                          <a:latin typeface="宋体"/>
                        </a:rPr>
                        <a:t> persons</a:t>
                      </a:r>
                      <a:endParaRPr lang="zh-CN" altLang="en-US" sz="1600" b="1" i="0" u="none" strike="noStrike" dirty="0">
                        <a:solidFill>
                          <a:srgbClr val="00B0F0"/>
                        </a:solidFill>
                        <a:effectLst/>
                        <a:latin typeface="宋体"/>
                      </a:endParaRPr>
                    </a:p>
                  </a:txBody>
                  <a:tcPr marL="8422" marR="8422" marT="8419" marB="0" anchor="b"/>
                </a:tc>
              </a:tr>
              <a:tr h="496053">
                <a:tc>
                  <a:txBody>
                    <a:bodyPr/>
                    <a:lstStyle/>
                    <a:p>
                      <a:pPr algn="ctr" fontAlgn="b"/>
                      <a:r>
                        <a:rPr lang="en-US" altLang="zh-CN" sz="1600" u="none" strike="noStrike" smtClean="0">
                          <a:effectLst/>
                        </a:rPr>
                        <a:t>4.1</a:t>
                      </a:r>
                      <a:endParaRPr lang="en-US" altLang="zh-CN" sz="1600" b="0" i="0" u="none" strike="noStrike">
                        <a:solidFill>
                          <a:srgbClr val="000000"/>
                        </a:solidFill>
                        <a:effectLst/>
                        <a:latin typeface="宋体"/>
                      </a:endParaRPr>
                    </a:p>
                  </a:txBody>
                  <a:tcPr marL="8422" marR="8422" marT="8419" marB="0" anchor="b"/>
                </a:tc>
                <a:tc>
                  <a:txBody>
                    <a:bodyPr/>
                    <a:lstStyle/>
                    <a:p>
                      <a:pPr algn="l" fontAlgn="b"/>
                      <a:r>
                        <a:rPr lang="en-US" sz="1600" u="none" strike="noStrike" smtClean="0">
                          <a:solidFill>
                            <a:srgbClr val="002060"/>
                          </a:solidFill>
                          <a:effectLst/>
                        </a:rPr>
                        <a:t>Main parameters </a:t>
                      </a:r>
                      <a:endParaRPr lang="en-US" sz="1600" b="0" i="0" u="none" strike="noStrike">
                        <a:solidFill>
                          <a:srgbClr val="002060"/>
                        </a:solidFill>
                        <a:effectLst/>
                        <a:latin typeface="宋体"/>
                      </a:endParaRPr>
                    </a:p>
                  </a:txBody>
                  <a:tcPr marL="8422" marR="8422" marT="8419" marB="0" anchor="b"/>
                </a:tc>
                <a:tc>
                  <a:txBody>
                    <a:bodyPr/>
                    <a:lstStyle/>
                    <a:p>
                      <a:pPr algn="l" fontAlgn="b"/>
                      <a:r>
                        <a:rPr lang="en-US" sz="1600" u="none" strike="noStrike" dirty="0" err="1" smtClean="0">
                          <a:solidFill>
                            <a:srgbClr val="002060"/>
                          </a:solidFill>
                          <a:effectLst/>
                        </a:rPr>
                        <a:t>Guo</a:t>
                      </a:r>
                      <a:r>
                        <a:rPr lang="en-US" sz="1600" u="none" strike="noStrike" dirty="0" smtClean="0">
                          <a:solidFill>
                            <a:srgbClr val="002060"/>
                          </a:solidFill>
                          <a:effectLst/>
                        </a:rPr>
                        <a:t> </a:t>
                      </a:r>
                      <a:r>
                        <a:rPr lang="en-US" sz="1600" u="none" strike="noStrike" dirty="0" err="1" smtClean="0">
                          <a:solidFill>
                            <a:srgbClr val="002060"/>
                          </a:solidFill>
                          <a:effectLst/>
                        </a:rPr>
                        <a:t>Yuanyuan</a:t>
                      </a:r>
                      <a:r>
                        <a:rPr lang="en-US" sz="1600" u="none" strike="noStrike" dirty="0" smtClean="0">
                          <a:solidFill>
                            <a:srgbClr val="002060"/>
                          </a:solidFill>
                          <a:effectLst/>
                        </a:rPr>
                        <a:t>, </a:t>
                      </a:r>
                      <a:r>
                        <a:rPr lang="en-US" sz="1600" u="none" strike="noStrike" dirty="0" err="1" smtClean="0">
                          <a:solidFill>
                            <a:srgbClr val="002060"/>
                          </a:solidFill>
                          <a:effectLst/>
                        </a:rPr>
                        <a:t>Geng</a:t>
                      </a:r>
                      <a:r>
                        <a:rPr lang="en-US" sz="1600" u="none" strike="noStrike" dirty="0" smtClean="0">
                          <a:solidFill>
                            <a:srgbClr val="002060"/>
                          </a:solidFill>
                          <a:effectLst/>
                        </a:rPr>
                        <a:t> </a:t>
                      </a:r>
                      <a:r>
                        <a:rPr lang="en-US" sz="1600" u="none" strike="noStrike" dirty="0" err="1" smtClean="0">
                          <a:solidFill>
                            <a:srgbClr val="002060"/>
                          </a:solidFill>
                          <a:effectLst/>
                        </a:rPr>
                        <a:t>Huiping</a:t>
                      </a:r>
                      <a:r>
                        <a:rPr lang="en-US" sz="1600" u="none" strike="noStrike" dirty="0" smtClean="0">
                          <a:solidFill>
                            <a:srgbClr val="002060"/>
                          </a:solidFill>
                          <a:effectLst/>
                        </a:rPr>
                        <a:t>, Wang Dou, Xiao Ming, </a:t>
                      </a:r>
                      <a:r>
                        <a:rPr lang="en-US" altLang="zh-CN" sz="1600" u="none" strike="noStrike" kern="1200" dirty="0" smtClean="0">
                          <a:solidFill>
                            <a:srgbClr val="002060"/>
                          </a:solidFill>
                          <a:effectLst/>
                          <a:latin typeface="+mn-lt"/>
                          <a:ea typeface="+mn-ea"/>
                          <a:cs typeface="+mn-cs"/>
                        </a:rPr>
                        <a:t>Gao </a:t>
                      </a:r>
                      <a:r>
                        <a:rPr lang="en-US" altLang="zh-CN" sz="1600" u="none" strike="noStrike" kern="1200" dirty="0" err="1" smtClean="0">
                          <a:solidFill>
                            <a:srgbClr val="002060"/>
                          </a:solidFill>
                          <a:effectLst/>
                          <a:latin typeface="+mn-lt"/>
                          <a:ea typeface="+mn-ea"/>
                          <a:cs typeface="+mn-cs"/>
                        </a:rPr>
                        <a:t>Jie</a:t>
                      </a:r>
                      <a:endParaRPr lang="en-US" sz="1600" u="none" strike="noStrike" kern="1200" dirty="0">
                        <a:solidFill>
                          <a:srgbClr val="002060"/>
                        </a:solidFill>
                        <a:effectLst/>
                        <a:latin typeface="+mn-lt"/>
                        <a:ea typeface="+mn-ea"/>
                        <a:cs typeface="+mn-cs"/>
                      </a:endParaRPr>
                    </a:p>
                  </a:txBody>
                  <a:tcPr marL="8422" marR="8422" marT="8419" marB="0" anchor="b"/>
                </a:tc>
              </a:tr>
              <a:tr h="496053">
                <a:tc>
                  <a:txBody>
                    <a:bodyPr/>
                    <a:lstStyle/>
                    <a:p>
                      <a:pPr algn="ctr" fontAlgn="b"/>
                      <a:r>
                        <a:rPr lang="en-US" altLang="zh-CN" sz="1600" u="none" strike="noStrike" smtClean="0">
                          <a:effectLst/>
                        </a:rPr>
                        <a:t>4.2</a:t>
                      </a:r>
                      <a:endParaRPr lang="en-US" altLang="zh-CN" sz="1600" b="0" i="0" u="none" strike="noStrike" dirty="0">
                        <a:solidFill>
                          <a:srgbClr val="000000"/>
                        </a:solidFill>
                        <a:effectLst/>
                        <a:latin typeface="宋体"/>
                      </a:endParaRPr>
                    </a:p>
                  </a:txBody>
                  <a:tcPr marL="8422" marR="8422" marT="8419" marB="0" anchor="b"/>
                </a:tc>
                <a:tc>
                  <a:txBody>
                    <a:bodyPr/>
                    <a:lstStyle/>
                    <a:p>
                      <a:pPr algn="l" fontAlgn="b"/>
                      <a:r>
                        <a:rPr lang="en-US" sz="1600" u="none" strike="noStrike" dirty="0" smtClean="0">
                          <a:solidFill>
                            <a:srgbClr val="002060"/>
                          </a:solidFill>
                          <a:effectLst/>
                        </a:rPr>
                        <a:t>Lattice</a:t>
                      </a:r>
                      <a:endParaRPr lang="en-US" sz="1600" b="0" i="0" u="none" strike="noStrike" dirty="0">
                        <a:solidFill>
                          <a:srgbClr val="002060"/>
                        </a:solidFill>
                        <a:effectLst/>
                        <a:latin typeface="宋体"/>
                      </a:endParaRPr>
                    </a:p>
                  </a:txBody>
                  <a:tcPr marL="8422" marR="8422" marT="8419" marB="0" anchor="b"/>
                </a:tc>
                <a:tc>
                  <a:txBody>
                    <a:bodyPr/>
                    <a:lstStyle/>
                    <a:p>
                      <a:pPr algn="l" fontAlgn="b"/>
                      <a:r>
                        <a:rPr lang="en-US" sz="1600" u="none" strike="noStrike" dirty="0" err="1" smtClean="0">
                          <a:solidFill>
                            <a:srgbClr val="002060"/>
                          </a:solidFill>
                          <a:effectLst/>
                        </a:rPr>
                        <a:t>Geng</a:t>
                      </a:r>
                      <a:r>
                        <a:rPr lang="en-US" sz="1600" u="none" strike="noStrike" dirty="0" smtClean="0">
                          <a:solidFill>
                            <a:srgbClr val="002060"/>
                          </a:solidFill>
                          <a:effectLst/>
                        </a:rPr>
                        <a:t> </a:t>
                      </a:r>
                      <a:r>
                        <a:rPr lang="en-US" sz="1600" u="none" strike="noStrike" dirty="0" err="1" smtClean="0">
                          <a:solidFill>
                            <a:srgbClr val="002060"/>
                          </a:solidFill>
                          <a:effectLst/>
                        </a:rPr>
                        <a:t>Huiping</a:t>
                      </a:r>
                      <a:r>
                        <a:rPr lang="en-US" sz="1600" u="none" strike="noStrike" dirty="0" smtClean="0">
                          <a:solidFill>
                            <a:srgbClr val="002060"/>
                          </a:solidFill>
                          <a:effectLst/>
                        </a:rPr>
                        <a:t>, Wang Dou, </a:t>
                      </a:r>
                      <a:r>
                        <a:rPr lang="en-US" sz="1600" u="none" strike="noStrike" dirty="0" err="1" smtClean="0">
                          <a:solidFill>
                            <a:srgbClr val="002060"/>
                          </a:solidFill>
                          <a:effectLst/>
                        </a:rPr>
                        <a:t>Guo</a:t>
                      </a:r>
                      <a:r>
                        <a:rPr lang="en-US" sz="1600" u="none" strike="noStrike" dirty="0" smtClean="0">
                          <a:solidFill>
                            <a:srgbClr val="002060"/>
                          </a:solidFill>
                          <a:effectLst/>
                        </a:rPr>
                        <a:t> </a:t>
                      </a:r>
                      <a:r>
                        <a:rPr lang="en-US" sz="1600" u="none" strike="noStrike" dirty="0" err="1" smtClean="0">
                          <a:solidFill>
                            <a:srgbClr val="002060"/>
                          </a:solidFill>
                          <a:effectLst/>
                        </a:rPr>
                        <a:t>Yuanyuan</a:t>
                      </a:r>
                      <a:r>
                        <a:rPr lang="en-US" sz="1600" u="none" strike="noStrike" dirty="0" smtClean="0">
                          <a:solidFill>
                            <a:srgbClr val="002060"/>
                          </a:solidFill>
                          <a:effectLst/>
                        </a:rPr>
                        <a:t>, Wang Na, Wang</a:t>
                      </a:r>
                      <a:endParaRPr lang="en-US" sz="1600" b="0" i="0" u="none" strike="noStrike" dirty="0">
                        <a:solidFill>
                          <a:srgbClr val="002060"/>
                        </a:solidFill>
                        <a:effectLst/>
                        <a:latin typeface="宋体"/>
                      </a:endParaRPr>
                    </a:p>
                  </a:txBody>
                  <a:tcPr marL="8422" marR="8422" marT="8419" marB="0" anchor="b"/>
                </a:tc>
              </a:tr>
              <a:tr h="739870">
                <a:tc>
                  <a:txBody>
                    <a:bodyPr/>
                    <a:lstStyle/>
                    <a:p>
                      <a:pPr algn="ctr" fontAlgn="b"/>
                      <a:endParaRPr lang="zh-CN" altLang="en-US" sz="1600" b="0" i="0" u="none" strike="noStrike">
                        <a:solidFill>
                          <a:srgbClr val="000000"/>
                        </a:solidFill>
                        <a:effectLst/>
                        <a:latin typeface="宋体"/>
                      </a:endParaRPr>
                    </a:p>
                  </a:txBody>
                  <a:tcPr marL="8422" marR="8422" marT="8419" marB="0" anchor="b"/>
                </a:tc>
                <a:tc>
                  <a:txBody>
                    <a:bodyPr/>
                    <a:lstStyle/>
                    <a:p>
                      <a:pPr algn="l" fontAlgn="b"/>
                      <a:endParaRPr lang="zh-CN" altLang="en-US" sz="1600" b="0" i="0" u="none" strike="noStrike">
                        <a:solidFill>
                          <a:srgbClr val="002060"/>
                        </a:solidFill>
                        <a:effectLst/>
                        <a:latin typeface="宋体"/>
                      </a:endParaRPr>
                    </a:p>
                  </a:txBody>
                  <a:tcPr marL="8422" marR="8422" marT="8419"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1600" u="none" strike="noStrike" dirty="0" err="1" smtClean="0">
                          <a:solidFill>
                            <a:srgbClr val="002060"/>
                          </a:solidFill>
                          <a:effectLst/>
                        </a:rPr>
                        <a:t>Yiwei</a:t>
                      </a:r>
                      <a:r>
                        <a:rPr lang="en-US" altLang="zh-CN" sz="1600" u="none" strike="noStrike" dirty="0" smtClean="0">
                          <a:solidFill>
                            <a:srgbClr val="002060"/>
                          </a:solidFill>
                          <a:effectLst/>
                        </a:rPr>
                        <a:t>, Xiao Ming, </a:t>
                      </a:r>
                      <a:r>
                        <a:rPr lang="en-US" sz="1600" u="none" strike="noStrike" dirty="0" smtClean="0">
                          <a:solidFill>
                            <a:srgbClr val="002060"/>
                          </a:solidFill>
                          <a:effectLst/>
                        </a:rPr>
                        <a:t>Peng </a:t>
                      </a:r>
                      <a:r>
                        <a:rPr lang="en-US" sz="1600" u="none" strike="noStrike" dirty="0" err="1" smtClean="0">
                          <a:solidFill>
                            <a:srgbClr val="002060"/>
                          </a:solidFill>
                          <a:effectLst/>
                        </a:rPr>
                        <a:t>Yuemei</a:t>
                      </a:r>
                      <a:r>
                        <a:rPr lang="en-US" sz="1600" u="none" strike="noStrike" dirty="0" smtClean="0">
                          <a:solidFill>
                            <a:srgbClr val="002060"/>
                          </a:solidFill>
                          <a:effectLst/>
                        </a:rPr>
                        <a:t>, Bai </a:t>
                      </a:r>
                      <a:r>
                        <a:rPr lang="en-US" sz="1600" u="none" strike="noStrike" dirty="0" err="1" smtClean="0">
                          <a:solidFill>
                            <a:srgbClr val="002060"/>
                          </a:solidFill>
                          <a:effectLst/>
                        </a:rPr>
                        <a:t>Sha</a:t>
                      </a:r>
                      <a:r>
                        <a:rPr lang="en-US" sz="1600" u="none" strike="noStrike" dirty="0" smtClean="0">
                          <a:solidFill>
                            <a:srgbClr val="002060"/>
                          </a:solidFill>
                          <a:effectLst/>
                        </a:rPr>
                        <a:t>, Su Feng, Xu Gang</a:t>
                      </a:r>
                    </a:p>
                    <a:p>
                      <a:pPr marL="0" marR="0" indent="0" algn="l" defTabSz="914400" rtl="0" eaLnBrk="1" fontAlgn="b" latinLnBrk="0" hangingPunct="1">
                        <a:lnSpc>
                          <a:spcPct val="100000"/>
                        </a:lnSpc>
                        <a:spcBef>
                          <a:spcPts val="0"/>
                        </a:spcBef>
                        <a:spcAft>
                          <a:spcPts val="0"/>
                        </a:spcAft>
                        <a:buClrTx/>
                        <a:buSzTx/>
                        <a:buFontTx/>
                        <a:buNone/>
                        <a:tabLst/>
                        <a:defRPr/>
                      </a:pPr>
                      <a:r>
                        <a:rPr lang="en-US" altLang="zh-CN" sz="1600" u="none" strike="noStrike" dirty="0" smtClean="0">
                          <a:solidFill>
                            <a:srgbClr val="002060"/>
                          </a:solidFill>
                          <a:effectLst/>
                        </a:rPr>
                        <a:t>, </a:t>
                      </a:r>
                      <a:r>
                        <a:rPr lang="en-US" altLang="zh-CN" sz="1600" u="none" strike="noStrike" dirty="0" err="1" smtClean="0">
                          <a:solidFill>
                            <a:srgbClr val="002060"/>
                          </a:solidFill>
                          <a:effectLst/>
                        </a:rPr>
                        <a:t>Duan</a:t>
                      </a:r>
                      <a:r>
                        <a:rPr lang="en-US" altLang="zh-CN" sz="1600" u="none" strike="noStrike" dirty="0" smtClean="0">
                          <a:solidFill>
                            <a:srgbClr val="002060"/>
                          </a:solidFill>
                          <a:effectLst/>
                        </a:rPr>
                        <a:t> </a:t>
                      </a:r>
                      <a:r>
                        <a:rPr lang="en-US" altLang="zh-CN" sz="1600" u="none" strike="noStrike" dirty="0" err="1" smtClean="0">
                          <a:solidFill>
                            <a:srgbClr val="002060"/>
                          </a:solidFill>
                          <a:effectLst/>
                        </a:rPr>
                        <a:t>Zhe</a:t>
                      </a:r>
                      <a:r>
                        <a:rPr lang="en-US" altLang="zh-CN" sz="1600" u="none" strike="noStrike" dirty="0" smtClean="0">
                          <a:solidFill>
                            <a:srgbClr val="002060"/>
                          </a:solidFill>
                          <a:effectLst/>
                        </a:rPr>
                        <a:t>, </a:t>
                      </a:r>
                      <a:r>
                        <a:rPr lang="en-US" altLang="zh-CN" sz="1600" u="none" strike="noStrike" kern="1200" dirty="0" smtClean="0">
                          <a:solidFill>
                            <a:srgbClr val="002060"/>
                          </a:solidFill>
                          <a:effectLst/>
                          <a:latin typeface="+mn-lt"/>
                          <a:ea typeface="+mn-ea"/>
                          <a:cs typeface="+mn-cs"/>
                        </a:rPr>
                        <a:t>Gao </a:t>
                      </a:r>
                      <a:r>
                        <a:rPr lang="en-US" altLang="zh-CN" sz="1600" u="none" strike="noStrike" kern="1200" dirty="0" err="1" smtClean="0">
                          <a:solidFill>
                            <a:srgbClr val="002060"/>
                          </a:solidFill>
                          <a:effectLst/>
                          <a:latin typeface="+mn-lt"/>
                          <a:ea typeface="+mn-ea"/>
                          <a:cs typeface="+mn-cs"/>
                        </a:rPr>
                        <a:t>Jie</a:t>
                      </a:r>
                      <a:endParaRPr lang="en-US" altLang="zh-CN" sz="1600" u="none" strike="noStrike" kern="1200" dirty="0" smtClean="0">
                        <a:solidFill>
                          <a:srgbClr val="002060"/>
                        </a:solidFill>
                        <a:effectLst/>
                        <a:latin typeface="+mn-lt"/>
                        <a:ea typeface="+mn-ea"/>
                        <a:cs typeface="+mn-cs"/>
                      </a:endParaRPr>
                    </a:p>
                  </a:txBody>
                  <a:tcPr marL="8422" marR="8422" marT="8419" marB="0" anchor="b"/>
                </a:tc>
              </a:tr>
              <a:tr h="496053">
                <a:tc>
                  <a:txBody>
                    <a:bodyPr/>
                    <a:lstStyle/>
                    <a:p>
                      <a:pPr algn="ctr" fontAlgn="b"/>
                      <a:r>
                        <a:rPr lang="en-US" altLang="zh-CN" sz="1600" u="none" strike="noStrike" smtClean="0">
                          <a:effectLst/>
                        </a:rPr>
                        <a:t>4.3</a:t>
                      </a:r>
                      <a:endParaRPr lang="en-US" altLang="zh-CN" sz="1600" b="0" i="0" u="none" strike="noStrike">
                        <a:solidFill>
                          <a:srgbClr val="000000"/>
                        </a:solidFill>
                        <a:effectLst/>
                        <a:latin typeface="宋体"/>
                      </a:endParaRPr>
                    </a:p>
                  </a:txBody>
                  <a:tcPr marL="8422" marR="8422" marT="8419" marB="0" anchor="b"/>
                </a:tc>
                <a:tc>
                  <a:txBody>
                    <a:bodyPr/>
                    <a:lstStyle/>
                    <a:p>
                      <a:pPr algn="l" fontAlgn="b"/>
                      <a:r>
                        <a:rPr lang="en-US" sz="1600" u="none" strike="noStrike" dirty="0" smtClean="0">
                          <a:solidFill>
                            <a:srgbClr val="002060"/>
                          </a:solidFill>
                          <a:effectLst/>
                        </a:rPr>
                        <a:t>IR and MDI</a:t>
                      </a:r>
                      <a:endParaRPr lang="en-US" sz="1600" b="0" i="0" u="none" strike="noStrike" dirty="0">
                        <a:solidFill>
                          <a:srgbClr val="002060"/>
                        </a:solidFill>
                        <a:effectLst/>
                        <a:latin typeface="宋体"/>
                      </a:endParaRPr>
                    </a:p>
                  </a:txBody>
                  <a:tcPr marL="8422" marR="8422" marT="8419"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solidFill>
                            <a:srgbClr val="002060"/>
                          </a:solidFill>
                          <a:effectLst/>
                        </a:rPr>
                        <a:t>Wang Dou, </a:t>
                      </a:r>
                      <a:r>
                        <a:rPr lang="en-US" sz="1600" u="none" strike="noStrike" dirty="0" err="1" smtClean="0">
                          <a:solidFill>
                            <a:srgbClr val="002060"/>
                          </a:solidFill>
                          <a:effectLst/>
                        </a:rPr>
                        <a:t>Geng</a:t>
                      </a:r>
                      <a:r>
                        <a:rPr lang="en-US" sz="1600" u="none" strike="noStrike" dirty="0" smtClean="0">
                          <a:solidFill>
                            <a:srgbClr val="002060"/>
                          </a:solidFill>
                          <a:effectLst/>
                        </a:rPr>
                        <a:t> </a:t>
                      </a:r>
                      <a:r>
                        <a:rPr lang="en-US" sz="1600" u="none" strike="noStrike" dirty="0" err="1" smtClean="0">
                          <a:solidFill>
                            <a:srgbClr val="002060"/>
                          </a:solidFill>
                          <a:effectLst/>
                        </a:rPr>
                        <a:t>Huiping</a:t>
                      </a:r>
                      <a:r>
                        <a:rPr lang="en-US" sz="1600" u="none" strike="noStrike" dirty="0" smtClean="0">
                          <a:solidFill>
                            <a:srgbClr val="002060"/>
                          </a:solidFill>
                          <a:effectLst/>
                        </a:rPr>
                        <a:t>, Wang </a:t>
                      </a:r>
                      <a:r>
                        <a:rPr lang="en-US" sz="1600" u="none" strike="noStrike" dirty="0" err="1" smtClean="0">
                          <a:solidFill>
                            <a:srgbClr val="002060"/>
                          </a:solidFill>
                          <a:effectLst/>
                        </a:rPr>
                        <a:t>Yiwei</a:t>
                      </a:r>
                      <a:r>
                        <a:rPr lang="en-US" sz="1600" u="none" strike="noStrike" dirty="0" smtClean="0">
                          <a:solidFill>
                            <a:srgbClr val="002060"/>
                          </a:solidFill>
                          <a:effectLst/>
                        </a:rPr>
                        <a:t>, Bai </a:t>
                      </a:r>
                      <a:r>
                        <a:rPr lang="en-US" sz="1600" u="none" strike="noStrike" dirty="0" err="1" smtClean="0">
                          <a:solidFill>
                            <a:srgbClr val="002060"/>
                          </a:solidFill>
                          <a:effectLst/>
                        </a:rPr>
                        <a:t>Sha</a:t>
                      </a:r>
                      <a:r>
                        <a:rPr lang="en-US" sz="1600" u="none" strike="noStrike" dirty="0" smtClean="0">
                          <a:solidFill>
                            <a:srgbClr val="002060"/>
                          </a:solidFill>
                          <a:effectLst/>
                        </a:rPr>
                        <a:t>, </a:t>
                      </a:r>
                      <a:r>
                        <a:rPr lang="en-US" altLang="zh-CN" sz="1600" u="none" strike="noStrike" dirty="0" smtClean="0">
                          <a:solidFill>
                            <a:srgbClr val="002060"/>
                          </a:solidFill>
                          <a:effectLst/>
                        </a:rPr>
                        <a:t>, </a:t>
                      </a:r>
                      <a:r>
                        <a:rPr lang="en-US" altLang="zh-CN" sz="1600" u="none" strike="noStrike" kern="1200" dirty="0" smtClean="0">
                          <a:solidFill>
                            <a:srgbClr val="002060"/>
                          </a:solidFill>
                          <a:effectLst/>
                          <a:latin typeface="+mn-lt"/>
                          <a:ea typeface="+mn-ea"/>
                          <a:cs typeface="+mn-cs"/>
                        </a:rPr>
                        <a:t>Gao </a:t>
                      </a:r>
                      <a:r>
                        <a:rPr lang="en-US" altLang="zh-CN" sz="1600" u="none" strike="noStrike" kern="1200" dirty="0" err="1" smtClean="0">
                          <a:solidFill>
                            <a:srgbClr val="002060"/>
                          </a:solidFill>
                          <a:effectLst/>
                          <a:latin typeface="+mn-lt"/>
                          <a:ea typeface="+mn-ea"/>
                          <a:cs typeface="+mn-cs"/>
                        </a:rPr>
                        <a:t>Jie</a:t>
                      </a:r>
                      <a:endParaRPr lang="en-US" altLang="zh-CN" sz="1600" u="none" strike="noStrike" kern="1200" dirty="0" smtClean="0">
                        <a:solidFill>
                          <a:srgbClr val="002060"/>
                        </a:solidFill>
                        <a:effectLst/>
                        <a:latin typeface="+mn-lt"/>
                        <a:ea typeface="+mn-ea"/>
                        <a:cs typeface="+mn-cs"/>
                      </a:endParaRPr>
                    </a:p>
                  </a:txBody>
                  <a:tcPr marL="8422" marR="8422" marT="8419" marB="0" anchor="b"/>
                </a:tc>
              </a:tr>
              <a:tr h="252236">
                <a:tc>
                  <a:txBody>
                    <a:bodyPr/>
                    <a:lstStyle/>
                    <a:p>
                      <a:pPr algn="ctr" fontAlgn="b"/>
                      <a:r>
                        <a:rPr lang="en-US" altLang="zh-CN" sz="1600" u="none" strike="noStrike" smtClean="0">
                          <a:effectLst/>
                        </a:rPr>
                        <a:t>4.4</a:t>
                      </a:r>
                      <a:endParaRPr lang="en-US" altLang="zh-CN" sz="1600" b="0" i="0" u="none" strike="noStrike">
                        <a:solidFill>
                          <a:srgbClr val="000000"/>
                        </a:solidFill>
                        <a:effectLst/>
                        <a:latin typeface="宋体"/>
                      </a:endParaRPr>
                    </a:p>
                  </a:txBody>
                  <a:tcPr marL="8422" marR="8422" marT="8419" marB="0" anchor="b"/>
                </a:tc>
                <a:tc>
                  <a:txBody>
                    <a:bodyPr/>
                    <a:lstStyle/>
                    <a:p>
                      <a:pPr algn="l" fontAlgn="b"/>
                      <a:r>
                        <a:rPr lang="en-US" sz="1600" u="none" strike="noStrike" smtClean="0">
                          <a:solidFill>
                            <a:srgbClr val="002060"/>
                          </a:solidFill>
                          <a:effectLst/>
                        </a:rPr>
                        <a:t>Beam instability</a:t>
                      </a:r>
                      <a:endParaRPr lang="en-US" sz="1600" b="0" i="0" u="none" strike="noStrike">
                        <a:solidFill>
                          <a:srgbClr val="002060"/>
                        </a:solidFill>
                        <a:effectLst/>
                        <a:latin typeface="宋体"/>
                      </a:endParaRPr>
                    </a:p>
                  </a:txBody>
                  <a:tcPr marL="8422" marR="8422" marT="8419" marB="0" anchor="b"/>
                </a:tc>
                <a:tc>
                  <a:txBody>
                    <a:bodyPr/>
                    <a:lstStyle/>
                    <a:p>
                      <a:pPr algn="l" fontAlgn="b"/>
                      <a:r>
                        <a:rPr lang="en-US" sz="1600" u="none" strike="noStrike" dirty="0" smtClean="0">
                          <a:solidFill>
                            <a:srgbClr val="002060"/>
                          </a:solidFill>
                          <a:effectLst/>
                        </a:rPr>
                        <a:t>Wang Na, Wang </a:t>
                      </a:r>
                      <a:r>
                        <a:rPr lang="en-US" sz="1600" u="none" strike="noStrike" dirty="0" err="1" smtClean="0">
                          <a:solidFill>
                            <a:srgbClr val="002060"/>
                          </a:solidFill>
                          <a:effectLst/>
                        </a:rPr>
                        <a:t>Yiwei</a:t>
                      </a:r>
                      <a:endParaRPr lang="en-US" sz="1600" b="0" i="0" u="none" strike="noStrike" dirty="0">
                        <a:solidFill>
                          <a:srgbClr val="002060"/>
                        </a:solidFill>
                        <a:effectLst/>
                        <a:latin typeface="宋体"/>
                      </a:endParaRPr>
                    </a:p>
                  </a:txBody>
                  <a:tcPr marL="8422" marR="8422" marT="8419" marB="0" anchor="b"/>
                </a:tc>
              </a:tr>
              <a:tr h="496053">
                <a:tc>
                  <a:txBody>
                    <a:bodyPr/>
                    <a:lstStyle/>
                    <a:p>
                      <a:pPr algn="ctr" fontAlgn="b"/>
                      <a:r>
                        <a:rPr lang="en-US" altLang="zh-CN" sz="1600" u="none" strike="noStrike" smtClean="0">
                          <a:effectLst/>
                        </a:rPr>
                        <a:t>4.5</a:t>
                      </a:r>
                      <a:endParaRPr lang="en-US" altLang="zh-CN" sz="1600" b="0" i="0" u="none" strike="noStrike">
                        <a:solidFill>
                          <a:srgbClr val="000000"/>
                        </a:solidFill>
                        <a:effectLst/>
                        <a:latin typeface="宋体"/>
                      </a:endParaRPr>
                    </a:p>
                  </a:txBody>
                  <a:tcPr marL="8422" marR="8422" marT="8419" marB="0" anchor="b"/>
                </a:tc>
                <a:tc>
                  <a:txBody>
                    <a:bodyPr/>
                    <a:lstStyle/>
                    <a:p>
                      <a:pPr algn="l" fontAlgn="b"/>
                      <a:r>
                        <a:rPr lang="en-US" sz="1600" u="none" strike="noStrike" dirty="0" smtClean="0">
                          <a:solidFill>
                            <a:srgbClr val="002060"/>
                          </a:solidFill>
                          <a:effectLst/>
                        </a:rPr>
                        <a:t>Beam-beam effects</a:t>
                      </a:r>
                      <a:endParaRPr lang="en-US" sz="1600" b="0" i="0" u="none" strike="noStrike" dirty="0">
                        <a:solidFill>
                          <a:srgbClr val="002060"/>
                        </a:solidFill>
                        <a:effectLst/>
                        <a:latin typeface="宋体"/>
                      </a:endParaRPr>
                    </a:p>
                  </a:txBody>
                  <a:tcPr marL="8422" marR="8422" marT="8419"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solidFill>
                            <a:srgbClr val="002060"/>
                          </a:solidFill>
                          <a:effectLst/>
                        </a:rPr>
                        <a:t>Zhang Yuan, </a:t>
                      </a:r>
                      <a:r>
                        <a:rPr lang="en-US" sz="1600" u="none" strike="noStrike" dirty="0" err="1" smtClean="0">
                          <a:solidFill>
                            <a:srgbClr val="002060"/>
                          </a:solidFill>
                          <a:effectLst/>
                        </a:rPr>
                        <a:t>Guo</a:t>
                      </a:r>
                      <a:r>
                        <a:rPr lang="en-US" sz="1600" u="none" strike="noStrike" dirty="0" smtClean="0">
                          <a:solidFill>
                            <a:srgbClr val="002060"/>
                          </a:solidFill>
                          <a:effectLst/>
                        </a:rPr>
                        <a:t> </a:t>
                      </a:r>
                      <a:r>
                        <a:rPr lang="en-US" sz="1600" u="none" strike="noStrike" dirty="0" err="1" smtClean="0">
                          <a:solidFill>
                            <a:srgbClr val="002060"/>
                          </a:solidFill>
                          <a:effectLst/>
                        </a:rPr>
                        <a:t>Yuanyuan</a:t>
                      </a:r>
                      <a:r>
                        <a:rPr lang="en-US" sz="1600" u="none" strike="noStrike" dirty="0" smtClean="0">
                          <a:solidFill>
                            <a:srgbClr val="002060"/>
                          </a:solidFill>
                          <a:effectLst/>
                        </a:rPr>
                        <a:t>, Wang Dou, Xiao Ming</a:t>
                      </a:r>
                      <a:r>
                        <a:rPr lang="en-US" altLang="zh-CN" sz="1600" u="none" strike="noStrike" dirty="0" smtClean="0">
                          <a:solidFill>
                            <a:srgbClr val="002060"/>
                          </a:solidFill>
                          <a:effectLst/>
                        </a:rPr>
                        <a:t>, </a:t>
                      </a:r>
                      <a:r>
                        <a:rPr lang="en-US" altLang="zh-CN" sz="1600" u="none" strike="noStrike" kern="1200" dirty="0" smtClean="0">
                          <a:solidFill>
                            <a:srgbClr val="002060"/>
                          </a:solidFill>
                          <a:effectLst/>
                          <a:latin typeface="+mn-lt"/>
                          <a:ea typeface="+mn-ea"/>
                          <a:cs typeface="+mn-cs"/>
                        </a:rPr>
                        <a:t>Gao </a:t>
                      </a:r>
                      <a:r>
                        <a:rPr lang="en-US" altLang="zh-CN" sz="1600" u="none" strike="noStrike" kern="1200" dirty="0" err="1" smtClean="0">
                          <a:solidFill>
                            <a:srgbClr val="002060"/>
                          </a:solidFill>
                          <a:effectLst/>
                          <a:latin typeface="+mn-lt"/>
                          <a:ea typeface="+mn-ea"/>
                          <a:cs typeface="+mn-cs"/>
                        </a:rPr>
                        <a:t>Jie</a:t>
                      </a:r>
                      <a:endParaRPr lang="en-US" altLang="zh-CN" sz="1600" u="none" strike="noStrike" kern="1200" dirty="0" smtClean="0">
                        <a:solidFill>
                          <a:srgbClr val="002060"/>
                        </a:solidFill>
                        <a:effectLst/>
                        <a:latin typeface="+mn-lt"/>
                        <a:ea typeface="+mn-ea"/>
                        <a:cs typeface="+mn-cs"/>
                      </a:endParaRPr>
                    </a:p>
                  </a:txBody>
                  <a:tcPr marL="8422" marR="8422" marT="8419" marB="0" anchor="b"/>
                </a:tc>
              </a:tr>
              <a:tr h="252236">
                <a:tc>
                  <a:txBody>
                    <a:bodyPr/>
                    <a:lstStyle/>
                    <a:p>
                      <a:pPr algn="ctr" fontAlgn="b"/>
                      <a:r>
                        <a:rPr lang="en-US" altLang="zh-CN" sz="1600" u="none" strike="noStrike" smtClean="0">
                          <a:effectLst/>
                        </a:rPr>
                        <a:t>4.6</a:t>
                      </a:r>
                      <a:endParaRPr lang="en-US" altLang="zh-CN" sz="1600" b="0" i="0" u="none" strike="noStrike">
                        <a:solidFill>
                          <a:srgbClr val="000000"/>
                        </a:solidFill>
                        <a:effectLst/>
                        <a:latin typeface="宋体"/>
                      </a:endParaRPr>
                    </a:p>
                  </a:txBody>
                  <a:tcPr marL="8422" marR="8422" marT="8419" marB="0" anchor="b"/>
                </a:tc>
                <a:tc>
                  <a:txBody>
                    <a:bodyPr/>
                    <a:lstStyle/>
                    <a:p>
                      <a:pPr algn="l" fontAlgn="b"/>
                      <a:r>
                        <a:rPr lang="en-US" sz="1600" u="none" strike="noStrike" smtClean="0">
                          <a:solidFill>
                            <a:srgbClr val="002060"/>
                          </a:solidFill>
                          <a:effectLst/>
                        </a:rPr>
                        <a:t>Synchrotron radiation</a:t>
                      </a:r>
                      <a:endParaRPr lang="en-US" sz="1600" b="0" i="0" u="none" strike="noStrike">
                        <a:solidFill>
                          <a:srgbClr val="002060"/>
                        </a:solidFill>
                        <a:effectLst/>
                        <a:latin typeface="宋体"/>
                      </a:endParaRPr>
                    </a:p>
                  </a:txBody>
                  <a:tcPr marL="8422" marR="8422" marT="8419" marB="0" anchor="b"/>
                </a:tc>
                <a:tc>
                  <a:txBody>
                    <a:bodyPr/>
                    <a:lstStyle/>
                    <a:p>
                      <a:pPr algn="l" fontAlgn="b"/>
                      <a:r>
                        <a:rPr lang="en-US" sz="1600" u="none" strike="noStrike" dirty="0" smtClean="0">
                          <a:solidFill>
                            <a:srgbClr val="002060"/>
                          </a:solidFill>
                          <a:effectLst/>
                        </a:rPr>
                        <a:t>Ma </a:t>
                      </a:r>
                      <a:r>
                        <a:rPr lang="en-US" sz="1600" u="none" strike="noStrike" dirty="0" err="1" smtClean="0">
                          <a:solidFill>
                            <a:srgbClr val="002060"/>
                          </a:solidFill>
                          <a:effectLst/>
                        </a:rPr>
                        <a:t>Zhongjian</a:t>
                      </a:r>
                      <a:r>
                        <a:rPr lang="en-US" sz="1600" u="none" strike="noStrike" dirty="0" smtClean="0">
                          <a:solidFill>
                            <a:srgbClr val="002060"/>
                          </a:solidFill>
                          <a:effectLst/>
                        </a:rPr>
                        <a:t>, </a:t>
                      </a:r>
                      <a:r>
                        <a:rPr lang="en-US" sz="1600" u="none" strike="noStrike" dirty="0" err="1" smtClean="0">
                          <a:solidFill>
                            <a:srgbClr val="002060"/>
                          </a:solidFill>
                          <a:effectLst/>
                        </a:rPr>
                        <a:t>Geng</a:t>
                      </a:r>
                      <a:r>
                        <a:rPr lang="en-US" sz="1600" u="none" strike="noStrike" dirty="0" smtClean="0">
                          <a:solidFill>
                            <a:srgbClr val="002060"/>
                          </a:solidFill>
                          <a:effectLst/>
                        </a:rPr>
                        <a:t> </a:t>
                      </a:r>
                      <a:r>
                        <a:rPr lang="en-US" sz="1600" u="none" strike="noStrike" dirty="0" err="1" smtClean="0">
                          <a:solidFill>
                            <a:srgbClr val="002060"/>
                          </a:solidFill>
                          <a:effectLst/>
                        </a:rPr>
                        <a:t>Huiping</a:t>
                      </a:r>
                      <a:endParaRPr lang="en-US" sz="1600" b="0" i="0" u="none" strike="noStrike" dirty="0">
                        <a:solidFill>
                          <a:srgbClr val="002060"/>
                        </a:solidFill>
                        <a:effectLst/>
                        <a:latin typeface="宋体"/>
                      </a:endParaRPr>
                    </a:p>
                  </a:txBody>
                  <a:tcPr marL="8422" marR="8422" marT="8419" marB="0" anchor="b"/>
                </a:tc>
              </a:tr>
              <a:tr h="252236">
                <a:tc>
                  <a:txBody>
                    <a:bodyPr/>
                    <a:lstStyle/>
                    <a:p>
                      <a:pPr algn="ctr" fontAlgn="b"/>
                      <a:r>
                        <a:rPr lang="en-US" altLang="zh-CN" sz="1600" u="none" strike="noStrike" smtClean="0">
                          <a:effectLst/>
                        </a:rPr>
                        <a:t>4.7</a:t>
                      </a:r>
                      <a:endParaRPr lang="en-US" altLang="zh-CN" sz="1600" b="0" i="0" u="none" strike="noStrike">
                        <a:solidFill>
                          <a:srgbClr val="000000"/>
                        </a:solidFill>
                        <a:effectLst/>
                        <a:latin typeface="宋体"/>
                      </a:endParaRPr>
                    </a:p>
                  </a:txBody>
                  <a:tcPr marL="8422" marR="8422" marT="8419" marB="0" anchor="b"/>
                </a:tc>
                <a:tc>
                  <a:txBody>
                    <a:bodyPr/>
                    <a:lstStyle/>
                    <a:p>
                      <a:pPr algn="l" fontAlgn="b"/>
                      <a:r>
                        <a:rPr lang="en-US" sz="1600" u="none" strike="noStrike" smtClean="0">
                          <a:solidFill>
                            <a:srgbClr val="002060"/>
                          </a:solidFill>
                          <a:effectLst/>
                        </a:rPr>
                        <a:t>Injection and beam dump</a:t>
                      </a:r>
                      <a:endParaRPr lang="en-US" sz="1600" b="0" i="0" u="none" strike="noStrike">
                        <a:solidFill>
                          <a:srgbClr val="002060"/>
                        </a:solidFill>
                        <a:effectLst/>
                        <a:latin typeface="宋体"/>
                      </a:endParaRPr>
                    </a:p>
                  </a:txBody>
                  <a:tcPr marL="8422" marR="8422" marT="8419" marB="0" anchor="b"/>
                </a:tc>
                <a:tc>
                  <a:txBody>
                    <a:bodyPr/>
                    <a:lstStyle/>
                    <a:p>
                      <a:pPr algn="l" fontAlgn="b"/>
                      <a:r>
                        <a:rPr lang="en-US" sz="1600" u="none" strike="noStrike" dirty="0" smtClean="0">
                          <a:solidFill>
                            <a:srgbClr val="002060"/>
                          </a:solidFill>
                          <a:effectLst/>
                        </a:rPr>
                        <a:t>Cui </a:t>
                      </a:r>
                      <a:r>
                        <a:rPr lang="en-US" sz="1600" u="none" strike="noStrike" dirty="0" err="1" smtClean="0">
                          <a:solidFill>
                            <a:srgbClr val="002060"/>
                          </a:solidFill>
                          <a:effectLst/>
                        </a:rPr>
                        <a:t>Xiaohao</a:t>
                      </a:r>
                      <a:r>
                        <a:rPr lang="en-US" sz="1600" u="none" strike="noStrike" dirty="0" smtClean="0">
                          <a:solidFill>
                            <a:srgbClr val="002060"/>
                          </a:solidFill>
                          <a:effectLst/>
                        </a:rPr>
                        <a:t>, Su Feng, Xu Gang</a:t>
                      </a:r>
                      <a:endParaRPr lang="en-US" sz="1600" b="0" i="0" u="none" strike="noStrike" dirty="0">
                        <a:solidFill>
                          <a:srgbClr val="002060"/>
                        </a:solidFill>
                        <a:effectLst/>
                        <a:latin typeface="宋体"/>
                      </a:endParaRPr>
                    </a:p>
                  </a:txBody>
                  <a:tcPr marL="8422" marR="8422" marT="8419" marB="0" anchor="b"/>
                </a:tc>
              </a:tr>
              <a:tr h="252236">
                <a:tc>
                  <a:txBody>
                    <a:bodyPr/>
                    <a:lstStyle/>
                    <a:p>
                      <a:pPr algn="ctr" fontAlgn="b"/>
                      <a:r>
                        <a:rPr lang="en-US" altLang="zh-CN" sz="1600" u="none" strike="noStrike" smtClean="0">
                          <a:effectLst/>
                        </a:rPr>
                        <a:t>4.8</a:t>
                      </a:r>
                      <a:endParaRPr lang="en-US" altLang="zh-CN" sz="1600" b="0" i="0" u="none" strike="noStrike">
                        <a:solidFill>
                          <a:srgbClr val="000000"/>
                        </a:solidFill>
                        <a:effectLst/>
                        <a:latin typeface="宋体"/>
                      </a:endParaRPr>
                    </a:p>
                  </a:txBody>
                  <a:tcPr marL="8422" marR="8422" marT="8419" marB="0" anchor="b"/>
                </a:tc>
                <a:tc>
                  <a:txBody>
                    <a:bodyPr/>
                    <a:lstStyle/>
                    <a:p>
                      <a:pPr algn="l" fontAlgn="b"/>
                      <a:r>
                        <a:rPr lang="en-US" sz="1600" u="none" strike="noStrike" smtClean="0">
                          <a:solidFill>
                            <a:srgbClr val="002060"/>
                          </a:solidFill>
                          <a:effectLst/>
                        </a:rPr>
                        <a:t>Background</a:t>
                      </a:r>
                      <a:endParaRPr lang="en-US" sz="1600" b="0" i="0" u="none" strike="noStrike">
                        <a:solidFill>
                          <a:srgbClr val="002060"/>
                        </a:solidFill>
                        <a:effectLst/>
                        <a:latin typeface="宋体"/>
                      </a:endParaRPr>
                    </a:p>
                  </a:txBody>
                  <a:tcPr marL="8422" marR="8422" marT="8419" marB="0" anchor="b"/>
                </a:tc>
                <a:tc>
                  <a:txBody>
                    <a:bodyPr/>
                    <a:lstStyle/>
                    <a:p>
                      <a:pPr algn="l" fontAlgn="b"/>
                      <a:r>
                        <a:rPr lang="en-US" sz="1600" u="none" strike="noStrike" dirty="0" smtClean="0">
                          <a:solidFill>
                            <a:srgbClr val="002060"/>
                          </a:solidFill>
                          <a:effectLst/>
                        </a:rPr>
                        <a:t>Yue </a:t>
                      </a:r>
                      <a:r>
                        <a:rPr lang="en-US" sz="1600" u="none" strike="noStrike" dirty="0" err="1" smtClean="0">
                          <a:solidFill>
                            <a:srgbClr val="002060"/>
                          </a:solidFill>
                          <a:effectLst/>
                        </a:rPr>
                        <a:t>Teng</a:t>
                      </a:r>
                      <a:endParaRPr lang="en-US" sz="1600" b="0" i="0" u="none" strike="noStrike" dirty="0">
                        <a:solidFill>
                          <a:srgbClr val="002060"/>
                        </a:solidFill>
                        <a:effectLst/>
                        <a:latin typeface="宋体"/>
                      </a:endParaRPr>
                    </a:p>
                  </a:txBody>
                  <a:tcPr marL="8422" marR="8422" marT="8419" marB="0" anchor="b"/>
                </a:tc>
              </a:tr>
              <a:tr h="288587">
                <a:tc>
                  <a:txBody>
                    <a:bodyPr/>
                    <a:lstStyle/>
                    <a:p>
                      <a:pPr algn="ctr" fontAlgn="b"/>
                      <a:r>
                        <a:rPr lang="en-US" altLang="zh-CN" sz="1600" u="none" strike="noStrike" smtClean="0">
                          <a:effectLst/>
                        </a:rPr>
                        <a:t>4.9</a:t>
                      </a:r>
                      <a:endParaRPr lang="en-US" altLang="zh-CN" sz="1600" b="0" i="0" u="none" strike="noStrike">
                        <a:solidFill>
                          <a:srgbClr val="000000"/>
                        </a:solidFill>
                        <a:effectLst/>
                        <a:latin typeface="宋体"/>
                      </a:endParaRPr>
                    </a:p>
                  </a:txBody>
                  <a:tcPr marL="8422" marR="8422" marT="8419" marB="0" anchor="b"/>
                </a:tc>
                <a:tc>
                  <a:txBody>
                    <a:bodyPr/>
                    <a:lstStyle/>
                    <a:p>
                      <a:pPr algn="l" fontAlgn="b"/>
                      <a:r>
                        <a:rPr lang="en-US" sz="1600" u="none" strike="noStrike" dirty="0" smtClean="0">
                          <a:solidFill>
                            <a:srgbClr val="002060"/>
                          </a:solidFill>
                          <a:effectLst/>
                        </a:rPr>
                        <a:t>Polarization</a:t>
                      </a:r>
                      <a:endParaRPr lang="en-US" sz="1600" b="0" i="0" u="none" strike="noStrike" dirty="0">
                        <a:solidFill>
                          <a:srgbClr val="002060"/>
                        </a:solidFill>
                        <a:effectLst/>
                        <a:latin typeface="宋体"/>
                      </a:endParaRPr>
                    </a:p>
                  </a:txBody>
                  <a:tcPr marL="8422" marR="8422" marT="8419" marB="0" anchor="b"/>
                </a:tc>
                <a:tc>
                  <a:txBody>
                    <a:bodyPr/>
                    <a:lstStyle/>
                    <a:p>
                      <a:pPr algn="l" fontAlgn="b"/>
                      <a:r>
                        <a:rPr lang="en-US" sz="1600" u="none" strike="noStrike" dirty="0" err="1" smtClean="0">
                          <a:solidFill>
                            <a:srgbClr val="002060"/>
                          </a:solidFill>
                          <a:effectLst/>
                        </a:rPr>
                        <a:t>Duan</a:t>
                      </a:r>
                      <a:r>
                        <a:rPr lang="en-US" sz="1600" u="none" strike="noStrike" dirty="0" smtClean="0">
                          <a:solidFill>
                            <a:srgbClr val="002060"/>
                          </a:solidFill>
                          <a:effectLst/>
                        </a:rPr>
                        <a:t> </a:t>
                      </a:r>
                      <a:r>
                        <a:rPr lang="en-US" sz="1600" u="none" strike="noStrike" dirty="0" err="1" smtClean="0">
                          <a:solidFill>
                            <a:srgbClr val="002060"/>
                          </a:solidFill>
                          <a:effectLst/>
                        </a:rPr>
                        <a:t>Zhe</a:t>
                      </a:r>
                      <a:endParaRPr lang="en-US" sz="1600" b="0" i="0" u="none" strike="noStrike" dirty="0">
                        <a:solidFill>
                          <a:srgbClr val="002060"/>
                        </a:solidFill>
                        <a:effectLst/>
                        <a:latin typeface="宋体"/>
                      </a:endParaRPr>
                    </a:p>
                  </a:txBody>
                  <a:tcPr marL="8422" marR="8422" marT="8419" marB="0" anchor="b"/>
                </a:tc>
              </a:tr>
            </a:tbl>
          </a:graphicData>
        </a:graphic>
      </p:graphicFrame>
      <p:sp>
        <p:nvSpPr>
          <p:cNvPr id="17461" name="TextBox 5"/>
          <p:cNvSpPr txBox="1">
            <a:spLocks noChangeArrowheads="1"/>
          </p:cNvSpPr>
          <p:nvPr/>
        </p:nvSpPr>
        <p:spPr bwMode="auto">
          <a:xfrm>
            <a:off x="549275" y="5562958"/>
            <a:ext cx="8137525" cy="830262"/>
          </a:xfrm>
          <a:prstGeom prst="rect">
            <a:avLst/>
          </a:prstGeom>
          <a:noFill/>
          <a:ln w="9525">
            <a:noFill/>
            <a:miter lim="800000"/>
            <a:headEnd/>
            <a:tailEnd/>
          </a:ln>
        </p:spPr>
        <p:txBody>
          <a:bodyPr>
            <a:spAutoFit/>
          </a:bodyPr>
          <a:lstStyle/>
          <a:p>
            <a:r>
              <a:rPr lang="en-US" altLang="zh-CN" sz="2400" b="1" dirty="0">
                <a:solidFill>
                  <a:srgbClr val="002060"/>
                </a:solidFill>
              </a:rPr>
              <a:t>Visitors from other labs in the world participate the </a:t>
            </a:r>
            <a:r>
              <a:rPr lang="en-US" altLang="zh-CN" sz="2400" b="1" dirty="0" err="1" smtClean="0">
                <a:solidFill>
                  <a:srgbClr val="002060"/>
                </a:solidFill>
              </a:rPr>
              <a:t>preCDR</a:t>
            </a:r>
            <a:r>
              <a:rPr lang="en-US" altLang="zh-CN" sz="2400" b="1" dirty="0" smtClean="0">
                <a:solidFill>
                  <a:srgbClr val="002060"/>
                </a:solidFill>
              </a:rPr>
              <a:t> </a:t>
            </a:r>
            <a:r>
              <a:rPr lang="en-US" altLang="zh-CN" sz="2400" b="1" dirty="0">
                <a:solidFill>
                  <a:srgbClr val="002060"/>
                </a:solidFill>
              </a:rPr>
              <a:t>joint works</a:t>
            </a:r>
            <a:endParaRPr lang="zh-CN" altLang="en-US" sz="2400" b="1" dirty="0">
              <a:solidFill>
                <a:srgbClr val="002060"/>
              </a:solidFill>
            </a:endParaRPr>
          </a:p>
        </p:txBody>
      </p:sp>
      <p:sp>
        <p:nvSpPr>
          <p:cNvPr id="7" name="TextBox 6"/>
          <p:cNvSpPr txBox="1"/>
          <p:nvPr/>
        </p:nvSpPr>
        <p:spPr>
          <a:xfrm>
            <a:off x="6961168" y="6381185"/>
            <a:ext cx="745269" cy="369332"/>
          </a:xfrm>
          <a:prstGeom prst="rect">
            <a:avLst/>
          </a:prstGeom>
          <a:noFill/>
        </p:spPr>
        <p:txBody>
          <a:bodyPr wrap="none" rtlCol="0">
            <a:spAutoFit/>
          </a:bodyPr>
          <a:lstStyle/>
          <a:p>
            <a:r>
              <a:rPr lang="en-US" altLang="zh-CN" dirty="0" smtClean="0">
                <a:solidFill>
                  <a:srgbClr val="00B0F0"/>
                </a:solidFill>
              </a:rPr>
              <a:t>J. Gao</a:t>
            </a:r>
            <a:endParaRPr lang="zh-CN" altLang="en-US" dirty="0">
              <a:solidFill>
                <a:srgbClr val="00B0F0"/>
              </a:solidFill>
            </a:endParaRPr>
          </a:p>
        </p:txBody>
      </p:sp>
      <p:sp>
        <p:nvSpPr>
          <p:cNvPr id="8" name="Rectangle 2"/>
          <p:cNvSpPr txBox="1">
            <a:spLocks/>
          </p:cNvSpPr>
          <p:nvPr/>
        </p:nvSpPr>
        <p:spPr bwMode="auto">
          <a:xfrm>
            <a:off x="457200" y="-648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kern="1200">
                <a:solidFill>
                  <a:schemeClr val="tx1"/>
                </a:solidFill>
                <a:latin typeface="黑体" panose="02010600030101010101" pitchFamily="2" charset="-122"/>
                <a:ea typeface="黑体" panose="02010600030101010101" pitchFamily="2" charset="-122"/>
                <a:cs typeface="+mj-cs"/>
              </a:defRPr>
            </a:lvl1pPr>
            <a:lvl2pPr algn="ctr" rtl="0" eaLnBrk="0" fontAlgn="base" hangingPunct="0">
              <a:spcBef>
                <a:spcPct val="0"/>
              </a:spcBef>
              <a:spcAft>
                <a:spcPct val="0"/>
              </a:spcAft>
              <a:defRPr sz="3200">
                <a:solidFill>
                  <a:schemeClr val="tx1"/>
                </a:solidFill>
                <a:latin typeface="黑体" pitchFamily="2" charset="-122"/>
                <a:ea typeface="黑体" pitchFamily="2" charset="-122"/>
              </a:defRPr>
            </a:lvl2pPr>
            <a:lvl3pPr algn="ctr" rtl="0" eaLnBrk="0" fontAlgn="base" hangingPunct="0">
              <a:spcBef>
                <a:spcPct val="0"/>
              </a:spcBef>
              <a:spcAft>
                <a:spcPct val="0"/>
              </a:spcAft>
              <a:defRPr sz="3200">
                <a:solidFill>
                  <a:schemeClr val="tx1"/>
                </a:solidFill>
                <a:latin typeface="黑体" pitchFamily="2" charset="-122"/>
                <a:ea typeface="黑体" pitchFamily="2" charset="-122"/>
              </a:defRPr>
            </a:lvl3pPr>
            <a:lvl4pPr algn="ctr" rtl="0" eaLnBrk="0" fontAlgn="base" hangingPunct="0">
              <a:spcBef>
                <a:spcPct val="0"/>
              </a:spcBef>
              <a:spcAft>
                <a:spcPct val="0"/>
              </a:spcAft>
              <a:defRPr sz="3200">
                <a:solidFill>
                  <a:schemeClr val="tx1"/>
                </a:solidFill>
                <a:latin typeface="黑体" pitchFamily="2" charset="-122"/>
                <a:ea typeface="黑体" pitchFamily="2" charset="-122"/>
              </a:defRPr>
            </a:lvl4pPr>
            <a:lvl5pPr algn="ctr" rtl="0" eaLnBrk="0" fontAlgn="base" hangingPunct="0">
              <a:spcBef>
                <a:spcPct val="0"/>
              </a:spcBef>
              <a:spcAft>
                <a:spcPct val="0"/>
              </a:spcAft>
              <a:defRPr sz="3200">
                <a:solidFill>
                  <a:schemeClr val="tx1"/>
                </a:solidFill>
                <a:latin typeface="黑体" pitchFamily="2" charset="-122"/>
                <a:ea typeface="黑体" pitchFamily="2" charset="-122"/>
              </a:defRPr>
            </a:lvl5pPr>
            <a:lvl6pPr marL="457200" algn="ctr" rtl="0" fontAlgn="base">
              <a:spcBef>
                <a:spcPct val="0"/>
              </a:spcBef>
              <a:spcAft>
                <a:spcPct val="0"/>
              </a:spcAft>
              <a:defRPr sz="3200">
                <a:solidFill>
                  <a:schemeClr val="tx1"/>
                </a:solidFill>
                <a:latin typeface="黑体" pitchFamily="2" charset="-122"/>
                <a:ea typeface="黑体" pitchFamily="2" charset="-122"/>
              </a:defRPr>
            </a:lvl6pPr>
            <a:lvl7pPr marL="914400" algn="ctr" rtl="0" fontAlgn="base">
              <a:spcBef>
                <a:spcPct val="0"/>
              </a:spcBef>
              <a:spcAft>
                <a:spcPct val="0"/>
              </a:spcAft>
              <a:defRPr sz="3200">
                <a:solidFill>
                  <a:schemeClr val="tx1"/>
                </a:solidFill>
                <a:latin typeface="黑体" pitchFamily="2" charset="-122"/>
                <a:ea typeface="黑体" pitchFamily="2" charset="-122"/>
              </a:defRPr>
            </a:lvl7pPr>
            <a:lvl8pPr marL="1371600" algn="ctr" rtl="0" fontAlgn="base">
              <a:spcBef>
                <a:spcPct val="0"/>
              </a:spcBef>
              <a:spcAft>
                <a:spcPct val="0"/>
              </a:spcAft>
              <a:defRPr sz="3200">
                <a:solidFill>
                  <a:schemeClr val="tx1"/>
                </a:solidFill>
                <a:latin typeface="黑体" pitchFamily="2" charset="-122"/>
                <a:ea typeface="黑体" pitchFamily="2" charset="-122"/>
              </a:defRPr>
            </a:lvl8pPr>
            <a:lvl9pPr marL="1828800" algn="ctr" rtl="0" fontAlgn="base">
              <a:spcBef>
                <a:spcPct val="0"/>
              </a:spcBef>
              <a:spcAft>
                <a:spcPct val="0"/>
              </a:spcAft>
              <a:defRPr sz="3200">
                <a:solidFill>
                  <a:schemeClr val="tx1"/>
                </a:solidFill>
                <a:latin typeface="黑体" pitchFamily="2" charset="-122"/>
                <a:ea typeface="黑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黑体" panose="02010600030101010101" pitchFamily="2" charset="-122"/>
                <a:cs typeface="Times New Roman" panose="02020603050405020304" pitchFamily="18" charset="0"/>
              </a:rPr>
              <a:t>preCDR</a:t>
            </a:r>
            <a:r>
              <a:rPr kumimoji="0" lang="en-US" altLang="zh-CN"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黑体" panose="02010600030101010101" pitchFamily="2" charset="-122"/>
                <a:cs typeface="Times New Roman" panose="02020603050405020304" pitchFamily="18" charset="0"/>
              </a:rPr>
              <a:t>: </a:t>
            </a:r>
            <a:r>
              <a:rPr lang="en-US" altLang="zh-CN" b="1" dirty="0" smtClean="0">
                <a:solidFill>
                  <a:srgbClr val="C00000"/>
                </a:solidFill>
                <a:latin typeface="Times New Roman" panose="02020603050405020304" pitchFamily="18" charset="0"/>
                <a:cs typeface="Times New Roman" panose="02020603050405020304" pitchFamily="18" charset="0"/>
              </a:rPr>
              <a:t>accelerator - CEPC</a:t>
            </a:r>
            <a:endParaRPr kumimoji="0" lang="zh-CN" altLang="en-US" sz="3200" b="0" i="0" u="none" strike="noStrike" kern="1200" cap="none" spc="0" normalizeH="0" baseline="0" noProof="0" dirty="0" smtClean="0">
              <a:ln>
                <a:noFill/>
              </a:ln>
              <a:solidFill>
                <a:srgbClr val="C00000"/>
              </a:solidFill>
              <a:effectLst/>
              <a:uLnTx/>
              <a:uFillTx/>
              <a:latin typeface="黑体" panose="02010600030101010101" pitchFamily="2" charset="-122"/>
              <a:ea typeface="黑体" panose="02010600030101010101" pitchFamily="2" charset="-122"/>
              <a:cs typeface="+mj-cs"/>
            </a:endParaRPr>
          </a:p>
        </p:txBody>
      </p:sp>
    </p:spTree>
    <p:extLst>
      <p:ext uri="{BB962C8B-B14F-4D97-AF65-F5344CB8AC3E}">
        <p14:creationId xmlns:p14="http://schemas.microsoft.com/office/powerpoint/2010/main" val="41403806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dirty="0" smtClean="0"/>
              <a:t>September 12, 2014</a:t>
            </a:r>
            <a:endParaRPr lang="en-US" dirty="0"/>
          </a:p>
        </p:txBody>
      </p:sp>
      <p:graphicFrame>
        <p:nvGraphicFramePr>
          <p:cNvPr id="3" name="表格 2"/>
          <p:cNvGraphicFramePr>
            <a:graphicFrameLocks noGrp="1"/>
          </p:cNvGraphicFramePr>
          <p:nvPr>
            <p:extLst>
              <p:ext uri="{D42A27DB-BD31-4B8C-83A1-F6EECF244321}">
                <p14:modId xmlns:p14="http://schemas.microsoft.com/office/powerpoint/2010/main" val="2589003739"/>
              </p:ext>
            </p:extLst>
          </p:nvPr>
        </p:nvGraphicFramePr>
        <p:xfrm>
          <a:off x="990600" y="914400"/>
          <a:ext cx="7010400" cy="5815006"/>
        </p:xfrm>
        <a:graphic>
          <a:graphicData uri="http://schemas.openxmlformats.org/drawingml/2006/table">
            <a:tbl>
              <a:tblPr/>
              <a:tblGrid>
                <a:gridCol w="4923971"/>
                <a:gridCol w="2086429"/>
              </a:tblGrid>
              <a:tr h="198227">
                <a:tc>
                  <a:txBody>
                    <a:bodyPr/>
                    <a:lstStyle/>
                    <a:p>
                      <a:r>
                        <a:rPr lang="en-US" sz="1800" b="1" dirty="0">
                          <a:effectLst/>
                        </a:rPr>
                        <a:t>Upgrade to SppC</a:t>
                      </a:r>
                      <a:endParaRPr lang="zh-CN" sz="18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r>
                        <a:rPr lang="en-US" sz="1600" b="1" dirty="0">
                          <a:effectLst/>
                        </a:rPr>
                        <a:t>Leading person/pages</a:t>
                      </a:r>
                      <a:endParaRPr lang="zh-CN" sz="16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r>
              <a:tr h="198227">
                <a:tc>
                  <a:txBody>
                    <a:bodyPr/>
                    <a:lstStyle/>
                    <a:p>
                      <a:r>
                        <a:rPr lang="en-US" sz="1800" dirty="0">
                          <a:effectLst/>
                        </a:rPr>
                        <a:t>Introduction</a:t>
                      </a:r>
                      <a:endParaRPr lang="zh-CN" sz="18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r>
                        <a:rPr lang="en-US" sz="1600" dirty="0">
                          <a:effectLst/>
                        </a:rPr>
                        <a:t>3</a:t>
                      </a:r>
                      <a:endParaRPr lang="zh-CN" sz="16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98227">
                <a:tc>
                  <a:txBody>
                    <a:bodyPr/>
                    <a:lstStyle/>
                    <a:p>
                      <a:r>
                        <a:rPr lang="en-US" sz="1800" dirty="0">
                          <a:effectLst/>
                        </a:rPr>
                        <a:t>Science reach</a:t>
                      </a:r>
                      <a:endParaRPr lang="zh-CN" sz="18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r>
                        <a:rPr lang="en-US" sz="1600" dirty="0" err="1">
                          <a:effectLst/>
                        </a:rPr>
                        <a:t>Ruan</a:t>
                      </a:r>
                      <a:r>
                        <a:rPr lang="en-US" sz="1600" dirty="0">
                          <a:effectLst/>
                        </a:rPr>
                        <a:t> </a:t>
                      </a:r>
                      <a:r>
                        <a:rPr lang="en-US" sz="1600" dirty="0" err="1">
                          <a:effectLst/>
                        </a:rPr>
                        <a:t>Manqi</a:t>
                      </a:r>
                      <a:r>
                        <a:rPr lang="en-US" sz="1600" dirty="0">
                          <a:effectLst/>
                        </a:rPr>
                        <a:t>/1</a:t>
                      </a:r>
                      <a:endParaRPr lang="zh-CN" sz="16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198227">
                <a:tc>
                  <a:txBody>
                    <a:bodyPr/>
                    <a:lstStyle/>
                    <a:p>
                      <a:r>
                        <a:rPr lang="en-US" sz="1800" dirty="0">
                          <a:effectLst/>
                        </a:rPr>
                        <a:t>Design goals</a:t>
                      </a:r>
                      <a:endParaRPr lang="zh-CN" sz="18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r>
                        <a:rPr lang="en-US" sz="1600" b="0" dirty="0">
                          <a:solidFill>
                            <a:schemeClr val="tx1"/>
                          </a:solidFill>
                          <a:effectLst/>
                        </a:rPr>
                        <a:t>Tang </a:t>
                      </a:r>
                      <a:r>
                        <a:rPr lang="en-US" sz="1600" b="0" dirty="0" err="1">
                          <a:solidFill>
                            <a:schemeClr val="tx1"/>
                          </a:solidFill>
                          <a:effectLst/>
                        </a:rPr>
                        <a:t>Jingyu</a:t>
                      </a:r>
                      <a:r>
                        <a:rPr lang="en-US" sz="1600" b="0" dirty="0">
                          <a:solidFill>
                            <a:schemeClr val="tx1"/>
                          </a:solidFill>
                          <a:effectLst/>
                        </a:rPr>
                        <a:t>/1</a:t>
                      </a:r>
                      <a:endParaRPr lang="zh-CN" sz="1600" b="0" dirty="0">
                        <a:solidFill>
                          <a:schemeClr val="tx1"/>
                        </a:solidFill>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389802">
                <a:tc>
                  <a:txBody>
                    <a:bodyPr/>
                    <a:lstStyle/>
                    <a:p>
                      <a:r>
                        <a:rPr lang="en-US" sz="1800" dirty="0">
                          <a:effectLst/>
                        </a:rPr>
                        <a:t>Overview of the SppC facility</a:t>
                      </a:r>
                      <a:endParaRPr lang="zh-CN" sz="18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r>
                        <a:rPr lang="en-US" sz="1600" dirty="0">
                          <a:effectLst/>
                        </a:rPr>
                        <a:t>Tang </a:t>
                      </a:r>
                      <a:r>
                        <a:rPr lang="en-US" sz="1600" dirty="0" err="1">
                          <a:effectLst/>
                        </a:rPr>
                        <a:t>Jingyu</a:t>
                      </a:r>
                      <a:r>
                        <a:rPr lang="en-US" sz="1600" dirty="0">
                          <a:effectLst/>
                        </a:rPr>
                        <a:t>/1</a:t>
                      </a:r>
                      <a:endParaRPr lang="zh-CN" sz="16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389802">
                <a:tc>
                  <a:txBody>
                    <a:bodyPr/>
                    <a:lstStyle/>
                    <a:p>
                      <a:r>
                        <a:rPr lang="en-US" sz="1800" dirty="0">
                          <a:effectLst/>
                        </a:rPr>
                        <a:t>Key accelerator physics issues</a:t>
                      </a:r>
                      <a:endParaRPr lang="zh-CN" sz="18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r>
                        <a:rPr lang="en-US" sz="1600" dirty="0">
                          <a:effectLst/>
                        </a:rPr>
                        <a:t>10</a:t>
                      </a:r>
                      <a:endParaRPr lang="zh-CN" sz="16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98227">
                <a:tc>
                  <a:txBody>
                    <a:bodyPr/>
                    <a:lstStyle/>
                    <a:p>
                      <a:r>
                        <a:rPr lang="en-US" sz="1800" dirty="0">
                          <a:effectLst/>
                        </a:rPr>
                        <a:t>Main parameters </a:t>
                      </a:r>
                      <a:endParaRPr lang="zh-CN" sz="18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r>
                        <a:rPr lang="en-US" sz="1600" dirty="0">
                          <a:effectLst/>
                        </a:rPr>
                        <a:t>Tang </a:t>
                      </a:r>
                      <a:r>
                        <a:rPr lang="en-US" sz="1600" dirty="0" err="1">
                          <a:effectLst/>
                        </a:rPr>
                        <a:t>Jingyu</a:t>
                      </a:r>
                      <a:r>
                        <a:rPr lang="en-US" sz="1600" dirty="0">
                          <a:effectLst/>
                        </a:rPr>
                        <a:t>/3</a:t>
                      </a:r>
                      <a:endParaRPr lang="zh-CN" sz="16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198227">
                <a:tc>
                  <a:txBody>
                    <a:bodyPr/>
                    <a:lstStyle/>
                    <a:p>
                      <a:r>
                        <a:rPr lang="en-US" sz="1800" dirty="0">
                          <a:effectLst/>
                        </a:rPr>
                        <a:t>Synchrotron radiation</a:t>
                      </a:r>
                      <a:endParaRPr lang="zh-CN" sz="18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r>
                        <a:rPr lang="en-US" sz="1600" dirty="0">
                          <a:effectLst/>
                        </a:rPr>
                        <a:t>Tang </a:t>
                      </a:r>
                      <a:r>
                        <a:rPr lang="en-US" sz="1600" dirty="0" err="1">
                          <a:effectLst/>
                        </a:rPr>
                        <a:t>Jingyu</a:t>
                      </a:r>
                      <a:r>
                        <a:rPr lang="en-US" sz="1600" dirty="0">
                          <a:effectLst/>
                        </a:rPr>
                        <a:t>/1</a:t>
                      </a:r>
                      <a:endParaRPr lang="zh-CN" sz="16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98227">
                <a:tc>
                  <a:txBody>
                    <a:bodyPr/>
                    <a:lstStyle/>
                    <a:p>
                      <a:r>
                        <a:rPr lang="en-US" sz="1800" dirty="0">
                          <a:effectLst/>
                        </a:rPr>
                        <a:t>Beam-beam effects</a:t>
                      </a:r>
                      <a:endParaRPr lang="zh-CN" sz="18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r>
                        <a:rPr lang="en-US" sz="1600" dirty="0">
                          <a:effectLst/>
                        </a:rPr>
                        <a:t>Xiao Ming-Gao </a:t>
                      </a:r>
                      <a:r>
                        <a:rPr lang="en-US" sz="1600" dirty="0" err="1">
                          <a:effectLst/>
                        </a:rPr>
                        <a:t>Jie</a:t>
                      </a:r>
                      <a:r>
                        <a:rPr lang="en-US" sz="1600" dirty="0">
                          <a:effectLst/>
                        </a:rPr>
                        <a:t>/2</a:t>
                      </a:r>
                      <a:endParaRPr lang="zh-CN" sz="16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198227">
                <a:tc>
                  <a:txBody>
                    <a:bodyPr/>
                    <a:lstStyle/>
                    <a:p>
                      <a:r>
                        <a:rPr lang="en-US" sz="1800" dirty="0">
                          <a:effectLst/>
                        </a:rPr>
                        <a:t>Electron cloud effect</a:t>
                      </a:r>
                      <a:endParaRPr lang="zh-CN" sz="18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r>
                        <a:rPr lang="en-US" sz="1600" dirty="0">
                          <a:effectLst/>
                        </a:rPr>
                        <a:t>Liu </a:t>
                      </a:r>
                      <a:r>
                        <a:rPr lang="en-US" sz="1600" dirty="0" err="1">
                          <a:effectLst/>
                        </a:rPr>
                        <a:t>Yudong</a:t>
                      </a:r>
                      <a:r>
                        <a:rPr lang="en-US" sz="1600" dirty="0">
                          <a:effectLst/>
                        </a:rPr>
                        <a:t>/2</a:t>
                      </a:r>
                      <a:endParaRPr lang="zh-CN" sz="16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98227">
                <a:tc>
                  <a:txBody>
                    <a:bodyPr/>
                    <a:lstStyle/>
                    <a:p>
                      <a:r>
                        <a:rPr lang="en-US" sz="1800" dirty="0">
                          <a:effectLst/>
                        </a:rPr>
                        <a:t>Beam loss and collimation</a:t>
                      </a:r>
                      <a:endParaRPr lang="zh-CN" sz="18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r>
                        <a:rPr lang="en-US" sz="1600" dirty="0">
                          <a:effectLst/>
                        </a:rPr>
                        <a:t>Su Feng/1; Ye Zou/1</a:t>
                      </a:r>
                      <a:endParaRPr lang="zh-CN" sz="16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198227">
                <a:tc>
                  <a:txBody>
                    <a:bodyPr/>
                    <a:lstStyle/>
                    <a:p>
                      <a:r>
                        <a:rPr lang="en-US" sz="1800" dirty="0">
                          <a:effectLst/>
                        </a:rPr>
                        <a:t>Key technical systems</a:t>
                      </a:r>
                      <a:endParaRPr lang="zh-CN" sz="18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r>
                        <a:rPr lang="en-US" sz="1600" dirty="0">
                          <a:effectLst/>
                        </a:rPr>
                        <a:t>5</a:t>
                      </a:r>
                      <a:endParaRPr lang="zh-CN" sz="16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389802">
                <a:tc>
                  <a:txBody>
                    <a:bodyPr/>
                    <a:lstStyle/>
                    <a:p>
                      <a:r>
                        <a:rPr lang="en-US" sz="1800" dirty="0">
                          <a:effectLst/>
                        </a:rPr>
                        <a:t>High field superconducting magnet</a:t>
                      </a:r>
                      <a:endParaRPr lang="zh-CN" sz="18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r>
                        <a:rPr lang="en-US" sz="1600" dirty="0">
                          <a:effectLst/>
                        </a:rPr>
                        <a:t>Xu </a:t>
                      </a:r>
                      <a:r>
                        <a:rPr lang="en-US" sz="1600" dirty="0" err="1">
                          <a:effectLst/>
                        </a:rPr>
                        <a:t>Qingjin</a:t>
                      </a:r>
                      <a:r>
                        <a:rPr lang="en-US" sz="1600" dirty="0">
                          <a:effectLst/>
                        </a:rPr>
                        <a:t>/3</a:t>
                      </a:r>
                      <a:endParaRPr lang="zh-CN" sz="16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198227">
                <a:tc>
                  <a:txBody>
                    <a:bodyPr/>
                    <a:lstStyle/>
                    <a:p>
                      <a:r>
                        <a:rPr lang="en-US" sz="1800" dirty="0">
                          <a:effectLst/>
                        </a:rPr>
                        <a:t>Vacuum and beam screen</a:t>
                      </a:r>
                      <a:endParaRPr lang="zh-CN" sz="18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r>
                        <a:rPr lang="en-US" sz="1600" dirty="0">
                          <a:effectLst/>
                        </a:rPr>
                        <a:t>Dong </a:t>
                      </a:r>
                      <a:r>
                        <a:rPr lang="en-US" sz="1600" dirty="0" err="1">
                          <a:effectLst/>
                        </a:rPr>
                        <a:t>Haiyi</a:t>
                      </a:r>
                      <a:r>
                        <a:rPr lang="en-US" sz="1600" dirty="0">
                          <a:effectLst/>
                        </a:rPr>
                        <a:t>/1; Zhu Kun/1</a:t>
                      </a:r>
                      <a:endParaRPr lang="zh-CN" sz="16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98227">
                <a:tc>
                  <a:txBody>
                    <a:bodyPr/>
                    <a:lstStyle/>
                    <a:p>
                      <a:r>
                        <a:rPr lang="en-US" sz="1800" dirty="0">
                          <a:effectLst/>
                        </a:rPr>
                        <a:t>Other technical challenges</a:t>
                      </a:r>
                      <a:endParaRPr lang="zh-CN" sz="18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r>
                        <a:rPr lang="en-US" sz="1600" dirty="0">
                          <a:effectLst/>
                        </a:rPr>
                        <a:t>Tang </a:t>
                      </a:r>
                      <a:r>
                        <a:rPr lang="en-US" sz="1600" dirty="0" err="1">
                          <a:effectLst/>
                        </a:rPr>
                        <a:t>Jingyu</a:t>
                      </a:r>
                      <a:r>
                        <a:rPr lang="en-US" sz="1600" dirty="0">
                          <a:effectLst/>
                        </a:rPr>
                        <a:t>/0.5</a:t>
                      </a:r>
                      <a:endParaRPr lang="zh-CN" sz="16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389802">
                <a:tc>
                  <a:txBody>
                    <a:bodyPr/>
                    <a:lstStyle/>
                    <a:p>
                      <a:r>
                        <a:rPr lang="en-US" sz="1800" dirty="0" smtClean="0">
                          <a:effectLst/>
                        </a:rPr>
                        <a:t>Reconfiguration of</a:t>
                      </a:r>
                      <a:r>
                        <a:rPr lang="en-US" sz="1800" baseline="0" dirty="0" smtClean="0">
                          <a:effectLst/>
                        </a:rPr>
                        <a:t> </a:t>
                      </a:r>
                      <a:r>
                        <a:rPr lang="en-US" sz="1800" dirty="0" smtClean="0">
                          <a:effectLst/>
                        </a:rPr>
                        <a:t>the </a:t>
                      </a:r>
                      <a:r>
                        <a:rPr lang="en-US" sz="1800" dirty="0">
                          <a:effectLst/>
                        </a:rPr>
                        <a:t>accelerator complex</a:t>
                      </a:r>
                      <a:endParaRPr lang="zh-CN" sz="18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r>
                        <a:rPr lang="en-US" sz="1600" dirty="0">
                          <a:effectLst/>
                        </a:rPr>
                        <a:t>4</a:t>
                      </a:r>
                      <a:endParaRPr lang="zh-CN" sz="16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98227">
                <a:tc>
                  <a:txBody>
                    <a:bodyPr/>
                    <a:lstStyle/>
                    <a:p>
                      <a:r>
                        <a:rPr lang="en-US" sz="1800" dirty="0">
                          <a:effectLst/>
                        </a:rPr>
                        <a:t>Injector chain</a:t>
                      </a:r>
                      <a:endParaRPr lang="zh-CN" sz="18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r>
                        <a:rPr lang="en-US" sz="1600" dirty="0">
                          <a:effectLst/>
                        </a:rPr>
                        <a:t>Tang </a:t>
                      </a:r>
                      <a:r>
                        <a:rPr lang="en-US" sz="1600" dirty="0" err="1">
                          <a:effectLst/>
                        </a:rPr>
                        <a:t>Jingyu</a:t>
                      </a:r>
                      <a:r>
                        <a:rPr lang="en-US" sz="1600" dirty="0">
                          <a:effectLst/>
                        </a:rPr>
                        <a:t>/2</a:t>
                      </a:r>
                      <a:endParaRPr lang="zh-CN" sz="16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389802">
                <a:tc>
                  <a:txBody>
                    <a:bodyPr/>
                    <a:lstStyle/>
                    <a:p>
                      <a:r>
                        <a:rPr lang="en-US" sz="1800" dirty="0">
                          <a:effectLst/>
                        </a:rPr>
                        <a:t>Integration of </a:t>
                      </a:r>
                      <a:r>
                        <a:rPr lang="en-US" sz="1800" dirty="0" smtClean="0">
                          <a:effectLst/>
                        </a:rPr>
                        <a:t>CEPC </a:t>
                      </a:r>
                      <a:r>
                        <a:rPr lang="en-US" sz="1800" dirty="0">
                          <a:effectLst/>
                        </a:rPr>
                        <a:t>and SppC</a:t>
                      </a:r>
                      <a:endParaRPr lang="zh-CN" sz="18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r>
                        <a:rPr lang="en-US" sz="1600" dirty="0">
                          <a:effectLst/>
                        </a:rPr>
                        <a:t>Zhang </a:t>
                      </a:r>
                      <a:r>
                        <a:rPr lang="en-US" sz="1600" dirty="0" err="1">
                          <a:effectLst/>
                        </a:rPr>
                        <a:t>Yuhong</a:t>
                      </a:r>
                      <a:r>
                        <a:rPr lang="en-US" sz="1600" dirty="0">
                          <a:effectLst/>
                        </a:rPr>
                        <a:t>/2</a:t>
                      </a:r>
                      <a:endParaRPr lang="zh-CN" sz="1600" dirty="0">
                        <a:effectLst/>
                      </a:endParaRPr>
                    </a:p>
                  </a:txBody>
                  <a:tcPr marL="47894" marR="47894" marT="6652"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bl>
          </a:graphicData>
        </a:graphic>
      </p:graphicFrame>
      <p:sp>
        <p:nvSpPr>
          <p:cNvPr id="4" name="TextBox 3"/>
          <p:cNvSpPr txBox="1"/>
          <p:nvPr/>
        </p:nvSpPr>
        <p:spPr>
          <a:xfrm>
            <a:off x="8001000" y="6356866"/>
            <a:ext cx="998671" cy="369332"/>
          </a:xfrm>
          <a:prstGeom prst="rect">
            <a:avLst/>
          </a:prstGeom>
          <a:noFill/>
        </p:spPr>
        <p:txBody>
          <a:bodyPr wrap="none" rtlCol="0">
            <a:spAutoFit/>
          </a:bodyPr>
          <a:lstStyle/>
          <a:p>
            <a:r>
              <a:rPr lang="en-US" altLang="zh-CN" dirty="0" smtClean="0">
                <a:solidFill>
                  <a:srgbClr val="00B0F0"/>
                </a:solidFill>
              </a:rPr>
              <a:t>J. Y. Tang</a:t>
            </a:r>
            <a:endParaRPr lang="zh-CN" altLang="en-US" dirty="0">
              <a:solidFill>
                <a:srgbClr val="00B0F0"/>
              </a:solidFill>
            </a:endParaRPr>
          </a:p>
        </p:txBody>
      </p:sp>
      <p:sp>
        <p:nvSpPr>
          <p:cNvPr id="5" name="Rectangle 2"/>
          <p:cNvSpPr txBox="1">
            <a:spLocks/>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kern="1200">
                <a:solidFill>
                  <a:schemeClr val="tx1"/>
                </a:solidFill>
                <a:latin typeface="黑体" panose="02010600030101010101" pitchFamily="2" charset="-122"/>
                <a:ea typeface="黑体" panose="02010600030101010101" pitchFamily="2" charset="-122"/>
                <a:cs typeface="+mj-cs"/>
              </a:defRPr>
            </a:lvl1pPr>
            <a:lvl2pPr algn="ctr" rtl="0" eaLnBrk="0" fontAlgn="base" hangingPunct="0">
              <a:spcBef>
                <a:spcPct val="0"/>
              </a:spcBef>
              <a:spcAft>
                <a:spcPct val="0"/>
              </a:spcAft>
              <a:defRPr sz="3200">
                <a:solidFill>
                  <a:schemeClr val="tx1"/>
                </a:solidFill>
                <a:latin typeface="黑体" pitchFamily="2" charset="-122"/>
                <a:ea typeface="黑体" pitchFamily="2" charset="-122"/>
              </a:defRPr>
            </a:lvl2pPr>
            <a:lvl3pPr algn="ctr" rtl="0" eaLnBrk="0" fontAlgn="base" hangingPunct="0">
              <a:spcBef>
                <a:spcPct val="0"/>
              </a:spcBef>
              <a:spcAft>
                <a:spcPct val="0"/>
              </a:spcAft>
              <a:defRPr sz="3200">
                <a:solidFill>
                  <a:schemeClr val="tx1"/>
                </a:solidFill>
                <a:latin typeface="黑体" pitchFamily="2" charset="-122"/>
                <a:ea typeface="黑体" pitchFamily="2" charset="-122"/>
              </a:defRPr>
            </a:lvl3pPr>
            <a:lvl4pPr algn="ctr" rtl="0" eaLnBrk="0" fontAlgn="base" hangingPunct="0">
              <a:spcBef>
                <a:spcPct val="0"/>
              </a:spcBef>
              <a:spcAft>
                <a:spcPct val="0"/>
              </a:spcAft>
              <a:defRPr sz="3200">
                <a:solidFill>
                  <a:schemeClr val="tx1"/>
                </a:solidFill>
                <a:latin typeface="黑体" pitchFamily="2" charset="-122"/>
                <a:ea typeface="黑体" pitchFamily="2" charset="-122"/>
              </a:defRPr>
            </a:lvl4pPr>
            <a:lvl5pPr algn="ctr" rtl="0" eaLnBrk="0" fontAlgn="base" hangingPunct="0">
              <a:spcBef>
                <a:spcPct val="0"/>
              </a:spcBef>
              <a:spcAft>
                <a:spcPct val="0"/>
              </a:spcAft>
              <a:defRPr sz="3200">
                <a:solidFill>
                  <a:schemeClr val="tx1"/>
                </a:solidFill>
                <a:latin typeface="黑体" pitchFamily="2" charset="-122"/>
                <a:ea typeface="黑体" pitchFamily="2" charset="-122"/>
              </a:defRPr>
            </a:lvl5pPr>
            <a:lvl6pPr marL="457200" algn="ctr" rtl="0" fontAlgn="base">
              <a:spcBef>
                <a:spcPct val="0"/>
              </a:spcBef>
              <a:spcAft>
                <a:spcPct val="0"/>
              </a:spcAft>
              <a:defRPr sz="3200">
                <a:solidFill>
                  <a:schemeClr val="tx1"/>
                </a:solidFill>
                <a:latin typeface="黑体" pitchFamily="2" charset="-122"/>
                <a:ea typeface="黑体" pitchFamily="2" charset="-122"/>
              </a:defRPr>
            </a:lvl6pPr>
            <a:lvl7pPr marL="914400" algn="ctr" rtl="0" fontAlgn="base">
              <a:spcBef>
                <a:spcPct val="0"/>
              </a:spcBef>
              <a:spcAft>
                <a:spcPct val="0"/>
              </a:spcAft>
              <a:defRPr sz="3200">
                <a:solidFill>
                  <a:schemeClr val="tx1"/>
                </a:solidFill>
                <a:latin typeface="黑体" pitchFamily="2" charset="-122"/>
                <a:ea typeface="黑体" pitchFamily="2" charset="-122"/>
              </a:defRPr>
            </a:lvl7pPr>
            <a:lvl8pPr marL="1371600" algn="ctr" rtl="0" fontAlgn="base">
              <a:spcBef>
                <a:spcPct val="0"/>
              </a:spcBef>
              <a:spcAft>
                <a:spcPct val="0"/>
              </a:spcAft>
              <a:defRPr sz="3200">
                <a:solidFill>
                  <a:schemeClr val="tx1"/>
                </a:solidFill>
                <a:latin typeface="黑体" pitchFamily="2" charset="-122"/>
                <a:ea typeface="黑体" pitchFamily="2" charset="-122"/>
              </a:defRPr>
            </a:lvl8pPr>
            <a:lvl9pPr marL="1828800" algn="ctr" rtl="0" fontAlgn="base">
              <a:spcBef>
                <a:spcPct val="0"/>
              </a:spcBef>
              <a:spcAft>
                <a:spcPct val="0"/>
              </a:spcAft>
              <a:defRPr sz="3200">
                <a:solidFill>
                  <a:schemeClr val="tx1"/>
                </a:solidFill>
                <a:latin typeface="黑体" pitchFamily="2" charset="-122"/>
                <a:ea typeface="黑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黑体" panose="02010600030101010101" pitchFamily="2" charset="-122"/>
                <a:cs typeface="Times New Roman" panose="02020603050405020304" pitchFamily="18" charset="0"/>
              </a:rPr>
              <a:t>preCDR</a:t>
            </a:r>
            <a:r>
              <a:rPr kumimoji="0" lang="en-US" altLang="zh-CN"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黑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smtClean="0">
                <a:ln>
                  <a:noFill/>
                </a:ln>
                <a:solidFill>
                  <a:srgbClr val="C00000"/>
                </a:solidFill>
                <a:effectLst/>
                <a:uLnTx/>
                <a:uFillTx/>
                <a:latin typeface="Times New Roman" panose="02020603050405020304" pitchFamily="18" charset="0"/>
                <a:ea typeface="黑体" panose="02010600030101010101" pitchFamily="2" charset="-122"/>
                <a:cs typeface="Times New Roman" panose="02020603050405020304" pitchFamily="18" charset="0"/>
              </a:rPr>
              <a:t>accelerator  -</a:t>
            </a:r>
            <a:r>
              <a:rPr kumimoji="0" lang="en-US" altLang="zh-CN" sz="3200" b="1" i="0" u="none" strike="noStrike" kern="1200" cap="none" spc="0" normalizeH="0" noProof="0" dirty="0" smtClean="0">
                <a:ln>
                  <a:noFill/>
                </a:ln>
                <a:solidFill>
                  <a:srgbClr val="C00000"/>
                </a:solidFill>
                <a:effectLst/>
                <a:uLnTx/>
                <a:uFillTx/>
                <a:latin typeface="Times New Roman" panose="02020603050405020304" pitchFamily="18" charset="0"/>
                <a:ea typeface="黑体" panose="02010600030101010101" pitchFamily="2" charset="-122"/>
                <a:cs typeface="Times New Roman" panose="02020603050405020304" pitchFamily="18" charset="0"/>
              </a:rPr>
              <a:t> SppC</a:t>
            </a:r>
            <a:endParaRPr kumimoji="0" lang="en-US" altLang="zh-CN" sz="3200" b="1" i="0" u="none" strike="noStrike" kern="1200" cap="none" spc="0" normalizeH="0" baseline="0" noProof="0" dirty="0" smtClean="0">
              <a:ln>
                <a:noFill/>
              </a:ln>
              <a:solidFill>
                <a:srgbClr val="C00000"/>
              </a:solidFill>
              <a:effectLst/>
              <a:uLnTx/>
              <a:uFillTx/>
              <a:latin typeface="Times New Roman" panose="02020603050405020304" pitchFamily="18" charset="0"/>
              <a:ea typeface="黑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2626861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p:cNvSpPr>
          <p:nvPr>
            <p:ph type="title"/>
          </p:nvPr>
        </p:nvSpPr>
        <p:spPr>
          <a:xfrm>
            <a:off x="533400" y="0"/>
            <a:ext cx="8229600" cy="1143000"/>
          </a:xfrm>
        </p:spPr>
        <p:txBody>
          <a:bodyPr/>
          <a:lstStyle/>
          <a:p>
            <a:pPr algn="l" eaLnBrk="1" hangingPunct="1"/>
            <a:r>
              <a:rPr lang="en-US" altLang="zh-CN" b="1" dirty="0" err="1" smtClean="0">
                <a:solidFill>
                  <a:schemeClr val="hlink"/>
                </a:solidFill>
                <a:latin typeface="Times New Roman" panose="02020603050405020304" pitchFamily="18" charset="0"/>
                <a:cs typeface="Times New Roman" panose="02020603050405020304" pitchFamily="18" charset="0"/>
              </a:rPr>
              <a:t>preCDR</a:t>
            </a:r>
            <a:r>
              <a:rPr lang="en-US" altLang="zh-CN" b="1" dirty="0" smtClean="0">
                <a:solidFill>
                  <a:schemeClr val="hlink"/>
                </a:solidFill>
                <a:latin typeface="Times New Roman" panose="02020603050405020304" pitchFamily="18" charset="0"/>
                <a:cs typeface="Times New Roman" panose="02020603050405020304" pitchFamily="18" charset="0"/>
              </a:rPr>
              <a:t>: </a:t>
            </a:r>
            <a:r>
              <a:rPr lang="en-US" altLang="zh-CN" b="1" dirty="0" smtClean="0">
                <a:solidFill>
                  <a:srgbClr val="C00000"/>
                </a:solidFill>
                <a:latin typeface="Times New Roman" panose="02020603050405020304" pitchFamily="18" charset="0"/>
                <a:cs typeface="Times New Roman" panose="02020603050405020304" pitchFamily="18" charset="0"/>
              </a:rPr>
              <a:t>civil engineering</a:t>
            </a:r>
            <a:endParaRPr lang="zh-CN" altLang="en-US" dirty="0" smtClean="0">
              <a:solidFill>
                <a:srgbClr val="C00000"/>
              </a:solidFill>
            </a:endParaRPr>
          </a:p>
        </p:txBody>
      </p:sp>
      <p:sp>
        <p:nvSpPr>
          <p:cNvPr id="15363" name="Rectangle 3"/>
          <p:cNvSpPr>
            <a:spLocks noGrp="1"/>
          </p:cNvSpPr>
          <p:nvPr>
            <p:ph type="body" idx="1"/>
          </p:nvPr>
        </p:nvSpPr>
        <p:spPr>
          <a:xfrm>
            <a:off x="395288" y="1052513"/>
            <a:ext cx="8424862" cy="5256212"/>
          </a:xfrm>
        </p:spPr>
        <p:txBody>
          <a:bodyPr/>
          <a:lstStyle/>
          <a:p>
            <a:pPr marL="342900" indent="-342900" eaLnBrk="1" hangingPunct="1">
              <a:lnSpc>
                <a:spcPct val="90000"/>
              </a:lnSpc>
            </a:pPr>
            <a:r>
              <a:rPr lang="zh-CN" altLang="en-US" b="1" dirty="0" smtClean="0">
                <a:solidFill>
                  <a:srgbClr val="0070C0"/>
                </a:solidFill>
              </a:rPr>
              <a:t>进展</a:t>
            </a:r>
          </a:p>
          <a:p>
            <a:pPr marL="742950" lvl="1" indent="-285750" eaLnBrk="1" hangingPunct="1"/>
            <a:r>
              <a:rPr lang="zh-CN" altLang="en-US" sz="2000" dirty="0" smtClean="0"/>
              <a:t>开展两次项目讨论会，各系统提出相关设计方案、关键技术和</a:t>
            </a:r>
            <a:r>
              <a:rPr lang="en-US" altLang="zh-CN" sz="2000" dirty="0" smtClean="0"/>
              <a:t>R&amp;D</a:t>
            </a:r>
            <a:r>
              <a:rPr lang="zh-CN" altLang="en-US" sz="2000" dirty="0" smtClean="0"/>
              <a:t>预算，具体设计方案还需进一步深化；</a:t>
            </a:r>
          </a:p>
          <a:p>
            <a:pPr marL="742950" lvl="1" indent="-285750" eaLnBrk="1" hangingPunct="1"/>
            <a:r>
              <a:rPr lang="en-US" altLang="zh-CN" sz="2000" dirty="0" smtClean="0"/>
              <a:t>9</a:t>
            </a:r>
            <a:r>
              <a:rPr lang="zh-CN" altLang="en-US" sz="2000" dirty="0" smtClean="0"/>
              <a:t>月份各工作组形成初稿。</a:t>
            </a:r>
            <a:endParaRPr lang="en-US" altLang="zh-CN" sz="2000" dirty="0" smtClean="0"/>
          </a:p>
          <a:p>
            <a:pPr marL="342900" indent="-342900" eaLnBrk="1" hangingPunct="1">
              <a:lnSpc>
                <a:spcPct val="90000"/>
              </a:lnSpc>
            </a:pPr>
            <a:r>
              <a:rPr lang="zh-CN" altLang="en-US" b="1" dirty="0" smtClean="0">
                <a:solidFill>
                  <a:srgbClr val="0070C0"/>
                </a:solidFill>
              </a:rPr>
              <a:t>计划</a:t>
            </a:r>
          </a:p>
          <a:p>
            <a:pPr marL="742950" lvl="1" indent="-285750" eaLnBrk="1" hangingPunct="1"/>
            <a:r>
              <a:rPr lang="zh-CN" altLang="en-US" sz="2000" dirty="0" smtClean="0"/>
              <a:t>建立编辑小组，负责</a:t>
            </a:r>
            <a:r>
              <a:rPr lang="en-US" altLang="zh-CN" sz="2000" dirty="0" err="1" smtClean="0"/>
              <a:t>preCDR</a:t>
            </a:r>
            <a:r>
              <a:rPr lang="zh-CN" altLang="en-US" sz="2000" dirty="0" smtClean="0"/>
              <a:t>的整体编辑工作；</a:t>
            </a:r>
            <a:endParaRPr lang="en-US" altLang="zh-CN" sz="2000" dirty="0" smtClean="0"/>
          </a:p>
          <a:p>
            <a:pPr marL="742950" lvl="1" indent="-285750" eaLnBrk="1" hangingPunct="1"/>
            <a:r>
              <a:rPr lang="zh-CN" altLang="en-US" sz="2000" dirty="0" smtClean="0"/>
              <a:t>确定</a:t>
            </a:r>
            <a:r>
              <a:rPr lang="en-US" altLang="zh-CN" sz="2000" dirty="0" err="1" smtClean="0"/>
              <a:t>preCDR</a:t>
            </a:r>
            <a:r>
              <a:rPr lang="zh-CN" altLang="en-US" sz="2000" dirty="0" smtClean="0"/>
              <a:t>内外部评审小组成员；</a:t>
            </a:r>
          </a:p>
          <a:p>
            <a:pPr marL="742950" lvl="1" indent="-285750" eaLnBrk="1" hangingPunct="1"/>
            <a:r>
              <a:rPr lang="en-US" altLang="zh-CN" sz="2000" dirty="0" smtClean="0"/>
              <a:t>10</a:t>
            </a:r>
            <a:r>
              <a:rPr lang="zh-CN" altLang="en-US" sz="2000" dirty="0" smtClean="0"/>
              <a:t>月中旬至</a:t>
            </a:r>
            <a:r>
              <a:rPr lang="en-US" altLang="zh-CN" sz="2000" dirty="0" smtClean="0"/>
              <a:t>11</a:t>
            </a:r>
            <a:r>
              <a:rPr lang="zh-CN" altLang="en-US" sz="2000" dirty="0" smtClean="0"/>
              <a:t>月中旬各工作组开展</a:t>
            </a:r>
            <a:r>
              <a:rPr lang="en-US" altLang="zh-CN" sz="2000" dirty="0" err="1" smtClean="0"/>
              <a:t>preCDR</a:t>
            </a:r>
            <a:r>
              <a:rPr lang="zh-CN" altLang="en-US" sz="2000" dirty="0" smtClean="0"/>
              <a:t>内部评审活动； </a:t>
            </a:r>
          </a:p>
          <a:p>
            <a:pPr marL="342900" indent="-342900" eaLnBrk="1" hangingPunct="1">
              <a:lnSpc>
                <a:spcPct val="90000"/>
              </a:lnSpc>
            </a:pPr>
            <a:r>
              <a:rPr lang="zh-CN" altLang="en-US" b="1" dirty="0" smtClean="0">
                <a:solidFill>
                  <a:srgbClr val="0070C0"/>
                </a:solidFill>
              </a:rPr>
              <a:t>困难</a:t>
            </a:r>
          </a:p>
          <a:p>
            <a:pPr marL="742950" lvl="1" indent="-285750" eaLnBrk="1" hangingPunct="1"/>
            <a:r>
              <a:rPr lang="zh-CN" altLang="en-US" sz="2000" dirty="0" smtClean="0"/>
              <a:t>各工作组、各系统进展参差不齐。</a:t>
            </a:r>
            <a:endParaRPr lang="en-US" altLang="zh-CN" sz="2000" dirty="0" smtClean="0"/>
          </a:p>
          <a:p>
            <a:pPr marL="742950" lvl="1" indent="-285750" eaLnBrk="1" hangingPunct="1"/>
            <a:r>
              <a:rPr lang="zh-CN" altLang="en-US" sz="2000" dirty="0" smtClean="0"/>
              <a:t>项目关键技术及其进步、形成产业化等，对降低设备造价和社会效益将产生重要影响。需要进一步发掘和动员企业界参与。</a:t>
            </a:r>
          </a:p>
          <a:p>
            <a:pPr marL="342900" indent="-342900" eaLnBrk="1" hangingPunct="1">
              <a:lnSpc>
                <a:spcPct val="90000"/>
              </a:lnSpc>
            </a:pPr>
            <a:r>
              <a:rPr lang="zh-CN" altLang="en-US" b="1" dirty="0" smtClean="0">
                <a:solidFill>
                  <a:srgbClr val="0070C0"/>
                </a:solidFill>
              </a:rPr>
              <a:t>措施</a:t>
            </a:r>
          </a:p>
          <a:p>
            <a:pPr marL="742950" lvl="1" indent="-285750" eaLnBrk="1" hangingPunct="1"/>
            <a:r>
              <a:rPr lang="zh-CN" altLang="en-US" sz="2000" dirty="0" smtClean="0"/>
              <a:t>制定详尽计划，明确时间节点，工程办按照计划结合时间节点监督进展情况，确保各项工作按计划完成。</a:t>
            </a:r>
          </a:p>
          <a:p>
            <a:pPr marL="342900" indent="-342900" eaLnBrk="1" hangingPunct="1"/>
            <a:endParaRPr lang="zh-CN" altLang="en-US" sz="2400" dirty="0" smtClean="0"/>
          </a:p>
        </p:txBody>
      </p:sp>
    </p:spTree>
    <p:extLst>
      <p:ext uri="{BB962C8B-B14F-4D97-AF65-F5344CB8AC3E}">
        <p14:creationId xmlns:p14="http://schemas.microsoft.com/office/powerpoint/2010/main" val="7310143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71775" y="1981200"/>
            <a:ext cx="3570208" cy="646331"/>
          </a:xfrm>
          <a:prstGeom prst="rect">
            <a:avLst/>
          </a:prstGeom>
        </p:spPr>
        <p:txBody>
          <a:bodyPr wrap="none">
            <a:spAutoFit/>
          </a:bodyPr>
          <a:lstStyle/>
          <a:p>
            <a:r>
              <a:rPr lang="en-US" altLang="zh-CN" sz="3600" b="1" dirty="0" smtClean="0">
                <a:solidFill>
                  <a:srgbClr val="0000FF"/>
                </a:solidFill>
                <a:latin typeface="Times New Roman" pitchFamily="18" charset="0"/>
                <a:cs typeface="Times New Roman" pitchFamily="18" charset="0"/>
              </a:rPr>
              <a:t>At this workshop</a:t>
            </a:r>
            <a:endParaRPr lang="en-US" sz="3600" b="1" dirty="0">
              <a:solidFill>
                <a:srgbClr val="0000FF"/>
              </a:solidFill>
              <a:latin typeface="Times New Roman" pitchFamily="18" charset="0"/>
              <a:cs typeface="Times New Roman" pitchFamily="18" charset="0"/>
            </a:endParaRPr>
          </a:p>
        </p:txBody>
      </p:sp>
      <p:sp>
        <p:nvSpPr>
          <p:cNvPr id="2" name="TextBox 1"/>
          <p:cNvSpPr txBox="1"/>
          <p:nvPr/>
        </p:nvSpPr>
        <p:spPr>
          <a:xfrm>
            <a:off x="609600" y="3048000"/>
            <a:ext cx="8160475" cy="707886"/>
          </a:xfrm>
          <a:prstGeom prst="rect">
            <a:avLst/>
          </a:prstGeom>
          <a:noFill/>
        </p:spPr>
        <p:txBody>
          <a:bodyPr wrap="square" rtlCol="0">
            <a:spAutoFit/>
          </a:bodyPr>
          <a:lstStyle/>
          <a:p>
            <a:r>
              <a:rPr lang="en-US" altLang="zh-CN" sz="4000" dirty="0" err="1" smtClean="0">
                <a:solidFill>
                  <a:srgbClr val="C00000"/>
                </a:solidFill>
              </a:rPr>
              <a:t>preCDR</a:t>
            </a:r>
            <a:r>
              <a:rPr lang="en-US" altLang="zh-CN" sz="4000" dirty="0" smtClean="0">
                <a:solidFill>
                  <a:srgbClr val="C00000"/>
                </a:solidFill>
              </a:rPr>
              <a:t> &amp; PREPARATION FOR REVIEWS</a:t>
            </a:r>
            <a:endParaRPr lang="zh-CN" altLang="en-US" sz="4000" dirty="0">
              <a:solidFill>
                <a:srgbClr val="C00000"/>
              </a:solidFill>
            </a:endParaRPr>
          </a:p>
        </p:txBody>
      </p:sp>
      <p:sp>
        <p:nvSpPr>
          <p:cNvPr id="3" name="页脚占位符 2"/>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Tree>
    <p:extLst>
      <p:ext uri="{BB962C8B-B14F-4D97-AF65-F5344CB8AC3E}">
        <p14:creationId xmlns:p14="http://schemas.microsoft.com/office/powerpoint/2010/main" val="5885382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ghigjffd.png"/>
          <p:cNvPicPr>
            <a:picLocks noChangeAspect="1"/>
          </p:cNvPicPr>
          <p:nvPr/>
        </p:nvPicPr>
        <p:blipFill>
          <a:blip r:embed="rId2"/>
          <a:stretch>
            <a:fillRect/>
          </a:stretch>
        </p:blipFill>
        <p:spPr>
          <a:xfrm>
            <a:off x="0" y="-24"/>
            <a:ext cx="9144000" cy="6858024"/>
          </a:xfrm>
          <a:prstGeom prst="rect">
            <a:avLst/>
          </a:prstGeom>
        </p:spPr>
      </p:pic>
      <p:sp>
        <p:nvSpPr>
          <p:cNvPr id="2" name="标题 1"/>
          <p:cNvSpPr>
            <a:spLocks noGrp="1"/>
          </p:cNvSpPr>
          <p:nvPr>
            <p:ph type="title"/>
          </p:nvPr>
        </p:nvSpPr>
        <p:spPr>
          <a:xfrm>
            <a:off x="457200" y="274638"/>
            <a:ext cx="8229600" cy="725470"/>
          </a:xfrm>
          <a:ln>
            <a:noFill/>
          </a:ln>
        </p:spPr>
        <p:txBody>
          <a:bodyPr>
            <a:normAutofit/>
          </a:bodyPr>
          <a:lstStyle/>
          <a:p>
            <a:pPr algn="l"/>
            <a:r>
              <a:rPr lang="en-US" altLang="zh-CN" sz="3000" b="1" dirty="0" smtClean="0">
                <a:solidFill>
                  <a:srgbClr val="0000FF"/>
                </a:solidFill>
                <a:latin typeface="Arial" pitchFamily="34" charset="0"/>
                <a:ea typeface="黑体" pitchFamily="49" charset="-122"/>
                <a:cs typeface="Arial" pitchFamily="34" charset="0"/>
              </a:rPr>
              <a:t>Organization</a:t>
            </a:r>
            <a:endParaRPr lang="zh-CN" altLang="en-US" sz="3000" b="1" dirty="0">
              <a:solidFill>
                <a:srgbClr val="0000FF"/>
              </a:solidFill>
              <a:latin typeface="Arial" pitchFamily="34" charset="0"/>
              <a:ea typeface="黑体" pitchFamily="49" charset="-122"/>
              <a:cs typeface="Arial" pitchFamily="34" charset="0"/>
            </a:endParaRPr>
          </a:p>
        </p:txBody>
      </p:sp>
      <p:sp>
        <p:nvSpPr>
          <p:cNvPr id="4" name="内容占位符 3"/>
          <p:cNvSpPr>
            <a:spLocks noGrp="1"/>
          </p:cNvSpPr>
          <p:nvPr>
            <p:ph idx="1"/>
          </p:nvPr>
        </p:nvSpPr>
        <p:spPr>
          <a:xfrm>
            <a:off x="485804" y="3786190"/>
            <a:ext cx="8229600" cy="2714644"/>
          </a:xfrm>
          <a:ln>
            <a:noFill/>
          </a:ln>
        </p:spPr>
        <p:txBody>
          <a:bodyPr>
            <a:normAutofit/>
          </a:bodyPr>
          <a:lstStyle/>
          <a:p>
            <a:pPr>
              <a:buSzPct val="75000"/>
            </a:pPr>
            <a:r>
              <a:rPr lang="en-US" altLang="zh-CN" sz="2000" dirty="0" smtClean="0">
                <a:solidFill>
                  <a:schemeClr val="tx1">
                    <a:lumMod val="95000"/>
                    <a:lumOff val="5000"/>
                  </a:schemeClr>
                </a:solidFill>
                <a:latin typeface="Arial" pitchFamily="34" charset="0"/>
                <a:ea typeface="黑体" pitchFamily="49" charset="-122"/>
                <a:cs typeface="Arial" pitchFamily="34" charset="0"/>
              </a:rPr>
              <a:t>Institution Board and Steering Committee formed in the kick-off meeting in September 2013; conveners appointed for the three working groups: </a:t>
            </a:r>
            <a:r>
              <a:rPr lang="en-US" altLang="zh-CN" sz="1800" dirty="0" smtClean="0">
                <a:solidFill>
                  <a:srgbClr val="0070C0"/>
                </a:solidFill>
                <a:latin typeface="Arial" pitchFamily="34" charset="0"/>
                <a:ea typeface="黑体" pitchFamily="49" charset="-122"/>
                <a:cs typeface="Arial" pitchFamily="34" charset="0"/>
              </a:rPr>
              <a:t>Accelerator, Theory </a:t>
            </a:r>
            <a:r>
              <a:rPr lang="en-US" altLang="zh-CN" sz="1800" dirty="0" smtClean="0">
                <a:latin typeface="Arial" pitchFamily="34" charset="0"/>
                <a:ea typeface="黑体" pitchFamily="49" charset="-122"/>
                <a:cs typeface="Arial" pitchFamily="34" charset="0"/>
              </a:rPr>
              <a:t>and</a:t>
            </a:r>
            <a:r>
              <a:rPr lang="en-US" altLang="zh-CN" sz="1800" dirty="0" smtClean="0">
                <a:solidFill>
                  <a:srgbClr val="0070C0"/>
                </a:solidFill>
                <a:latin typeface="Arial" pitchFamily="34" charset="0"/>
                <a:ea typeface="黑体" pitchFamily="49" charset="-122"/>
                <a:cs typeface="Arial" pitchFamily="34" charset="0"/>
              </a:rPr>
              <a:t> Detector &amp; Physics</a:t>
            </a:r>
          </a:p>
          <a:p>
            <a:pPr lvl="1">
              <a:buSzPct val="75000"/>
            </a:pPr>
            <a:r>
              <a:rPr lang="en-US" altLang="zh-CN" sz="1800" dirty="0" smtClean="0">
                <a:latin typeface="Arial" pitchFamily="34" charset="0"/>
                <a:ea typeface="黑体" pitchFamily="49" charset="-122"/>
                <a:cs typeface="Arial" pitchFamily="34" charset="0"/>
              </a:rPr>
              <a:t>Find out more: </a:t>
            </a:r>
            <a:r>
              <a:rPr lang="en-US" altLang="zh-CN" sz="1800" dirty="0" smtClean="0">
                <a:latin typeface="Arial" pitchFamily="34" charset="0"/>
                <a:ea typeface="黑体" pitchFamily="49" charset="-122"/>
                <a:cs typeface="Arial" pitchFamily="34" charset="0"/>
                <a:hlinkClick r:id="rId3"/>
              </a:rPr>
              <a:t>http://cepc.ihep.ac.cn/index.html </a:t>
            </a:r>
            <a:endParaRPr lang="en-US" altLang="zh-CN" sz="1800" dirty="0" smtClean="0">
              <a:latin typeface="Arial" pitchFamily="34" charset="0"/>
              <a:ea typeface="黑体" pitchFamily="49" charset="-122"/>
              <a:cs typeface="Arial" pitchFamily="34" charset="0"/>
            </a:endParaRPr>
          </a:p>
          <a:p>
            <a:pPr>
              <a:buSzPct val="75000"/>
            </a:pPr>
            <a:r>
              <a:rPr lang="en-US" altLang="zh-CN" sz="1800" dirty="0" smtClean="0">
                <a:solidFill>
                  <a:schemeClr val="tx1">
                    <a:lumMod val="95000"/>
                    <a:lumOff val="5000"/>
                  </a:schemeClr>
                </a:solidFill>
                <a:latin typeface="Arial" pitchFamily="34" charset="0"/>
                <a:ea typeface="黑体" pitchFamily="49" charset="-122"/>
                <a:cs typeface="Arial" pitchFamily="34" charset="0"/>
              </a:rPr>
              <a:t>International workshops and regular group meetings to coordinate efforts</a:t>
            </a:r>
          </a:p>
          <a:p>
            <a:pPr>
              <a:buSzPct val="75000"/>
            </a:pPr>
            <a:r>
              <a:rPr lang="en-US" altLang="zh-CN" sz="1800" dirty="0" smtClean="0">
                <a:latin typeface="Arial" pitchFamily="34" charset="0"/>
                <a:ea typeface="黑体" pitchFamily="49" charset="-122"/>
                <a:cs typeface="Arial" pitchFamily="34" charset="0"/>
              </a:rPr>
              <a:t>Schools and hand-on tutorials to train students – </a:t>
            </a:r>
            <a:r>
              <a:rPr lang="en-US" altLang="zh-CN" sz="1800" dirty="0" smtClean="0">
                <a:solidFill>
                  <a:srgbClr val="0070C0"/>
                </a:solidFill>
                <a:latin typeface="Arial" pitchFamily="34" charset="0"/>
                <a:ea typeface="黑体" pitchFamily="49" charset="-122"/>
                <a:cs typeface="Arial" pitchFamily="34" charset="0"/>
              </a:rPr>
              <a:t>important to inspire more young people to directly participate in the activities </a:t>
            </a:r>
          </a:p>
        </p:txBody>
      </p:sp>
      <p:cxnSp>
        <p:nvCxnSpPr>
          <p:cNvPr id="6" name="直接连接符 5"/>
          <p:cNvCxnSpPr/>
          <p:nvPr/>
        </p:nvCxnSpPr>
        <p:spPr>
          <a:xfrm>
            <a:off x="500034" y="1142984"/>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10" name="灯片编号占位符 9"/>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6</a:t>
            </a:fld>
            <a:endParaRPr lang="zh-CN" altLang="en-US" dirty="0">
              <a:solidFill>
                <a:prstClr val="black">
                  <a:tint val="75000"/>
                </a:prstClr>
              </a:solidFill>
            </a:endParaRPr>
          </a:p>
        </p:txBody>
      </p:sp>
      <p:grpSp>
        <p:nvGrpSpPr>
          <p:cNvPr id="14" name="组合 13"/>
          <p:cNvGrpSpPr/>
          <p:nvPr/>
        </p:nvGrpSpPr>
        <p:grpSpPr>
          <a:xfrm>
            <a:off x="500034" y="1242997"/>
            <a:ext cx="8482230" cy="2404586"/>
            <a:chOff x="357158" y="1214422"/>
            <a:chExt cx="8482230" cy="2404586"/>
          </a:xfrm>
        </p:grpSpPr>
        <p:pic>
          <p:nvPicPr>
            <p:cNvPr id="35842" name="Picture 2" descr="http://cepc.ihep.ac.cn/images/Structure.jpg"/>
            <p:cNvPicPr>
              <a:picLocks noChangeAspect="1" noChangeArrowheads="1"/>
            </p:cNvPicPr>
            <p:nvPr/>
          </p:nvPicPr>
          <p:blipFill>
            <a:blip r:embed="rId4"/>
            <a:srcRect/>
            <a:stretch>
              <a:fillRect/>
            </a:stretch>
          </p:blipFill>
          <p:spPr bwMode="auto">
            <a:xfrm>
              <a:off x="357158" y="1214422"/>
              <a:ext cx="3774440" cy="2402840"/>
            </a:xfrm>
            <a:prstGeom prst="rect">
              <a:avLst/>
            </a:prstGeom>
            <a:noFill/>
            <a:effectLst>
              <a:outerShdw blurRad="50800" dist="38100" algn="l" rotWithShape="0">
                <a:prstClr val="black">
                  <a:alpha val="40000"/>
                </a:prstClr>
              </a:outerShdw>
            </a:effectLst>
          </p:spPr>
        </p:pic>
        <p:pic>
          <p:nvPicPr>
            <p:cNvPr id="35847" name="Picture 7"/>
            <p:cNvPicPr>
              <a:picLocks noChangeAspect="1" noChangeArrowheads="1"/>
            </p:cNvPicPr>
            <p:nvPr/>
          </p:nvPicPr>
          <p:blipFill>
            <a:blip r:embed="rId5" cstate="print"/>
            <a:srcRect/>
            <a:stretch>
              <a:fillRect/>
            </a:stretch>
          </p:blipFill>
          <p:spPr bwMode="auto">
            <a:xfrm>
              <a:off x="4143372" y="1214422"/>
              <a:ext cx="4696016" cy="2404586"/>
            </a:xfrm>
            <a:prstGeom prst="rect">
              <a:avLst/>
            </a:prstGeom>
            <a:noFill/>
            <a:ln w="9525">
              <a:noFill/>
              <a:miter lim="800000"/>
              <a:headEnd/>
              <a:tailEnd/>
            </a:ln>
            <a:effectLst/>
          </p:spPr>
        </p:pic>
      </p:grpSp>
      <p:sp>
        <p:nvSpPr>
          <p:cNvPr id="11" name="标题 1"/>
          <p:cNvSpPr txBox="1">
            <a:spLocks/>
          </p:cNvSpPr>
          <p:nvPr/>
        </p:nvSpPr>
        <p:spPr>
          <a:xfrm>
            <a:off x="838200" y="4800600"/>
            <a:ext cx="7931426" cy="1905000"/>
          </a:xfrm>
          <a:prstGeom prst="rect">
            <a:avLst/>
          </a:prstGeom>
          <a:solidFill>
            <a:schemeClr val="bg2">
              <a:lumMod val="9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Bef>
                <a:spcPts val="0"/>
              </a:spcBef>
            </a:pPr>
            <a:r>
              <a:rPr lang="en-US" altLang="zh-CN" sz="3200" b="1" dirty="0" smtClean="0">
                <a:solidFill>
                  <a:srgbClr val="7030A0"/>
                </a:solidFill>
                <a:latin typeface="Times New Roman" panose="02020603050405020304" pitchFamily="18" charset="0"/>
                <a:ea typeface="+mn-ea"/>
                <a:cs typeface="Times New Roman" panose="02020603050405020304" pitchFamily="18" charset="0"/>
              </a:rPr>
              <a:t>Office of Engineering and Support at IHEP</a:t>
            </a:r>
          </a:p>
          <a:p>
            <a:pPr lvl="0" algn="l">
              <a:spcBef>
                <a:spcPts val="0"/>
              </a:spcBef>
            </a:pPr>
            <a:r>
              <a:rPr lang="en-US" altLang="zh-CN" sz="2200" dirty="0" smtClean="0">
                <a:solidFill>
                  <a:srgbClr val="00B0F0"/>
                </a:solidFill>
                <a:cs typeface="+mn-cs"/>
              </a:rPr>
              <a:t>appointed </a:t>
            </a:r>
            <a:r>
              <a:rPr lang="en-US" altLang="zh-CN" sz="2200" dirty="0">
                <a:solidFill>
                  <a:srgbClr val="00B0F0"/>
                </a:solidFill>
                <a:cs typeface="+mn-cs"/>
              </a:rPr>
              <a:t>by IHEP director Y. F. </a:t>
            </a:r>
            <a:r>
              <a:rPr lang="en-US" altLang="zh-CN" sz="2200" dirty="0" smtClean="0">
                <a:solidFill>
                  <a:srgbClr val="00B0F0"/>
                </a:solidFill>
                <a:cs typeface="+mn-cs"/>
              </a:rPr>
              <a:t>Wang on </a:t>
            </a:r>
            <a:r>
              <a:rPr lang="en-US" altLang="zh-CN" sz="2200" dirty="0">
                <a:solidFill>
                  <a:srgbClr val="00B0F0"/>
                </a:solidFill>
                <a:cs typeface="+mn-cs"/>
              </a:rPr>
              <a:t>April 15, 2014</a:t>
            </a:r>
            <a:endParaRPr lang="zh-CN" altLang="en-US" sz="2200" dirty="0">
              <a:solidFill>
                <a:srgbClr val="00B0F0"/>
              </a:solidFill>
              <a:cs typeface="+mn-cs"/>
            </a:endParaRPr>
          </a:p>
          <a:p>
            <a:pPr algn="l"/>
            <a:r>
              <a:rPr lang="en-US" altLang="zh-CN" sz="2800" b="1" dirty="0" smtClean="0">
                <a:solidFill>
                  <a:srgbClr val="7030A0"/>
                </a:solidFill>
                <a:latin typeface="Times New Roman" panose="02020603050405020304" pitchFamily="18" charset="0"/>
                <a:ea typeface="+mn-ea"/>
                <a:cs typeface="Times New Roman" panose="02020603050405020304" pitchFamily="18" charset="0"/>
              </a:rPr>
              <a:t> </a:t>
            </a:r>
            <a:endParaRPr lang="zh-CN" altLang="en-US" sz="2800" b="1" dirty="0" smtClean="0">
              <a:solidFill>
                <a:srgbClr val="7030A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3591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414" y="1219200"/>
            <a:ext cx="4287397"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84" y="4560332"/>
            <a:ext cx="4552950" cy="434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3"/>
          <p:cNvSpPr/>
          <p:nvPr/>
        </p:nvSpPr>
        <p:spPr>
          <a:xfrm>
            <a:off x="450457" y="193034"/>
            <a:ext cx="5472908" cy="461665"/>
          </a:xfrm>
          <a:prstGeom prst="rect">
            <a:avLst/>
          </a:prstGeom>
        </p:spPr>
        <p:txBody>
          <a:bodyPr wrap="none">
            <a:spAutoFit/>
          </a:bodyPr>
          <a:lstStyle/>
          <a:p>
            <a:r>
              <a:rPr lang="en-US" altLang="zh-CN" sz="2400" b="1" dirty="0" smtClean="0">
                <a:solidFill>
                  <a:srgbClr val="0000FF"/>
                </a:solidFill>
                <a:latin typeface="Times New Roman" pitchFamily="18" charset="0"/>
                <a:cs typeface="Times New Roman" pitchFamily="18" charset="0"/>
              </a:rPr>
              <a:t>At This Workshop   </a:t>
            </a:r>
            <a:r>
              <a:rPr lang="en-US" altLang="zh-CN" sz="2400" b="1" dirty="0" err="1" smtClean="0">
                <a:solidFill>
                  <a:srgbClr val="7030A0"/>
                </a:solidFill>
                <a:latin typeface="Times New Roman" pitchFamily="18" charset="0"/>
                <a:cs typeface="Times New Roman" pitchFamily="18" charset="0"/>
              </a:rPr>
              <a:t>preCDR</a:t>
            </a:r>
            <a:r>
              <a:rPr lang="en-US" altLang="zh-CN" sz="2400" b="1" dirty="0" smtClean="0">
                <a:solidFill>
                  <a:srgbClr val="7030A0"/>
                </a:solidFill>
                <a:latin typeface="Times New Roman" pitchFamily="18" charset="0"/>
                <a:cs typeface="Times New Roman" pitchFamily="18" charset="0"/>
              </a:rPr>
              <a:t> is the focus</a:t>
            </a:r>
            <a:endParaRPr lang="en-US" sz="2400" b="1" dirty="0">
              <a:solidFill>
                <a:srgbClr val="7030A0"/>
              </a:solidFill>
              <a:latin typeface="Times New Roman" pitchFamily="18" charset="0"/>
              <a:cs typeface="Times New Roman" pitchFamily="18" charset="0"/>
            </a:endParaRPr>
          </a:p>
        </p:txBody>
      </p:sp>
      <p:cxnSp>
        <p:nvCxnSpPr>
          <p:cNvPr id="6" name="直接连接符 5"/>
          <p:cNvCxnSpPr/>
          <p:nvPr/>
        </p:nvCxnSpPr>
        <p:spPr>
          <a:xfrm>
            <a:off x="388727" y="654699"/>
            <a:ext cx="8215370" cy="1588"/>
          </a:xfrm>
          <a:prstGeom prst="line">
            <a:avLst/>
          </a:prstGeom>
          <a:noFill/>
          <a:ln w="19050" cap="flat" cmpd="sng" algn="ctr">
            <a:solidFill>
              <a:srgbClr val="AB4500"/>
            </a:solidFill>
            <a:prstDash val="solid"/>
            <a:bevel/>
          </a:ln>
          <a:effectLst/>
        </p:spPr>
      </p:cxnSp>
      <p:sp>
        <p:nvSpPr>
          <p:cNvPr id="3" name="TextBox 2"/>
          <p:cNvSpPr txBox="1"/>
          <p:nvPr/>
        </p:nvSpPr>
        <p:spPr>
          <a:xfrm>
            <a:off x="367507" y="849868"/>
            <a:ext cx="959622" cy="369332"/>
          </a:xfrm>
          <a:prstGeom prst="rect">
            <a:avLst/>
          </a:prstGeom>
          <a:noFill/>
        </p:spPr>
        <p:txBody>
          <a:bodyPr wrap="none" rtlCol="0">
            <a:spAutoFit/>
          </a:bodyPr>
          <a:lstStyle/>
          <a:p>
            <a:r>
              <a:rPr lang="en-US" altLang="zh-CN" b="1" dirty="0" smtClean="0"/>
              <a:t>Sept. 12</a:t>
            </a:r>
            <a:endParaRPr lang="zh-CN" altLang="en-US" b="1" dirty="0"/>
          </a:p>
        </p:txBody>
      </p:sp>
      <p:sp>
        <p:nvSpPr>
          <p:cNvPr id="8" name="TextBox 7"/>
          <p:cNvSpPr txBox="1"/>
          <p:nvPr/>
        </p:nvSpPr>
        <p:spPr>
          <a:xfrm>
            <a:off x="468784" y="4191000"/>
            <a:ext cx="959622" cy="369332"/>
          </a:xfrm>
          <a:prstGeom prst="rect">
            <a:avLst/>
          </a:prstGeom>
          <a:noFill/>
        </p:spPr>
        <p:txBody>
          <a:bodyPr wrap="none" rtlCol="0">
            <a:spAutoFit/>
          </a:bodyPr>
          <a:lstStyle/>
          <a:p>
            <a:r>
              <a:rPr lang="en-US" altLang="zh-CN" b="1" dirty="0" smtClean="0"/>
              <a:t>Sept. 13</a:t>
            </a:r>
            <a:endParaRPr lang="zh-CN" altLang="en-US" b="1" dirty="0"/>
          </a:p>
        </p:txBody>
      </p:sp>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7821" y="2952157"/>
            <a:ext cx="4116179" cy="934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496412" y="2798629"/>
            <a:ext cx="639919" cy="646331"/>
          </a:xfrm>
          <a:prstGeom prst="rect">
            <a:avLst/>
          </a:prstGeom>
          <a:noFill/>
        </p:spPr>
        <p:txBody>
          <a:bodyPr wrap="none" rtlCol="0">
            <a:spAutoFit/>
          </a:bodyPr>
          <a:lstStyle/>
          <a:p>
            <a:r>
              <a:rPr lang="zh-CN" altLang="en-US" sz="3600" b="1" dirty="0" smtClean="0">
                <a:solidFill>
                  <a:srgbClr val="C00000"/>
                </a:solidFill>
                <a:sym typeface="Symbol"/>
              </a:rPr>
              <a:t></a:t>
            </a:r>
            <a:endParaRPr lang="zh-CN" altLang="en-US" sz="3600" b="1" dirty="0">
              <a:solidFill>
                <a:srgbClr val="C00000"/>
              </a:solidFill>
            </a:endParaRPr>
          </a:p>
        </p:txBody>
      </p:sp>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3256" y="2394039"/>
            <a:ext cx="4099029" cy="404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4496411" y="2241813"/>
            <a:ext cx="639919" cy="646331"/>
          </a:xfrm>
          <a:prstGeom prst="rect">
            <a:avLst/>
          </a:prstGeom>
          <a:noFill/>
        </p:spPr>
        <p:txBody>
          <a:bodyPr wrap="none" rtlCol="0">
            <a:spAutoFit/>
          </a:bodyPr>
          <a:lstStyle/>
          <a:p>
            <a:r>
              <a:rPr lang="zh-CN" altLang="en-US" sz="3600" b="1" dirty="0" smtClean="0">
                <a:solidFill>
                  <a:srgbClr val="C00000"/>
                </a:solidFill>
                <a:sym typeface="Symbol"/>
              </a:rPr>
              <a:t></a:t>
            </a:r>
            <a:endParaRPr lang="zh-CN" altLang="en-US" sz="3600" b="1" dirty="0">
              <a:solidFill>
                <a:srgbClr val="C00000"/>
              </a:solidFill>
            </a:endParaRPr>
          </a:p>
        </p:txBody>
      </p:sp>
      <p:sp>
        <p:nvSpPr>
          <p:cNvPr id="7" name="矩形 6"/>
          <p:cNvSpPr/>
          <p:nvPr/>
        </p:nvSpPr>
        <p:spPr>
          <a:xfrm>
            <a:off x="5053564" y="2596334"/>
            <a:ext cx="1836266" cy="202295"/>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098712" y="3672460"/>
            <a:ext cx="1836266" cy="202295"/>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5285866" y="4267200"/>
            <a:ext cx="3922356" cy="1477328"/>
          </a:xfrm>
          <a:prstGeom prst="rect">
            <a:avLst/>
          </a:prstGeom>
          <a:solidFill>
            <a:schemeClr val="bg2">
              <a:lumMod val="90000"/>
            </a:schemeClr>
          </a:solidFill>
        </p:spPr>
        <p:txBody>
          <a:bodyPr wrap="none" rtlCol="0">
            <a:spAutoFit/>
          </a:bodyPr>
          <a:lstStyle/>
          <a:p>
            <a:r>
              <a:rPr lang="en-US" altLang="zh-CN" b="1" dirty="0">
                <a:solidFill>
                  <a:srgbClr val="C00000"/>
                </a:solidFill>
              </a:rPr>
              <a:t>e</a:t>
            </a:r>
            <a:r>
              <a:rPr lang="en-US" altLang="zh-CN" b="1" dirty="0" smtClean="0">
                <a:solidFill>
                  <a:srgbClr val="C00000"/>
                </a:solidFill>
              </a:rPr>
              <a:t>ditorial board, review committees,</a:t>
            </a:r>
          </a:p>
          <a:p>
            <a:r>
              <a:rPr lang="en-US" altLang="zh-CN" b="1" dirty="0">
                <a:solidFill>
                  <a:srgbClr val="C00000"/>
                </a:solidFill>
              </a:rPr>
              <a:t>s</a:t>
            </a:r>
            <a:r>
              <a:rPr lang="en-US" altLang="zh-CN" b="1" dirty="0" smtClean="0">
                <a:solidFill>
                  <a:srgbClr val="C00000"/>
                </a:solidFill>
              </a:rPr>
              <a:t>chedule refinement, </a:t>
            </a:r>
            <a:r>
              <a:rPr lang="en-US" altLang="zh-CN" b="1" dirty="0" smtClean="0">
                <a:solidFill>
                  <a:srgbClr val="C00000"/>
                </a:solidFill>
              </a:rPr>
              <a:t>author-institute </a:t>
            </a:r>
          </a:p>
          <a:p>
            <a:r>
              <a:rPr lang="en-US" altLang="zh-CN" b="1" dirty="0" smtClean="0">
                <a:solidFill>
                  <a:srgbClr val="C00000"/>
                </a:solidFill>
              </a:rPr>
              <a:t>list…..</a:t>
            </a:r>
            <a:endParaRPr lang="en-US" altLang="zh-CN" b="1" dirty="0" smtClean="0">
              <a:solidFill>
                <a:srgbClr val="C00000"/>
              </a:solidFill>
            </a:endParaRPr>
          </a:p>
          <a:p>
            <a:endParaRPr lang="en-US" altLang="zh-CN" b="1" dirty="0"/>
          </a:p>
          <a:p>
            <a:r>
              <a:rPr lang="en-US" altLang="zh-CN" b="1" dirty="0">
                <a:solidFill>
                  <a:srgbClr val="2E9238"/>
                </a:solidFill>
              </a:rPr>
              <a:t>e</a:t>
            </a:r>
            <a:r>
              <a:rPr lang="en-US" altLang="zh-CN" b="1" dirty="0" smtClean="0">
                <a:solidFill>
                  <a:srgbClr val="2E9238"/>
                </a:solidFill>
              </a:rPr>
              <a:t>xecutive decisions and planning</a:t>
            </a:r>
            <a:endParaRPr lang="zh-CN" altLang="en-US" b="1" dirty="0">
              <a:solidFill>
                <a:srgbClr val="2E9238"/>
              </a:solidFill>
            </a:endParaRPr>
          </a:p>
        </p:txBody>
      </p:sp>
      <p:sp>
        <p:nvSpPr>
          <p:cNvPr id="17" name="TextBox 16"/>
          <p:cNvSpPr txBox="1"/>
          <p:nvPr/>
        </p:nvSpPr>
        <p:spPr>
          <a:xfrm>
            <a:off x="5214456" y="849868"/>
            <a:ext cx="3756221" cy="1200329"/>
          </a:xfrm>
          <a:prstGeom prst="rect">
            <a:avLst/>
          </a:prstGeom>
          <a:solidFill>
            <a:schemeClr val="bg2">
              <a:lumMod val="90000"/>
            </a:schemeClr>
          </a:solidFill>
        </p:spPr>
        <p:txBody>
          <a:bodyPr wrap="none" rtlCol="0">
            <a:spAutoFit/>
          </a:bodyPr>
          <a:lstStyle/>
          <a:p>
            <a:r>
              <a:rPr lang="en-US" altLang="zh-CN" b="1" dirty="0">
                <a:solidFill>
                  <a:srgbClr val="C00000"/>
                </a:solidFill>
              </a:rPr>
              <a:t>b</a:t>
            </a:r>
            <a:r>
              <a:rPr lang="en-US" altLang="zh-CN" b="1" dirty="0" smtClean="0">
                <a:solidFill>
                  <a:srgbClr val="C00000"/>
                </a:solidFill>
              </a:rPr>
              <a:t>and together for 135 funding, </a:t>
            </a:r>
          </a:p>
          <a:p>
            <a:r>
              <a:rPr lang="en-US" altLang="zh-CN" b="1" dirty="0">
                <a:solidFill>
                  <a:srgbClr val="C00000"/>
                </a:solidFill>
              </a:rPr>
              <a:t>m</a:t>
            </a:r>
            <a:r>
              <a:rPr lang="en-US" altLang="zh-CN" b="1" dirty="0" smtClean="0">
                <a:solidFill>
                  <a:srgbClr val="C00000"/>
                </a:solidFill>
              </a:rPr>
              <a:t>anpower, organization and </a:t>
            </a:r>
          </a:p>
          <a:p>
            <a:r>
              <a:rPr lang="en-US" altLang="zh-CN" b="1" dirty="0" smtClean="0">
                <a:solidFill>
                  <a:srgbClr val="C00000"/>
                </a:solidFill>
              </a:rPr>
              <a:t>business </a:t>
            </a:r>
            <a:r>
              <a:rPr lang="en-US" altLang="zh-CN" b="1" dirty="0" smtClean="0">
                <a:solidFill>
                  <a:srgbClr val="C00000"/>
                </a:solidFill>
              </a:rPr>
              <a:t>decisions, </a:t>
            </a:r>
            <a:r>
              <a:rPr lang="en-US" altLang="zh-CN" b="1" dirty="0" err="1" smtClean="0">
                <a:solidFill>
                  <a:srgbClr val="C00000"/>
                </a:solidFill>
              </a:rPr>
              <a:t>preCDR</a:t>
            </a:r>
            <a:r>
              <a:rPr lang="en-US" altLang="zh-CN" b="1" dirty="0">
                <a:solidFill>
                  <a:srgbClr val="C00000"/>
                </a:solidFill>
              </a:rPr>
              <a:t> </a:t>
            </a:r>
            <a:r>
              <a:rPr lang="en-US" altLang="zh-CN" b="1" dirty="0" smtClean="0">
                <a:solidFill>
                  <a:srgbClr val="C00000"/>
                </a:solidFill>
              </a:rPr>
              <a:t>institute </a:t>
            </a:r>
            <a:endParaRPr lang="en-US" altLang="zh-CN" b="1" dirty="0">
              <a:solidFill>
                <a:srgbClr val="C00000"/>
              </a:solidFill>
            </a:endParaRPr>
          </a:p>
          <a:p>
            <a:r>
              <a:rPr lang="en-US" altLang="zh-CN" b="1" dirty="0">
                <a:solidFill>
                  <a:srgbClr val="C00000"/>
                </a:solidFill>
              </a:rPr>
              <a:t>list</a:t>
            </a:r>
            <a:endParaRPr lang="zh-CN" altLang="en-US" b="1" dirty="0">
              <a:solidFill>
                <a:srgbClr val="C00000"/>
              </a:solidFill>
            </a:endParaRPr>
          </a:p>
        </p:txBody>
      </p:sp>
    </p:spTree>
    <p:extLst>
      <p:ext uri="{BB962C8B-B14F-4D97-AF65-F5344CB8AC3E}">
        <p14:creationId xmlns:p14="http://schemas.microsoft.com/office/powerpoint/2010/main" val="256481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9" grpId="0" animBg="1"/>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251504"/>
            <a:ext cx="2133918" cy="646331"/>
          </a:xfrm>
          <a:prstGeom prst="rect">
            <a:avLst/>
          </a:prstGeom>
        </p:spPr>
        <p:txBody>
          <a:bodyPr wrap="none">
            <a:spAutoFit/>
          </a:bodyPr>
          <a:lstStyle/>
          <a:p>
            <a:r>
              <a:rPr lang="en-US" altLang="zh-CN" sz="3600" b="1" dirty="0" smtClean="0">
                <a:solidFill>
                  <a:srgbClr val="0000FF"/>
                </a:solidFill>
                <a:latin typeface="Times New Roman" pitchFamily="18" charset="0"/>
                <a:cs typeface="Times New Roman" pitchFamily="18" charset="0"/>
              </a:rPr>
              <a:t>Summary</a:t>
            </a:r>
            <a:endParaRPr lang="en-US" sz="3600" b="1" dirty="0">
              <a:solidFill>
                <a:srgbClr val="0000FF"/>
              </a:solidFill>
              <a:latin typeface="Times New Roman" pitchFamily="18" charset="0"/>
              <a:cs typeface="Times New Roman" pitchFamily="18" charset="0"/>
            </a:endParaRPr>
          </a:p>
        </p:txBody>
      </p:sp>
      <p:sp>
        <p:nvSpPr>
          <p:cNvPr id="3" name="页脚占位符 2"/>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
        <p:nvSpPr>
          <p:cNvPr id="2" name="TextBox 1"/>
          <p:cNvSpPr txBox="1"/>
          <p:nvPr/>
        </p:nvSpPr>
        <p:spPr>
          <a:xfrm>
            <a:off x="425170" y="1752600"/>
            <a:ext cx="8472769" cy="3431709"/>
          </a:xfrm>
          <a:prstGeom prst="rect">
            <a:avLst/>
          </a:prstGeom>
          <a:noFill/>
        </p:spPr>
        <p:txBody>
          <a:bodyPr wrap="none" rtlCol="0">
            <a:spAutoFit/>
          </a:bodyPr>
          <a:lstStyle/>
          <a:p>
            <a:pPr marL="342900" indent="-342900">
              <a:spcBef>
                <a:spcPts val="600"/>
              </a:spcBef>
              <a:buFont typeface="Arial" panose="020B0604020202020204" pitchFamily="34" charset="0"/>
              <a:buChar char="•"/>
            </a:pPr>
            <a:r>
              <a:rPr lang="en-US" altLang="zh-CN" sz="2400" dirty="0" smtClean="0">
                <a:solidFill>
                  <a:srgbClr val="000099"/>
                </a:solidFill>
              </a:rPr>
              <a:t>Tremendous efforts have been made, real progress in all fronts</a:t>
            </a:r>
          </a:p>
          <a:p>
            <a:pPr marL="342900" lvl="0" indent="-342900">
              <a:spcBef>
                <a:spcPts val="600"/>
              </a:spcBef>
              <a:buFont typeface="Arial" panose="020B0604020202020204" pitchFamily="34" charset="0"/>
              <a:buChar char="•"/>
            </a:pPr>
            <a:r>
              <a:rPr lang="en-US" altLang="zh-CN" sz="2400" dirty="0">
                <a:solidFill>
                  <a:srgbClr val="000099"/>
                </a:solidFill>
              </a:rPr>
              <a:t>I </a:t>
            </a:r>
            <a:r>
              <a:rPr lang="en-US" altLang="zh-CN" sz="2400" dirty="0" smtClean="0">
                <a:solidFill>
                  <a:srgbClr val="000099"/>
                </a:solidFill>
              </a:rPr>
              <a:t>present only a cross section of the overall picture,</a:t>
            </a:r>
          </a:p>
          <a:p>
            <a:pPr lvl="0"/>
            <a:r>
              <a:rPr lang="en-US" altLang="zh-CN" sz="2400" dirty="0" smtClean="0">
                <a:solidFill>
                  <a:srgbClr val="000099"/>
                </a:solidFill>
              </a:rPr>
              <a:t>      and </a:t>
            </a:r>
            <a:r>
              <a:rPr lang="en-US" altLang="zh-CN" sz="2400" dirty="0">
                <a:solidFill>
                  <a:srgbClr val="000099"/>
                </a:solidFill>
              </a:rPr>
              <a:t>could not touch </a:t>
            </a:r>
            <a:r>
              <a:rPr lang="en-US" altLang="zh-CN" sz="2400" dirty="0" smtClean="0">
                <a:solidFill>
                  <a:srgbClr val="000099"/>
                </a:solidFill>
              </a:rPr>
              <a:t>many </a:t>
            </a:r>
            <a:r>
              <a:rPr lang="en-US" altLang="zh-CN" sz="2400" dirty="0" smtClean="0">
                <a:solidFill>
                  <a:srgbClr val="000099"/>
                </a:solidFill>
              </a:rPr>
              <a:t>development due </a:t>
            </a:r>
            <a:r>
              <a:rPr lang="en-US" altLang="zh-CN" sz="2400" dirty="0" smtClean="0">
                <a:solidFill>
                  <a:srgbClr val="000099"/>
                </a:solidFill>
              </a:rPr>
              <a:t>to time limit</a:t>
            </a:r>
          </a:p>
          <a:p>
            <a:pPr marL="342900" indent="-342900">
              <a:spcBef>
                <a:spcPts val="600"/>
              </a:spcBef>
              <a:buFont typeface="Arial" panose="020B0604020202020204" pitchFamily="34" charset="0"/>
              <a:buChar char="•"/>
            </a:pPr>
            <a:r>
              <a:rPr lang="en-US" altLang="zh-CN" sz="2400" dirty="0" smtClean="0">
                <a:solidFill>
                  <a:srgbClr val="000099"/>
                </a:solidFill>
              </a:rPr>
              <a:t>Many very capable and  smart people have joined us</a:t>
            </a:r>
          </a:p>
          <a:p>
            <a:pPr marL="342900" indent="-342900">
              <a:spcBef>
                <a:spcPts val="600"/>
              </a:spcBef>
              <a:buFont typeface="Arial" panose="020B0604020202020204" pitchFamily="34" charset="0"/>
              <a:buChar char="•"/>
            </a:pPr>
            <a:r>
              <a:rPr lang="en-US" altLang="zh-CN" sz="2400" dirty="0" smtClean="0">
                <a:solidFill>
                  <a:srgbClr val="000099"/>
                </a:solidFill>
              </a:rPr>
              <a:t>We are getting better organized but the challenges are many</a:t>
            </a:r>
          </a:p>
          <a:p>
            <a:pPr marL="342900" indent="-342900">
              <a:spcBef>
                <a:spcPts val="600"/>
              </a:spcBef>
              <a:buFont typeface="Arial" panose="020B0604020202020204" pitchFamily="34" charset="0"/>
              <a:buChar char="•"/>
            </a:pPr>
            <a:endParaRPr lang="en-US" altLang="zh-CN" sz="2400" dirty="0">
              <a:solidFill>
                <a:srgbClr val="000099"/>
              </a:solidFill>
            </a:endParaRPr>
          </a:p>
          <a:p>
            <a:pPr algn="ctr">
              <a:spcBef>
                <a:spcPts val="600"/>
              </a:spcBef>
            </a:pPr>
            <a:r>
              <a:rPr lang="en-US" altLang="zh-CN" sz="2400" b="1" dirty="0" smtClean="0">
                <a:solidFill>
                  <a:srgbClr val="C00000"/>
                </a:solidFill>
              </a:rPr>
              <a:t>     Let’s </a:t>
            </a:r>
            <a:r>
              <a:rPr lang="en-US" altLang="zh-CN" sz="2400" b="1" dirty="0" smtClean="0">
                <a:solidFill>
                  <a:srgbClr val="C00000"/>
                </a:solidFill>
              </a:rPr>
              <a:t>make good use of this workshop to move forward</a:t>
            </a:r>
            <a:r>
              <a:rPr lang="zh-CN" altLang="en-US" sz="2400" b="1" dirty="0" smtClean="0">
                <a:solidFill>
                  <a:srgbClr val="C00000"/>
                </a:solidFill>
              </a:rPr>
              <a:t> </a:t>
            </a:r>
            <a:r>
              <a:rPr lang="en-US" altLang="zh-CN" sz="2400" b="1" dirty="0" smtClean="0">
                <a:solidFill>
                  <a:srgbClr val="C00000"/>
                </a:solidFill>
              </a:rPr>
              <a:t>and to </a:t>
            </a:r>
          </a:p>
          <a:p>
            <a:pPr algn="ctr"/>
            <a:r>
              <a:rPr lang="en-US" altLang="zh-CN" sz="2400" b="1" dirty="0">
                <a:solidFill>
                  <a:srgbClr val="C00000"/>
                </a:solidFill>
              </a:rPr>
              <a:t> </a:t>
            </a:r>
            <a:r>
              <a:rPr lang="en-US" altLang="zh-CN" sz="2400" b="1" dirty="0" smtClean="0">
                <a:solidFill>
                  <a:srgbClr val="C00000"/>
                </a:solidFill>
              </a:rPr>
              <a:t>    position ourselves to complete the </a:t>
            </a:r>
            <a:r>
              <a:rPr lang="en-US" altLang="zh-CN" sz="2400" b="1" dirty="0" smtClean="0">
                <a:solidFill>
                  <a:srgbClr val="C00000"/>
                </a:solidFill>
              </a:rPr>
              <a:t>important work </a:t>
            </a:r>
            <a:r>
              <a:rPr lang="en-US" altLang="zh-CN" sz="2400" b="1" dirty="0" smtClean="0">
                <a:solidFill>
                  <a:srgbClr val="C00000"/>
                </a:solidFill>
              </a:rPr>
              <a:t>we laid out</a:t>
            </a:r>
          </a:p>
        </p:txBody>
      </p:sp>
      <p:cxnSp>
        <p:nvCxnSpPr>
          <p:cNvPr id="5" name="直接连接符 4"/>
          <p:cNvCxnSpPr/>
          <p:nvPr/>
        </p:nvCxnSpPr>
        <p:spPr>
          <a:xfrm>
            <a:off x="425170" y="990600"/>
            <a:ext cx="8215370" cy="1588"/>
          </a:xfrm>
          <a:prstGeom prst="line">
            <a:avLst/>
          </a:prstGeom>
          <a:noFill/>
          <a:ln w="19050" cap="flat" cmpd="sng" algn="ctr">
            <a:solidFill>
              <a:srgbClr val="AB4500"/>
            </a:solidFill>
            <a:prstDash val="solid"/>
            <a:bevel/>
          </a:ln>
          <a:effectLst/>
        </p:spPr>
      </p:cxnSp>
    </p:spTree>
    <p:extLst>
      <p:ext uri="{BB962C8B-B14F-4D97-AF65-F5344CB8AC3E}">
        <p14:creationId xmlns:p14="http://schemas.microsoft.com/office/powerpoint/2010/main" val="150845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52800" y="2819400"/>
            <a:ext cx="2737352" cy="584775"/>
          </a:xfrm>
          <a:prstGeom prst="rect">
            <a:avLst/>
          </a:prstGeom>
          <a:noFill/>
        </p:spPr>
        <p:txBody>
          <a:bodyPr wrap="none" rtlCol="0">
            <a:spAutoFit/>
          </a:bodyPr>
          <a:lstStyle/>
          <a:p>
            <a:r>
              <a:rPr lang="en-US" altLang="zh-CN" sz="3200" dirty="0" smtClean="0"/>
              <a:t>BACKUP SLIDES</a:t>
            </a:r>
            <a:endParaRPr lang="zh-CN" altLang="en-US" sz="3200" dirty="0"/>
          </a:p>
        </p:txBody>
      </p:sp>
    </p:spTree>
    <p:extLst>
      <p:ext uri="{BB962C8B-B14F-4D97-AF65-F5344CB8AC3E}">
        <p14:creationId xmlns:p14="http://schemas.microsoft.com/office/powerpoint/2010/main" val="42710168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p:nvPr/>
        </p:nvSpPr>
        <p:spPr>
          <a:xfrm>
            <a:off x="0" y="-12145"/>
            <a:ext cx="9144000" cy="584775"/>
          </a:xfrm>
          <a:prstGeom prst="rect">
            <a:avLst/>
          </a:prstGeom>
          <a:solidFill>
            <a:schemeClr val="tx2">
              <a:lumMod val="40000"/>
              <a:lumOff val="60000"/>
            </a:schemeClr>
          </a:solidFill>
        </p:spPr>
        <p:txBody>
          <a:bodyPr wrap="square">
            <a:spAutoFit/>
          </a:bodyPr>
          <a:lstStyle/>
          <a:p>
            <a:pPr algn="ctr"/>
            <a:r>
              <a:rPr lang="en-US" altLang="zh-CN" sz="3200" b="1" dirty="0" smtClean="0">
                <a:solidFill>
                  <a:srgbClr val="0000FF"/>
                </a:solidFill>
                <a:latin typeface="Times New Roman" pitchFamily="18" charset="0"/>
                <a:cs typeface="Times New Roman" pitchFamily="18" charset="0"/>
              </a:rPr>
              <a:t>CEPC</a:t>
            </a:r>
            <a:r>
              <a:rPr lang="zh-CN" altLang="en-US" sz="3200" b="1" dirty="0" smtClean="0">
                <a:solidFill>
                  <a:srgbClr val="0000FF"/>
                </a:solidFill>
                <a:latin typeface="Times New Roman" pitchFamily="18" charset="0"/>
                <a:cs typeface="Times New Roman" pitchFamily="18" charset="0"/>
              </a:rPr>
              <a:t>组织结构</a:t>
            </a:r>
            <a:endParaRPr lang="en-US" sz="3200" b="1" dirty="0">
              <a:solidFill>
                <a:srgbClr val="0000FF"/>
              </a:solidFill>
              <a:latin typeface="Times New Roman" pitchFamily="18" charset="0"/>
              <a:cs typeface="Times New Roman" pitchFamily="18" charset="0"/>
            </a:endParaRPr>
          </a:p>
        </p:txBody>
      </p:sp>
      <p:sp>
        <p:nvSpPr>
          <p:cNvPr id="5" name="矩形 4"/>
          <p:cNvSpPr/>
          <p:nvPr/>
        </p:nvSpPr>
        <p:spPr>
          <a:xfrm>
            <a:off x="503548" y="761999"/>
            <a:ext cx="8136904" cy="2769989"/>
          </a:xfrm>
          <a:prstGeom prst="rect">
            <a:avLst/>
          </a:prstGeom>
        </p:spPr>
        <p:txBody>
          <a:bodyPr wrap="square">
            <a:spAutoFit/>
          </a:bodyPr>
          <a:lstStyle/>
          <a:p>
            <a:pPr>
              <a:spcBef>
                <a:spcPts val="600"/>
              </a:spcBef>
            </a:pPr>
            <a:r>
              <a:rPr lang="en-US" altLang="zh-CN" sz="2000" dirty="0" smtClean="0">
                <a:solidFill>
                  <a:srgbClr val="C00000"/>
                </a:solidFill>
              </a:rPr>
              <a:t>CEPC Organization –</a:t>
            </a:r>
            <a:endParaRPr lang="en-US" altLang="zh-CN" dirty="0" smtClean="0">
              <a:solidFill>
                <a:srgbClr val="000099"/>
              </a:solidFill>
            </a:endParaRPr>
          </a:p>
          <a:p>
            <a:pPr marL="285750" indent="-285750">
              <a:spcBef>
                <a:spcPts val="600"/>
              </a:spcBef>
              <a:buFont typeface="Arial" panose="020B0604020202020204" pitchFamily="34" charset="0"/>
              <a:buChar char="•"/>
            </a:pPr>
            <a:r>
              <a:rPr lang="en-US" altLang="zh-CN" b="1" dirty="0" smtClean="0">
                <a:solidFill>
                  <a:srgbClr val="000099"/>
                </a:solidFill>
              </a:rPr>
              <a:t>Institutional Board: </a:t>
            </a:r>
            <a:endParaRPr lang="en-US" altLang="zh-CN" b="1" dirty="0">
              <a:solidFill>
                <a:srgbClr val="000099"/>
              </a:solidFill>
            </a:endParaRPr>
          </a:p>
          <a:p>
            <a:pPr>
              <a:spcBef>
                <a:spcPts val="600"/>
              </a:spcBef>
            </a:pPr>
            <a:r>
              <a:rPr lang="en-US" altLang="zh-CN" dirty="0">
                <a:solidFill>
                  <a:srgbClr val="000099"/>
                </a:solidFill>
              </a:rPr>
              <a:t> </a:t>
            </a:r>
            <a:r>
              <a:rPr lang="en-US" altLang="zh-CN" dirty="0" smtClean="0">
                <a:solidFill>
                  <a:srgbClr val="000099"/>
                </a:solidFill>
              </a:rPr>
              <a:t>	chairman</a:t>
            </a:r>
            <a:r>
              <a:rPr lang="en-US" altLang="zh-CN" dirty="0">
                <a:solidFill>
                  <a:srgbClr val="000099"/>
                </a:solidFill>
              </a:rPr>
              <a:t>: </a:t>
            </a:r>
            <a:r>
              <a:rPr lang="en-US" altLang="zh-CN" dirty="0" smtClean="0">
                <a:solidFill>
                  <a:srgbClr val="000099"/>
                </a:solidFill>
              </a:rPr>
              <a:t> </a:t>
            </a:r>
            <a:r>
              <a:rPr lang="en-US" altLang="zh-CN" b="1" dirty="0" smtClean="0">
                <a:solidFill>
                  <a:srgbClr val="7030A0"/>
                </a:solidFill>
              </a:rPr>
              <a:t>GAO </a:t>
            </a:r>
            <a:r>
              <a:rPr lang="en-US" altLang="zh-CN" b="1" dirty="0" err="1" smtClean="0">
                <a:solidFill>
                  <a:srgbClr val="7030A0"/>
                </a:solidFill>
              </a:rPr>
              <a:t>Yuanning</a:t>
            </a:r>
            <a:r>
              <a:rPr lang="en-US" altLang="zh-CN" b="1" dirty="0" smtClean="0">
                <a:solidFill>
                  <a:srgbClr val="7030A0"/>
                </a:solidFill>
              </a:rPr>
              <a:t> </a:t>
            </a:r>
            <a:r>
              <a:rPr lang="en-US" altLang="zh-CN" dirty="0">
                <a:solidFill>
                  <a:srgbClr val="000099"/>
                </a:solidFill>
              </a:rPr>
              <a:t>(Tsinghua </a:t>
            </a:r>
            <a:r>
              <a:rPr lang="en-US" altLang="zh-CN" dirty="0" smtClean="0">
                <a:solidFill>
                  <a:srgbClr val="000099"/>
                </a:solidFill>
              </a:rPr>
              <a:t>U); 1 rep. per institution</a:t>
            </a:r>
          </a:p>
          <a:p>
            <a:pPr>
              <a:spcBef>
                <a:spcPts val="600"/>
              </a:spcBef>
            </a:pPr>
            <a:r>
              <a:rPr lang="en-US" altLang="zh-CN" dirty="0">
                <a:solidFill>
                  <a:srgbClr val="000099"/>
                </a:solidFill>
              </a:rPr>
              <a:t>	</a:t>
            </a:r>
            <a:r>
              <a:rPr lang="en-US" altLang="zh-CN" dirty="0" smtClean="0">
                <a:solidFill>
                  <a:srgbClr val="000099"/>
                </a:solidFill>
              </a:rPr>
              <a:t>deputy chairman: </a:t>
            </a:r>
            <a:r>
              <a:rPr lang="en-US" altLang="zh-CN" b="1" dirty="0" smtClean="0">
                <a:solidFill>
                  <a:srgbClr val="7030A0"/>
                </a:solidFill>
              </a:rPr>
              <a:t>GAO </a:t>
            </a:r>
            <a:r>
              <a:rPr lang="en-US" altLang="zh-CN" b="1" dirty="0" err="1" smtClean="0">
                <a:solidFill>
                  <a:srgbClr val="7030A0"/>
                </a:solidFill>
              </a:rPr>
              <a:t>Jie</a:t>
            </a:r>
            <a:r>
              <a:rPr lang="en-US" altLang="zh-CN" b="1" dirty="0" smtClean="0">
                <a:solidFill>
                  <a:srgbClr val="7030A0"/>
                </a:solidFill>
              </a:rPr>
              <a:t> </a:t>
            </a:r>
            <a:r>
              <a:rPr lang="en-US" altLang="zh-CN" dirty="0" smtClean="0">
                <a:solidFill>
                  <a:srgbClr val="000099"/>
                </a:solidFill>
              </a:rPr>
              <a:t>(IHEP)</a:t>
            </a:r>
          </a:p>
          <a:p>
            <a:pPr>
              <a:spcBef>
                <a:spcPts val="600"/>
              </a:spcBef>
            </a:pPr>
            <a:endParaRPr lang="en-US" altLang="zh-CN" sz="1100" dirty="0">
              <a:solidFill>
                <a:srgbClr val="000099"/>
              </a:solidFill>
            </a:endParaRPr>
          </a:p>
          <a:p>
            <a:pPr marL="285750" indent="-285750">
              <a:spcBef>
                <a:spcPts val="600"/>
              </a:spcBef>
              <a:buFont typeface="Arial" panose="020B0604020202020204" pitchFamily="34" charset="0"/>
              <a:buChar char="•"/>
            </a:pPr>
            <a:r>
              <a:rPr lang="en-US" altLang="zh-CN" b="1" dirty="0" smtClean="0">
                <a:solidFill>
                  <a:srgbClr val="000099"/>
                </a:solidFill>
              </a:rPr>
              <a:t>Steering Committee</a:t>
            </a:r>
            <a:r>
              <a:rPr lang="en-US" altLang="zh-CN" b="1" dirty="0">
                <a:solidFill>
                  <a:srgbClr val="000099"/>
                </a:solidFill>
              </a:rPr>
              <a:t>: </a:t>
            </a:r>
          </a:p>
          <a:p>
            <a:pPr>
              <a:spcBef>
                <a:spcPts val="600"/>
              </a:spcBef>
            </a:pPr>
            <a:r>
              <a:rPr lang="en-US" altLang="zh-CN" dirty="0">
                <a:solidFill>
                  <a:srgbClr val="000099"/>
                </a:solidFill>
              </a:rPr>
              <a:t> </a:t>
            </a:r>
            <a:r>
              <a:rPr lang="en-US" altLang="zh-CN" dirty="0" smtClean="0">
                <a:solidFill>
                  <a:srgbClr val="000099"/>
                </a:solidFill>
              </a:rPr>
              <a:t>	chairman </a:t>
            </a:r>
            <a:r>
              <a:rPr lang="en-US" altLang="zh-CN" b="1" dirty="0" smtClean="0">
                <a:solidFill>
                  <a:srgbClr val="7030A0"/>
                </a:solidFill>
              </a:rPr>
              <a:t>WANG Yifang</a:t>
            </a:r>
            <a:r>
              <a:rPr lang="en-US" altLang="zh-CN" b="1" dirty="0">
                <a:solidFill>
                  <a:srgbClr val="7030A0"/>
                </a:solidFill>
              </a:rPr>
              <a:t> </a:t>
            </a:r>
            <a:r>
              <a:rPr lang="en-US" altLang="zh-CN" dirty="0" smtClean="0">
                <a:solidFill>
                  <a:srgbClr val="000099"/>
                </a:solidFill>
              </a:rPr>
              <a:t>(IHEP); </a:t>
            </a:r>
          </a:p>
          <a:p>
            <a:pPr>
              <a:spcBef>
                <a:spcPts val="600"/>
              </a:spcBef>
            </a:pPr>
            <a:endParaRPr lang="en-US" altLang="zh-CN" dirty="0">
              <a:solidFill>
                <a:srgbClr val="000099"/>
              </a:solidFill>
            </a:endParaRPr>
          </a:p>
        </p:txBody>
      </p:sp>
      <p:sp>
        <p:nvSpPr>
          <p:cNvPr id="6" name="矩形 5"/>
          <p:cNvSpPr/>
          <p:nvPr/>
        </p:nvSpPr>
        <p:spPr>
          <a:xfrm>
            <a:off x="474973" y="3124200"/>
            <a:ext cx="8136904" cy="3323987"/>
          </a:xfrm>
          <a:prstGeom prst="rect">
            <a:avLst/>
          </a:prstGeom>
        </p:spPr>
        <p:txBody>
          <a:bodyPr wrap="square">
            <a:spAutoFit/>
          </a:bodyPr>
          <a:lstStyle/>
          <a:p>
            <a:pPr marL="285750" indent="-285750">
              <a:spcBef>
                <a:spcPts val="600"/>
              </a:spcBef>
              <a:buFont typeface="Arial" panose="020B0604020202020204" pitchFamily="34" charset="0"/>
              <a:buChar char="•"/>
            </a:pPr>
            <a:endParaRPr lang="en-US" altLang="zh-CN" sz="1000" dirty="0" smtClean="0">
              <a:solidFill>
                <a:srgbClr val="000099"/>
              </a:solidFill>
            </a:endParaRPr>
          </a:p>
          <a:p>
            <a:pPr marL="285750" indent="-285750">
              <a:spcBef>
                <a:spcPts val="600"/>
              </a:spcBef>
              <a:buFont typeface="Arial" panose="020B0604020202020204" pitchFamily="34" charset="0"/>
              <a:buChar char="•"/>
            </a:pPr>
            <a:r>
              <a:rPr lang="en-US" altLang="zh-CN" dirty="0" smtClean="0">
                <a:solidFill>
                  <a:srgbClr val="000099"/>
                </a:solidFill>
              </a:rPr>
              <a:t>Project directors:  </a:t>
            </a:r>
            <a:r>
              <a:rPr lang="en-US" altLang="zh-CN" b="1" dirty="0" smtClean="0">
                <a:solidFill>
                  <a:srgbClr val="7030A0"/>
                </a:solidFill>
              </a:rPr>
              <a:t>LOU Xinchou (</a:t>
            </a:r>
            <a:r>
              <a:rPr lang="en-US" altLang="zh-CN" dirty="0" smtClean="0">
                <a:solidFill>
                  <a:srgbClr val="000099"/>
                </a:solidFill>
              </a:rPr>
              <a:t>IHEP), </a:t>
            </a:r>
            <a:r>
              <a:rPr lang="en-US" altLang="zh-CN" b="1" dirty="0" smtClean="0">
                <a:solidFill>
                  <a:srgbClr val="7030A0"/>
                </a:solidFill>
              </a:rPr>
              <a:t>QIN Qing </a:t>
            </a:r>
            <a:r>
              <a:rPr lang="en-US" altLang="zh-CN" dirty="0" smtClean="0">
                <a:solidFill>
                  <a:srgbClr val="000099"/>
                </a:solidFill>
              </a:rPr>
              <a:t>(IHEP)</a:t>
            </a:r>
          </a:p>
          <a:p>
            <a:pPr>
              <a:spcBef>
                <a:spcPts val="600"/>
              </a:spcBef>
            </a:pPr>
            <a:endParaRPr lang="en-US" altLang="zh-CN" sz="1100" dirty="0">
              <a:solidFill>
                <a:srgbClr val="000099"/>
              </a:solidFill>
            </a:endParaRPr>
          </a:p>
          <a:p>
            <a:pPr marL="285750" indent="-285750">
              <a:spcBef>
                <a:spcPts val="600"/>
              </a:spcBef>
              <a:buFont typeface="Arial" panose="020B0604020202020204" pitchFamily="34" charset="0"/>
              <a:buChar char="•"/>
            </a:pPr>
            <a:r>
              <a:rPr lang="en-US" altLang="zh-CN" dirty="0">
                <a:solidFill>
                  <a:srgbClr val="000099"/>
                </a:solidFill>
              </a:rPr>
              <a:t>Working groups:</a:t>
            </a:r>
          </a:p>
          <a:p>
            <a:pPr marL="742950" lvl="1" indent="-285750">
              <a:spcBef>
                <a:spcPts val="600"/>
              </a:spcBef>
              <a:buFont typeface="Wingdings" panose="05000000000000000000" pitchFamily="2" charset="2"/>
              <a:buChar char="Ø"/>
            </a:pPr>
            <a:r>
              <a:rPr lang="en-US" altLang="zh-CN" dirty="0">
                <a:solidFill>
                  <a:srgbClr val="000099"/>
                </a:solidFill>
              </a:rPr>
              <a:t>Theory (</a:t>
            </a:r>
            <a:r>
              <a:rPr lang="en-US" altLang="zh-CN" dirty="0" smtClean="0">
                <a:solidFill>
                  <a:srgbClr val="000099"/>
                </a:solidFill>
              </a:rPr>
              <a:t>Conveners: </a:t>
            </a:r>
            <a:r>
              <a:rPr lang="en-US" altLang="zh-CN" b="1" dirty="0" smtClean="0">
                <a:solidFill>
                  <a:srgbClr val="7030A0"/>
                </a:solidFill>
              </a:rPr>
              <a:t>HE Hong-</a:t>
            </a:r>
            <a:r>
              <a:rPr lang="en-US" altLang="zh-CN" b="1" dirty="0" err="1" smtClean="0">
                <a:solidFill>
                  <a:srgbClr val="7030A0"/>
                </a:solidFill>
              </a:rPr>
              <a:t>jian</a:t>
            </a:r>
            <a:r>
              <a:rPr lang="en-US" altLang="zh-CN" b="1" dirty="0" smtClean="0">
                <a:solidFill>
                  <a:srgbClr val="7030A0"/>
                </a:solidFill>
              </a:rPr>
              <a:t>, ZHU </a:t>
            </a:r>
            <a:r>
              <a:rPr lang="en-US" altLang="zh-CN" b="1" dirty="0" err="1" smtClean="0">
                <a:solidFill>
                  <a:srgbClr val="7030A0"/>
                </a:solidFill>
              </a:rPr>
              <a:t>Shouhua</a:t>
            </a:r>
            <a:r>
              <a:rPr lang="en-US" altLang="zh-CN" dirty="0" smtClean="0">
                <a:solidFill>
                  <a:srgbClr val="000099"/>
                </a:solidFill>
              </a:rPr>
              <a:t>)</a:t>
            </a:r>
            <a:endParaRPr lang="en-US" altLang="zh-CN" dirty="0">
              <a:solidFill>
                <a:srgbClr val="000099"/>
              </a:solidFill>
            </a:endParaRPr>
          </a:p>
          <a:p>
            <a:pPr marL="742950" lvl="1" indent="-285750">
              <a:spcBef>
                <a:spcPts val="600"/>
              </a:spcBef>
              <a:buFont typeface="Wingdings" panose="05000000000000000000" pitchFamily="2" charset="2"/>
              <a:buChar char="Ø"/>
            </a:pPr>
            <a:r>
              <a:rPr lang="en-US" altLang="zh-CN" dirty="0">
                <a:solidFill>
                  <a:srgbClr val="000099"/>
                </a:solidFill>
              </a:rPr>
              <a:t>Accelerator (</a:t>
            </a:r>
            <a:r>
              <a:rPr lang="en-US" altLang="zh-CN" dirty="0" smtClean="0">
                <a:solidFill>
                  <a:srgbClr val="000099"/>
                </a:solidFill>
              </a:rPr>
              <a:t>Conveners: </a:t>
            </a:r>
            <a:r>
              <a:rPr lang="en-US" altLang="zh-CN" b="1" dirty="0" smtClean="0">
                <a:solidFill>
                  <a:srgbClr val="7030A0"/>
                </a:solidFill>
              </a:rPr>
              <a:t>QIN Qing, GAO </a:t>
            </a:r>
            <a:r>
              <a:rPr lang="en-US" altLang="zh-CN" b="1" dirty="0" err="1" smtClean="0">
                <a:solidFill>
                  <a:srgbClr val="7030A0"/>
                </a:solidFill>
              </a:rPr>
              <a:t>Jie</a:t>
            </a:r>
            <a:r>
              <a:rPr lang="en-US" altLang="zh-CN" dirty="0" smtClean="0">
                <a:solidFill>
                  <a:srgbClr val="000099"/>
                </a:solidFill>
              </a:rPr>
              <a:t>)</a:t>
            </a:r>
            <a:endParaRPr lang="en-US" altLang="zh-CN" dirty="0">
              <a:solidFill>
                <a:srgbClr val="000099"/>
              </a:solidFill>
            </a:endParaRPr>
          </a:p>
          <a:p>
            <a:pPr marL="742950" lvl="1" indent="-285750">
              <a:spcBef>
                <a:spcPts val="600"/>
              </a:spcBef>
              <a:buFont typeface="Wingdings" panose="05000000000000000000" pitchFamily="2" charset="2"/>
              <a:buChar char="Ø"/>
            </a:pPr>
            <a:r>
              <a:rPr lang="en-US" altLang="zh-CN" dirty="0">
                <a:solidFill>
                  <a:srgbClr val="000099"/>
                </a:solidFill>
              </a:rPr>
              <a:t>Detector (</a:t>
            </a:r>
            <a:r>
              <a:rPr lang="en-US" altLang="zh-CN" dirty="0" smtClean="0">
                <a:solidFill>
                  <a:srgbClr val="000099"/>
                </a:solidFill>
              </a:rPr>
              <a:t>Conveners: </a:t>
            </a:r>
            <a:r>
              <a:rPr lang="en-US" altLang="zh-CN" b="1" dirty="0" smtClean="0">
                <a:solidFill>
                  <a:srgbClr val="7030A0"/>
                </a:solidFill>
              </a:rPr>
              <a:t>JIN Shan</a:t>
            </a:r>
            <a:r>
              <a:rPr lang="en-US" altLang="zh-CN" dirty="0" smtClean="0">
                <a:solidFill>
                  <a:srgbClr val="000099"/>
                </a:solidFill>
              </a:rPr>
              <a:t>, </a:t>
            </a:r>
            <a:r>
              <a:rPr lang="en-US" altLang="zh-CN" b="1" dirty="0" smtClean="0">
                <a:solidFill>
                  <a:srgbClr val="7030A0"/>
                </a:solidFill>
              </a:rPr>
              <a:t>GAO Yuanning</a:t>
            </a:r>
            <a:r>
              <a:rPr lang="en-US" altLang="zh-CN" dirty="0" smtClean="0">
                <a:solidFill>
                  <a:srgbClr val="000099"/>
                </a:solidFill>
              </a:rPr>
              <a:t>)</a:t>
            </a:r>
          </a:p>
          <a:p>
            <a:pPr marL="742950" lvl="1" indent="-285750">
              <a:spcBef>
                <a:spcPts val="600"/>
              </a:spcBef>
              <a:buFont typeface="Wingdings" panose="05000000000000000000" pitchFamily="2" charset="2"/>
              <a:buChar char="Ø"/>
            </a:pPr>
            <a:endParaRPr lang="en-US" altLang="zh-CN" dirty="0">
              <a:solidFill>
                <a:srgbClr val="000099"/>
              </a:solidFill>
            </a:endParaRPr>
          </a:p>
          <a:p>
            <a:pPr marL="342900" indent="-342900">
              <a:spcBef>
                <a:spcPts val="600"/>
              </a:spcBef>
              <a:buFont typeface="Arial" panose="020B0604020202020204" pitchFamily="34" charset="0"/>
              <a:buChar char="•"/>
            </a:pPr>
            <a:r>
              <a:rPr lang="en-US" altLang="zh-CN" dirty="0" smtClean="0">
                <a:solidFill>
                  <a:srgbClr val="000099"/>
                </a:solidFill>
              </a:rPr>
              <a:t>Monthly Steering Committee + Conveners meetings</a:t>
            </a:r>
          </a:p>
          <a:p>
            <a:pPr marL="342900" indent="-342900">
              <a:spcBef>
                <a:spcPts val="600"/>
              </a:spcBef>
              <a:buFont typeface="Arial" panose="020B0604020202020204" pitchFamily="34" charset="0"/>
              <a:buChar char="•"/>
            </a:pPr>
            <a:r>
              <a:rPr lang="en-US" altLang="zh-CN" dirty="0" smtClean="0">
                <a:solidFill>
                  <a:srgbClr val="000099"/>
                </a:solidFill>
              </a:rPr>
              <a:t>2-3 workshops per year</a:t>
            </a:r>
          </a:p>
        </p:txBody>
      </p:sp>
      <p:sp>
        <p:nvSpPr>
          <p:cNvPr id="2" name="页脚占位符 1"/>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Tree>
    <p:extLst>
      <p:ext uri="{BB962C8B-B14F-4D97-AF65-F5344CB8AC3E}">
        <p14:creationId xmlns:p14="http://schemas.microsoft.com/office/powerpoint/2010/main" val="3235029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690840" y="609600"/>
            <a:ext cx="5712841" cy="885150"/>
          </a:xfrm>
          <a:ln/>
        </p:spPr>
        <p:txBody>
          <a:bodyPr tIns="32002">
            <a:norm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400" dirty="0">
                <a:solidFill>
                  <a:srgbClr val="C00000"/>
                </a:solidFill>
              </a:rPr>
              <a:t>Detector design: ILD </a:t>
            </a:r>
            <a:r>
              <a:rPr lang="en-US" sz="2400" dirty="0">
                <a:solidFill>
                  <a:srgbClr val="C00000"/>
                </a:solidFill>
                <a:cs typeface="Arial" charset="0"/>
              </a:rPr>
              <a:t>→</a:t>
            </a:r>
            <a:r>
              <a:rPr lang="en-US" sz="2400" dirty="0">
                <a:solidFill>
                  <a:srgbClr val="C00000"/>
                </a:solidFill>
              </a:rPr>
              <a:t> cepc_v0</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36" y="1295400"/>
            <a:ext cx="5527279" cy="38884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67" name="Rectangle 3"/>
          <p:cNvSpPr>
            <a:spLocks noGrp="1" noChangeArrowheads="1"/>
          </p:cNvSpPr>
          <p:nvPr>
            <p:ph type="body" idx="1"/>
          </p:nvPr>
        </p:nvSpPr>
        <p:spPr>
          <a:xfrm>
            <a:off x="5675041" y="1670576"/>
            <a:ext cx="3234240" cy="3868246"/>
          </a:xfrm>
          <a:ln/>
        </p:spPr>
        <p:txBody>
          <a:bodyPr tIns="12001"/>
          <a:lstStyle/>
          <a:p>
            <a:pPr marL="391686" indent="-293764">
              <a:buSzPct val="45000"/>
              <a:buFont typeface="Wingdings" charset="0"/>
              <a:buChar char=""/>
              <a:tabLst>
                <a:tab pos="656650" algn="l"/>
                <a:tab pos="1313299" algn="l"/>
                <a:tab pos="1969949" algn="l"/>
                <a:tab pos="2626599" algn="l"/>
              </a:tabLst>
            </a:pPr>
            <a:r>
              <a:rPr lang="en-US" sz="1400" dirty="0"/>
              <a:t>Geometry changes</a:t>
            </a:r>
          </a:p>
          <a:p>
            <a:pPr marL="783372" lvl="1" indent="-293764">
              <a:buSzPct val="75000"/>
              <a:buFont typeface="Symbol" charset="0"/>
              <a:buChar char=""/>
              <a:tabLst>
                <a:tab pos="656650" algn="l"/>
                <a:tab pos="1313299" algn="l"/>
                <a:tab pos="1969949" algn="l"/>
                <a:tab pos="2626599" algn="l"/>
              </a:tabLst>
            </a:pPr>
            <a:r>
              <a:rPr lang="en-US" sz="1400" dirty="0"/>
              <a:t>TPC Radius 1808 </a:t>
            </a:r>
            <a:r>
              <a:rPr lang="en-US" sz="1400" dirty="0">
                <a:cs typeface="Arial" charset="0"/>
              </a:rPr>
              <a:t>→</a:t>
            </a:r>
            <a:r>
              <a:rPr lang="en-US" sz="1400" dirty="0"/>
              <a:t> 1365 mm</a:t>
            </a:r>
          </a:p>
          <a:p>
            <a:pPr marL="783372" lvl="1" indent="-293764">
              <a:buSzPct val="75000"/>
              <a:buFont typeface="Symbol" charset="0"/>
              <a:buChar char=""/>
              <a:tabLst>
                <a:tab pos="656650" algn="l"/>
                <a:tab pos="1313299" algn="l"/>
                <a:tab pos="1969949" algn="l"/>
                <a:tab pos="2626599" algn="l"/>
              </a:tabLst>
            </a:pPr>
            <a:r>
              <a:rPr lang="en-US" sz="1400" dirty="0"/>
              <a:t>TPC Half Z 2350 </a:t>
            </a:r>
            <a:r>
              <a:rPr lang="en-US" sz="1400" dirty="0">
                <a:cs typeface="Arial" charset="0"/>
              </a:rPr>
              <a:t>→</a:t>
            </a:r>
            <a:r>
              <a:rPr lang="en-US" sz="1400" dirty="0"/>
              <a:t> 1900 mm</a:t>
            </a:r>
          </a:p>
          <a:p>
            <a:pPr marL="783372" lvl="1" indent="-293764">
              <a:buSzPct val="75000"/>
              <a:buFont typeface="Symbol" charset="0"/>
              <a:buChar char=""/>
              <a:tabLst>
                <a:tab pos="656650" algn="l"/>
                <a:tab pos="1313299" algn="l"/>
                <a:tab pos="1969949" algn="l"/>
                <a:tab pos="2626599" algn="l"/>
              </a:tabLst>
            </a:pPr>
            <a:r>
              <a:rPr lang="en-US" sz="1400" dirty="0"/>
              <a:t>HCAL Layer </a:t>
            </a:r>
            <a:r>
              <a:rPr lang="en-US" sz="1400" dirty="0" err="1"/>
              <a:t>Num</a:t>
            </a:r>
            <a:r>
              <a:rPr lang="en-US" sz="1400" dirty="0"/>
              <a:t>: 48 </a:t>
            </a:r>
            <a:r>
              <a:rPr lang="en-US" sz="1400" dirty="0">
                <a:cs typeface="Arial" charset="0"/>
              </a:rPr>
              <a:t>→</a:t>
            </a:r>
            <a:r>
              <a:rPr lang="en-US" sz="1400" dirty="0"/>
              <a:t> 40 (?)</a:t>
            </a:r>
          </a:p>
          <a:p>
            <a:pPr marL="783372" lvl="1" indent="-293764">
              <a:buSzPct val="75000"/>
              <a:buFont typeface="Symbol" charset="0"/>
              <a:buChar char=""/>
              <a:tabLst>
                <a:tab pos="656650" algn="l"/>
                <a:tab pos="1313299" algn="l"/>
                <a:tab pos="1969949" algn="l"/>
                <a:tab pos="2626599" algn="l"/>
              </a:tabLst>
            </a:pPr>
            <a:r>
              <a:rPr lang="en-US" sz="1400" dirty="0"/>
              <a:t>ECAL Layer </a:t>
            </a:r>
            <a:r>
              <a:rPr lang="en-US" sz="1400" dirty="0" err="1"/>
              <a:t>Num</a:t>
            </a:r>
            <a:r>
              <a:rPr lang="en-US" sz="1400" dirty="0"/>
              <a:t>: 30 </a:t>
            </a:r>
            <a:r>
              <a:rPr lang="en-US" sz="1400" dirty="0">
                <a:cs typeface="Arial" charset="0"/>
              </a:rPr>
              <a:t>→</a:t>
            </a:r>
            <a:r>
              <a:rPr lang="en-US" sz="1400" dirty="0"/>
              <a:t> 16 (?)</a:t>
            </a:r>
          </a:p>
          <a:p>
            <a:pPr marL="783372" lvl="1" indent="-293764">
              <a:buSzPct val="75000"/>
              <a:buFont typeface="Symbol" charset="0"/>
              <a:buChar char=""/>
              <a:tabLst>
                <a:tab pos="656650" algn="l"/>
                <a:tab pos="1313299" algn="l"/>
                <a:tab pos="1969949" algn="l"/>
                <a:tab pos="2626599" algn="l"/>
              </a:tabLst>
            </a:pPr>
            <a:r>
              <a:rPr lang="en-US" sz="1400" dirty="0"/>
              <a:t>ECAL/HCAL Cell Size: 5/10 mm </a:t>
            </a:r>
            <a:r>
              <a:rPr lang="en-US" sz="1400" dirty="0">
                <a:cs typeface="Arial" charset="0"/>
              </a:rPr>
              <a:t>→</a:t>
            </a:r>
            <a:r>
              <a:rPr lang="en-US" sz="1400" dirty="0"/>
              <a:t> 20 mm</a:t>
            </a:r>
          </a:p>
          <a:p>
            <a:pPr marL="783372" lvl="1" indent="-293764">
              <a:buSzPct val="75000"/>
              <a:buFont typeface="Symbol" charset="0"/>
              <a:buChar char=""/>
              <a:tabLst>
                <a:tab pos="656650" algn="l"/>
                <a:tab pos="1313299" algn="l"/>
                <a:tab pos="1969949" algn="l"/>
                <a:tab pos="2626599" algn="l"/>
              </a:tabLst>
            </a:pPr>
            <a:r>
              <a:rPr lang="en-US" sz="1400" dirty="0"/>
              <a:t>B Field: 3.5 T </a:t>
            </a:r>
            <a:r>
              <a:rPr lang="en-US" sz="1400" dirty="0">
                <a:cs typeface="Arial" charset="0"/>
              </a:rPr>
              <a:t>→</a:t>
            </a:r>
            <a:r>
              <a:rPr lang="en-US" sz="1400" dirty="0"/>
              <a:t> 3 T (?)</a:t>
            </a:r>
          </a:p>
          <a:p>
            <a:pPr marL="783372" lvl="1" indent="-293764">
              <a:buSzPct val="75000"/>
              <a:buFont typeface="Symbol" charset="0"/>
              <a:buChar char=""/>
              <a:tabLst>
                <a:tab pos="656650" algn="l"/>
                <a:tab pos="1313299" algn="l"/>
                <a:tab pos="1969949" algn="l"/>
                <a:tab pos="2626599" algn="l"/>
              </a:tabLst>
            </a:pPr>
            <a:r>
              <a:rPr lang="en-US" sz="1400" b="1" dirty="0">
                <a:solidFill>
                  <a:srgbClr val="FF3300"/>
                </a:solidFill>
              </a:rPr>
              <a:t>L*: 3.5 m </a:t>
            </a:r>
            <a:r>
              <a:rPr lang="en-US" sz="1400" b="1" dirty="0">
                <a:solidFill>
                  <a:srgbClr val="FF3300"/>
                </a:solidFill>
                <a:cs typeface="Arial" charset="0"/>
              </a:rPr>
              <a:t>→</a:t>
            </a:r>
            <a:r>
              <a:rPr lang="en-US" sz="1400" b="1" dirty="0">
                <a:solidFill>
                  <a:srgbClr val="FF3300"/>
                </a:solidFill>
              </a:rPr>
              <a:t> 1.5 m </a:t>
            </a:r>
          </a:p>
          <a:p>
            <a:pPr marL="391686" indent="-293764">
              <a:buSzPct val="45000"/>
              <a:buFont typeface="Wingdings" charset="0"/>
              <a:buChar char=""/>
              <a:tabLst>
                <a:tab pos="656650" algn="l"/>
                <a:tab pos="1313299" algn="l"/>
                <a:tab pos="1969949" algn="l"/>
                <a:tab pos="2626599" algn="l"/>
              </a:tabLst>
            </a:pPr>
            <a:r>
              <a:rPr lang="en-US" sz="1400" dirty="0"/>
              <a:t>Validation: </a:t>
            </a:r>
          </a:p>
          <a:p>
            <a:pPr marL="783372" lvl="1" indent="-293764">
              <a:buSzPct val="75000"/>
              <a:buFont typeface="Symbol" charset="0"/>
              <a:buChar char=""/>
              <a:tabLst>
                <a:tab pos="656650" algn="l"/>
                <a:tab pos="1313299" algn="l"/>
                <a:tab pos="1969949" algn="l"/>
                <a:tab pos="2626599" algn="l"/>
              </a:tabLst>
            </a:pPr>
            <a:r>
              <a:rPr lang="en-US" sz="1400" dirty="0"/>
              <a:t>How much luminosity we can achieve with L* = 1.5 m</a:t>
            </a:r>
            <a:r>
              <a:rPr lang="en-US" sz="1400" dirty="0">
                <a:solidFill>
                  <a:srgbClr val="FF0000"/>
                </a:solidFill>
              </a:rPr>
              <a:t> ???</a:t>
            </a:r>
          </a:p>
          <a:p>
            <a:pPr marL="391686" indent="-293764">
              <a:buSzPct val="45000"/>
              <a:buFont typeface="Wingdings" charset="0"/>
              <a:buChar char=""/>
              <a:tabLst>
                <a:tab pos="656650" algn="l"/>
                <a:tab pos="1313299" algn="l"/>
                <a:tab pos="1969949" algn="l"/>
                <a:tab pos="2626599" algn="l"/>
              </a:tabLst>
            </a:pPr>
            <a:r>
              <a:rPr lang="en-US" sz="1400" dirty="0"/>
              <a:t>Simulation: Geometry implemented</a:t>
            </a:r>
          </a:p>
        </p:txBody>
      </p:sp>
      <p:sp>
        <p:nvSpPr>
          <p:cNvPr id="11268" name="Text Box 4"/>
          <p:cNvSpPr txBox="1">
            <a:spLocks noChangeArrowheads="1"/>
          </p:cNvSpPr>
          <p:nvPr/>
        </p:nvSpPr>
        <p:spPr bwMode="auto">
          <a:xfrm>
            <a:off x="7405741" y="6139351"/>
            <a:ext cx="1215360" cy="2880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3620" rIns="81639" bIns="40820"/>
          <a:lstStyle>
            <a:lvl1pPr>
              <a:tabLst>
                <a:tab pos="723900" algn="l"/>
                <a:tab pos="1447800" algn="l"/>
                <a:tab pos="2171700" algn="l"/>
              </a:tabLst>
              <a:defRPr>
                <a:solidFill>
                  <a:srgbClr val="000000"/>
                </a:solidFill>
                <a:latin typeface="Arial" charset="0"/>
                <a:ea typeface="SimSun" charset="0"/>
                <a:cs typeface="SimSun" charset="0"/>
              </a:defRPr>
            </a:lvl1pPr>
            <a:lvl2pPr>
              <a:tabLst>
                <a:tab pos="723900" algn="l"/>
                <a:tab pos="1447800" algn="l"/>
                <a:tab pos="2171700" algn="l"/>
              </a:tabLst>
              <a:defRPr>
                <a:solidFill>
                  <a:srgbClr val="000000"/>
                </a:solidFill>
                <a:latin typeface="Arial" charset="0"/>
                <a:ea typeface="SimSun" charset="0"/>
                <a:cs typeface="SimSun" charset="0"/>
              </a:defRPr>
            </a:lvl2pPr>
            <a:lvl3pPr>
              <a:tabLst>
                <a:tab pos="723900" algn="l"/>
                <a:tab pos="1447800" algn="l"/>
                <a:tab pos="2171700" algn="l"/>
              </a:tabLst>
              <a:defRPr>
                <a:solidFill>
                  <a:srgbClr val="000000"/>
                </a:solidFill>
                <a:latin typeface="Arial" charset="0"/>
                <a:ea typeface="SimSun" charset="0"/>
                <a:cs typeface="SimSun" charset="0"/>
              </a:defRPr>
            </a:lvl3pPr>
            <a:lvl4pPr>
              <a:tabLst>
                <a:tab pos="723900" algn="l"/>
                <a:tab pos="1447800" algn="l"/>
                <a:tab pos="2171700" algn="l"/>
              </a:tabLst>
              <a:defRPr>
                <a:solidFill>
                  <a:srgbClr val="000000"/>
                </a:solidFill>
                <a:latin typeface="Arial" charset="0"/>
                <a:ea typeface="SimSun" charset="0"/>
                <a:cs typeface="SimSun" charset="0"/>
              </a:defRPr>
            </a:lvl4pPr>
            <a:lvl5pPr>
              <a:tabLst>
                <a:tab pos="723900" algn="l"/>
                <a:tab pos="1447800" algn="l"/>
                <a:tab pos="21717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SimSun" charset="0"/>
                <a:cs typeface="SimSun" charset="0"/>
              </a:defRPr>
            </a:lvl9pPr>
          </a:lstStyle>
          <a:p>
            <a:pPr defTabSz="914210"/>
            <a:r>
              <a:rPr lang="en-US" sz="1500" i="1" dirty="0" smtClean="0">
                <a:solidFill>
                  <a:srgbClr val="00B0F0"/>
                </a:solidFill>
              </a:rPr>
              <a:t>Gang Li</a:t>
            </a:r>
            <a:endParaRPr lang="en-US" sz="1500" i="1" dirty="0">
              <a:solidFill>
                <a:srgbClr val="00B0F0"/>
              </a:solidFill>
            </a:endParaRPr>
          </a:p>
        </p:txBody>
      </p:sp>
      <p:sp>
        <p:nvSpPr>
          <p:cNvPr id="8" name="标题 1"/>
          <p:cNvSpPr txBox="1">
            <a:spLocks/>
          </p:cNvSpPr>
          <p:nvPr/>
        </p:nvSpPr>
        <p:spPr>
          <a:xfrm>
            <a:off x="404471" y="152400"/>
            <a:ext cx="8229600" cy="72547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000" b="1" dirty="0" smtClean="0">
                <a:solidFill>
                  <a:srgbClr val="0000FF"/>
                </a:solidFill>
                <a:latin typeface="Arial" pitchFamily="34" charset="0"/>
                <a:ea typeface="黑体" pitchFamily="49" charset="-122"/>
                <a:cs typeface="Arial" pitchFamily="34" charset="0"/>
              </a:rPr>
              <a:t>CEPC Detector</a:t>
            </a:r>
            <a:endParaRPr lang="zh-CN" altLang="en-US" sz="3000" b="1" dirty="0">
              <a:solidFill>
                <a:srgbClr val="0000FF"/>
              </a:solidFill>
              <a:latin typeface="Arial" pitchFamily="34" charset="0"/>
              <a:ea typeface="黑体" pitchFamily="49" charset="-122"/>
              <a:cs typeface="Arial" pitchFamily="34" charset="0"/>
            </a:endParaRPr>
          </a:p>
        </p:txBody>
      </p:sp>
      <p:cxnSp>
        <p:nvCxnSpPr>
          <p:cNvPr id="9" name="直接连接符 8"/>
          <p:cNvCxnSpPr/>
          <p:nvPr/>
        </p:nvCxnSpPr>
        <p:spPr>
          <a:xfrm>
            <a:off x="528536" y="762000"/>
            <a:ext cx="8215370" cy="1588"/>
          </a:xfrm>
          <a:prstGeom prst="line">
            <a:avLst/>
          </a:prstGeom>
          <a:noFill/>
          <a:ln w="19050" cap="flat" cmpd="sng" algn="ctr">
            <a:solidFill>
              <a:srgbClr val="AB4500"/>
            </a:solidFill>
            <a:prstDash val="solid"/>
            <a:bevel/>
          </a:ln>
          <a:effectLst/>
        </p:spPr>
      </p:cxnSp>
      <p:sp>
        <p:nvSpPr>
          <p:cNvPr id="10" name="TextBox 9"/>
          <p:cNvSpPr txBox="1"/>
          <p:nvPr/>
        </p:nvSpPr>
        <p:spPr>
          <a:xfrm>
            <a:off x="5791200" y="930635"/>
            <a:ext cx="3043847" cy="369332"/>
          </a:xfrm>
          <a:prstGeom prst="rect">
            <a:avLst/>
          </a:prstGeom>
          <a:noFill/>
        </p:spPr>
        <p:txBody>
          <a:bodyPr wrap="none" rtlCol="0">
            <a:spAutoFit/>
          </a:bodyPr>
          <a:lstStyle/>
          <a:p>
            <a:r>
              <a:rPr lang="en-US" altLang="zh-CN" dirty="0">
                <a:solidFill>
                  <a:prstClr val="black"/>
                </a:solidFill>
              </a:rPr>
              <a:t>n</a:t>
            </a:r>
            <a:r>
              <a:rPr lang="en-US" altLang="zh-CN" dirty="0" smtClean="0">
                <a:solidFill>
                  <a:prstClr val="black"/>
                </a:solidFill>
              </a:rPr>
              <a:t>o power-pulsing - continuous</a:t>
            </a:r>
            <a:endParaRPr lang="zh-CN" altLang="en-US" dirty="0">
              <a:solidFill>
                <a:prstClr val="black"/>
              </a:solidFill>
            </a:endParaRPr>
          </a:p>
        </p:txBody>
      </p:sp>
    </p:spTree>
    <p:extLst>
      <p:ext uri="{BB962C8B-B14F-4D97-AF65-F5344CB8AC3E}">
        <p14:creationId xmlns:p14="http://schemas.microsoft.com/office/powerpoint/2010/main" val="1830714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90600" y="762000"/>
            <a:ext cx="7520880" cy="5708377"/>
            <a:chOff x="323528" y="260648"/>
            <a:chExt cx="8568952" cy="6480720"/>
          </a:xfrm>
        </p:grpSpPr>
        <p:graphicFrame>
          <p:nvGraphicFramePr>
            <p:cNvPr id="2" name="图示 1"/>
            <p:cNvGraphicFramePr/>
            <p:nvPr>
              <p:extLst>
                <p:ext uri="{D42A27DB-BD31-4B8C-83A1-F6EECF244321}">
                  <p14:modId xmlns:p14="http://schemas.microsoft.com/office/powerpoint/2010/main" val="2369305881"/>
                </p:ext>
              </p:extLst>
            </p:nvPr>
          </p:nvGraphicFramePr>
          <p:xfrm>
            <a:off x="323528" y="260648"/>
            <a:ext cx="8568952" cy="6480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组合 7"/>
            <p:cNvGrpSpPr/>
            <p:nvPr/>
          </p:nvGrpSpPr>
          <p:grpSpPr>
            <a:xfrm>
              <a:off x="395536" y="908720"/>
              <a:ext cx="2592288" cy="504000"/>
              <a:chOff x="395536" y="908720"/>
              <a:chExt cx="2592288" cy="504000"/>
            </a:xfrm>
          </p:grpSpPr>
          <p:sp>
            <p:nvSpPr>
              <p:cNvPr id="4" name="矩形 3"/>
              <p:cNvSpPr/>
              <p:nvPr/>
            </p:nvSpPr>
            <p:spPr>
              <a:xfrm>
                <a:off x="395536" y="908720"/>
                <a:ext cx="2592288" cy="50400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TextBox 5"/>
              <p:cNvSpPr txBox="1"/>
              <p:nvPr/>
            </p:nvSpPr>
            <p:spPr>
              <a:xfrm>
                <a:off x="1007604" y="1032991"/>
                <a:ext cx="1368152" cy="307777"/>
              </a:xfrm>
              <a:prstGeom prst="rect">
                <a:avLst/>
              </a:prstGeom>
              <a:noFill/>
            </p:spPr>
            <p:txBody>
              <a:bodyPr wrap="square" rtlCol="0">
                <a:spAutoFit/>
              </a:bodyPr>
              <a:lstStyle/>
              <a:p>
                <a:pPr algn="ctr"/>
                <a:r>
                  <a:rPr lang="zh-CN" altLang="en-US" sz="1400" b="1" dirty="0" smtClean="0">
                    <a:solidFill>
                      <a:prstClr val="white"/>
                    </a:solidFill>
                    <a:latin typeface="黑体" panose="02010609060101010101" pitchFamily="49" charset="-122"/>
                    <a:ea typeface="黑体" panose="02010609060101010101" pitchFamily="49" charset="-122"/>
                  </a:rPr>
                  <a:t>加速器</a:t>
                </a:r>
                <a:endParaRPr lang="zh-CN" altLang="en-US" sz="1400" b="1" dirty="0">
                  <a:solidFill>
                    <a:prstClr val="white"/>
                  </a:solidFill>
                  <a:latin typeface="黑体" panose="02010609060101010101" pitchFamily="49" charset="-122"/>
                  <a:ea typeface="黑体" panose="02010609060101010101" pitchFamily="49" charset="-122"/>
                </a:endParaRPr>
              </a:p>
            </p:txBody>
          </p:sp>
        </p:grpSp>
      </p:grpSp>
      <p:sp>
        <p:nvSpPr>
          <p:cNvPr id="7" name="Rectangle 3"/>
          <p:cNvSpPr/>
          <p:nvPr/>
        </p:nvSpPr>
        <p:spPr>
          <a:xfrm>
            <a:off x="0" y="-12145"/>
            <a:ext cx="9144000" cy="584775"/>
          </a:xfrm>
          <a:prstGeom prst="rect">
            <a:avLst/>
          </a:prstGeom>
          <a:solidFill>
            <a:schemeClr val="tx2">
              <a:lumMod val="40000"/>
              <a:lumOff val="60000"/>
            </a:schemeClr>
          </a:solidFill>
        </p:spPr>
        <p:txBody>
          <a:bodyPr wrap="square">
            <a:spAutoFit/>
          </a:bodyPr>
          <a:lstStyle/>
          <a:p>
            <a:pPr algn="ctr"/>
            <a:r>
              <a:rPr lang="en-US" altLang="zh-CN" sz="3200" b="1" dirty="0" smtClean="0">
                <a:solidFill>
                  <a:srgbClr val="0000FF"/>
                </a:solidFill>
                <a:latin typeface="Times New Roman" pitchFamily="18" charset="0"/>
                <a:cs typeface="Times New Roman" pitchFamily="18" charset="0"/>
              </a:rPr>
              <a:t>CEPC </a:t>
            </a:r>
            <a:r>
              <a:rPr lang="en-US" altLang="zh-CN" sz="3200" b="1" dirty="0" smtClean="0">
                <a:solidFill>
                  <a:srgbClr val="0000FF"/>
                </a:solidFill>
                <a:latin typeface="Times New Roman" pitchFamily="18" charset="0"/>
                <a:cs typeface="Times New Roman" pitchFamily="18" charset="0"/>
              </a:rPr>
              <a:t>Organization </a:t>
            </a:r>
            <a:r>
              <a:rPr lang="en-US" altLang="zh-CN" sz="2800" dirty="0" smtClean="0">
                <a:solidFill>
                  <a:srgbClr val="7030A0"/>
                </a:solidFill>
                <a:latin typeface="Times New Roman" pitchFamily="18" charset="0"/>
                <a:cs typeface="Times New Roman" pitchFamily="18" charset="0"/>
              </a:rPr>
              <a:t>alignment of IHEP groups</a:t>
            </a:r>
            <a:endParaRPr lang="en-US" sz="2800" dirty="0">
              <a:solidFill>
                <a:srgbClr val="7030A0"/>
              </a:solidFill>
              <a:latin typeface="Times New Roman" pitchFamily="18" charset="0"/>
              <a:cs typeface="Times New Roman" pitchFamily="18" charset="0"/>
            </a:endParaRPr>
          </a:p>
        </p:txBody>
      </p:sp>
      <p:sp>
        <p:nvSpPr>
          <p:cNvPr id="3" name="TextBox 2"/>
          <p:cNvSpPr txBox="1"/>
          <p:nvPr/>
        </p:nvSpPr>
        <p:spPr>
          <a:xfrm>
            <a:off x="1219200" y="963506"/>
            <a:ext cx="1235146" cy="369332"/>
          </a:xfrm>
          <a:prstGeom prst="rect">
            <a:avLst/>
          </a:prstGeom>
          <a:noFill/>
        </p:spPr>
        <p:txBody>
          <a:bodyPr wrap="none" rtlCol="0">
            <a:spAutoFit/>
          </a:bodyPr>
          <a:lstStyle/>
          <a:p>
            <a:r>
              <a:rPr lang="en-US" altLang="zh-CN" dirty="0" smtClean="0">
                <a:solidFill>
                  <a:srgbClr val="C00000"/>
                </a:solidFill>
              </a:rPr>
              <a:t>accelerator</a:t>
            </a:r>
            <a:endParaRPr lang="zh-CN" altLang="en-US" dirty="0">
              <a:solidFill>
                <a:srgbClr val="C00000"/>
              </a:solidFill>
            </a:endParaRPr>
          </a:p>
        </p:txBody>
      </p:sp>
      <p:sp>
        <p:nvSpPr>
          <p:cNvPr id="10" name="TextBox 9"/>
          <p:cNvSpPr txBox="1"/>
          <p:nvPr/>
        </p:nvSpPr>
        <p:spPr>
          <a:xfrm>
            <a:off x="5486400" y="686507"/>
            <a:ext cx="1168397" cy="646331"/>
          </a:xfrm>
          <a:prstGeom prst="rect">
            <a:avLst/>
          </a:prstGeom>
          <a:noFill/>
        </p:spPr>
        <p:txBody>
          <a:bodyPr wrap="none" rtlCol="0">
            <a:spAutoFit/>
          </a:bodyPr>
          <a:lstStyle/>
          <a:p>
            <a:r>
              <a:rPr lang="en-US" altLang="zh-CN" dirty="0" smtClean="0">
                <a:solidFill>
                  <a:srgbClr val="C00000"/>
                </a:solidFill>
              </a:rPr>
              <a:t>detector-</a:t>
            </a:r>
          </a:p>
          <a:p>
            <a:r>
              <a:rPr lang="en-US" altLang="zh-CN" dirty="0" smtClean="0">
                <a:solidFill>
                  <a:srgbClr val="C00000"/>
                </a:solidFill>
              </a:rPr>
              <a:t>simulation</a:t>
            </a:r>
            <a:endParaRPr lang="zh-CN" altLang="en-US" dirty="0">
              <a:solidFill>
                <a:srgbClr val="C00000"/>
              </a:solidFill>
            </a:endParaRPr>
          </a:p>
        </p:txBody>
      </p:sp>
      <p:sp>
        <p:nvSpPr>
          <p:cNvPr id="11" name="TextBox 10"/>
          <p:cNvSpPr txBox="1"/>
          <p:nvPr/>
        </p:nvSpPr>
        <p:spPr>
          <a:xfrm>
            <a:off x="6553200" y="888301"/>
            <a:ext cx="806183" cy="369332"/>
          </a:xfrm>
          <a:prstGeom prst="rect">
            <a:avLst/>
          </a:prstGeom>
          <a:noFill/>
        </p:spPr>
        <p:txBody>
          <a:bodyPr wrap="none" rtlCol="0">
            <a:spAutoFit/>
          </a:bodyPr>
          <a:lstStyle/>
          <a:p>
            <a:r>
              <a:rPr lang="en-US" altLang="zh-CN" dirty="0" smtClean="0">
                <a:solidFill>
                  <a:srgbClr val="C00000"/>
                </a:solidFill>
              </a:rPr>
              <a:t>theory</a:t>
            </a:r>
            <a:endParaRPr lang="zh-CN" altLang="en-US" dirty="0">
              <a:solidFill>
                <a:srgbClr val="C00000"/>
              </a:solidFill>
            </a:endParaRPr>
          </a:p>
        </p:txBody>
      </p:sp>
      <p:sp>
        <p:nvSpPr>
          <p:cNvPr id="12" name="TextBox 11"/>
          <p:cNvSpPr txBox="1"/>
          <p:nvPr/>
        </p:nvSpPr>
        <p:spPr>
          <a:xfrm>
            <a:off x="7543800" y="686507"/>
            <a:ext cx="1300356" cy="646331"/>
          </a:xfrm>
          <a:prstGeom prst="rect">
            <a:avLst/>
          </a:prstGeom>
          <a:noFill/>
        </p:spPr>
        <p:txBody>
          <a:bodyPr wrap="none" rtlCol="0">
            <a:spAutoFit/>
          </a:bodyPr>
          <a:lstStyle/>
          <a:p>
            <a:r>
              <a:rPr lang="en-US" altLang="zh-CN" dirty="0">
                <a:solidFill>
                  <a:srgbClr val="C00000"/>
                </a:solidFill>
              </a:rPr>
              <a:t>e</a:t>
            </a:r>
            <a:r>
              <a:rPr lang="en-US" altLang="zh-CN" dirty="0" smtClean="0">
                <a:solidFill>
                  <a:srgbClr val="C00000"/>
                </a:solidFill>
              </a:rPr>
              <a:t>ngineering</a:t>
            </a:r>
          </a:p>
          <a:p>
            <a:r>
              <a:rPr lang="en-US" altLang="zh-CN" dirty="0" smtClean="0">
                <a:solidFill>
                  <a:srgbClr val="C00000"/>
                </a:solidFill>
              </a:rPr>
              <a:t> &amp; support</a:t>
            </a:r>
            <a:endParaRPr lang="zh-CN" altLang="en-US" dirty="0">
              <a:solidFill>
                <a:srgbClr val="C00000"/>
              </a:solidFill>
            </a:endParaRPr>
          </a:p>
        </p:txBody>
      </p:sp>
      <p:sp>
        <p:nvSpPr>
          <p:cNvPr id="5" name="矩形 4"/>
          <p:cNvSpPr/>
          <p:nvPr/>
        </p:nvSpPr>
        <p:spPr>
          <a:xfrm>
            <a:off x="6705600" y="2971800"/>
            <a:ext cx="1488378"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TextBox 12"/>
          <p:cNvSpPr txBox="1"/>
          <p:nvPr/>
        </p:nvSpPr>
        <p:spPr>
          <a:xfrm>
            <a:off x="6956291" y="4038599"/>
            <a:ext cx="2154446" cy="1277273"/>
          </a:xfrm>
          <a:prstGeom prst="rect">
            <a:avLst/>
          </a:prstGeom>
          <a:noFill/>
        </p:spPr>
        <p:txBody>
          <a:bodyPr wrap="square" rtlCol="0">
            <a:spAutoFit/>
          </a:bodyPr>
          <a:lstStyle/>
          <a:p>
            <a:r>
              <a:rPr lang="en-US" altLang="zh-CN" b="1" dirty="0" smtClean="0">
                <a:solidFill>
                  <a:srgbClr val="2E9238"/>
                </a:solidFill>
              </a:rPr>
              <a:t>at IHEP  </a:t>
            </a:r>
          </a:p>
          <a:p>
            <a:pPr>
              <a:spcBef>
                <a:spcPts val="600"/>
              </a:spcBef>
            </a:pPr>
            <a:r>
              <a:rPr lang="en-US" altLang="zh-CN" dirty="0" smtClean="0">
                <a:solidFill>
                  <a:srgbClr val="FF0000"/>
                </a:solidFill>
              </a:rPr>
              <a:t>groups and leaders </a:t>
            </a:r>
          </a:p>
          <a:p>
            <a:r>
              <a:rPr lang="en-US" altLang="zh-CN" dirty="0" smtClean="0">
                <a:solidFill>
                  <a:srgbClr val="FF0000"/>
                </a:solidFill>
              </a:rPr>
              <a:t>are required to take</a:t>
            </a:r>
          </a:p>
          <a:p>
            <a:r>
              <a:rPr lang="en-US" altLang="zh-CN" dirty="0" smtClean="0">
                <a:solidFill>
                  <a:srgbClr val="FF0000"/>
                </a:solidFill>
              </a:rPr>
              <a:t>up real CEPC R&amp;D </a:t>
            </a:r>
            <a:endParaRPr lang="zh-CN" altLang="en-US" dirty="0">
              <a:solidFill>
                <a:srgbClr val="FF0000"/>
              </a:solidFill>
            </a:endParaRPr>
          </a:p>
        </p:txBody>
      </p:sp>
    </p:spTree>
    <p:extLst>
      <p:ext uri="{BB962C8B-B14F-4D97-AF65-F5344CB8AC3E}">
        <p14:creationId xmlns:p14="http://schemas.microsoft.com/office/powerpoint/2010/main" val="309960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4949" y="2438400"/>
            <a:ext cx="8526501" cy="2246769"/>
          </a:xfrm>
          <a:prstGeom prst="rect">
            <a:avLst/>
          </a:prstGeom>
          <a:noFill/>
        </p:spPr>
        <p:txBody>
          <a:bodyPr wrap="none" rtlCol="0">
            <a:spAutoFit/>
          </a:bodyPr>
          <a:lstStyle/>
          <a:p>
            <a:pPr marL="457200" indent="-457200">
              <a:buFont typeface="Arial" panose="020B0604020202020204" pitchFamily="34" charset="0"/>
              <a:buChar char="•"/>
            </a:pPr>
            <a:r>
              <a:rPr lang="en-US" altLang="zh-CN" sz="2800" b="1" dirty="0">
                <a:solidFill>
                  <a:srgbClr val="C00000"/>
                </a:solidFill>
              </a:rPr>
              <a:t>G</a:t>
            </a:r>
            <a:r>
              <a:rPr lang="en-US" altLang="zh-CN" sz="2800" b="1" dirty="0" smtClean="0">
                <a:solidFill>
                  <a:srgbClr val="C00000"/>
                </a:solidFill>
              </a:rPr>
              <a:t>etting preliminary answers to critical questions</a:t>
            </a:r>
          </a:p>
          <a:p>
            <a:pPr marL="457200" indent="-457200">
              <a:buFont typeface="Arial" panose="020B0604020202020204" pitchFamily="34" charset="0"/>
              <a:buChar char="•"/>
            </a:pPr>
            <a:r>
              <a:rPr lang="en-US" altLang="zh-CN" sz="2800" b="1" dirty="0" smtClean="0">
                <a:solidFill>
                  <a:srgbClr val="C00000"/>
                </a:solidFill>
              </a:rPr>
              <a:t>Identify critical physics, technologies &amp; tools for R&amp;D</a:t>
            </a:r>
          </a:p>
          <a:p>
            <a:pPr marL="457200" indent="-457200">
              <a:buFont typeface="Arial" panose="020B0604020202020204" pitchFamily="34" charset="0"/>
              <a:buChar char="•"/>
            </a:pPr>
            <a:r>
              <a:rPr lang="en-US" altLang="zh-CN" sz="2800" b="1" dirty="0" smtClean="0">
                <a:solidFill>
                  <a:srgbClr val="C00000"/>
                </a:solidFill>
              </a:rPr>
              <a:t>Develop estimates for R&amp;D costs</a:t>
            </a:r>
          </a:p>
          <a:p>
            <a:pPr marL="457200" indent="-457200">
              <a:buFont typeface="Arial" panose="020B0604020202020204" pitchFamily="34" charset="0"/>
              <a:buChar char="•"/>
            </a:pPr>
            <a:endParaRPr lang="en-US" altLang="zh-CN" sz="2800" b="1" dirty="0">
              <a:solidFill>
                <a:srgbClr val="C00000"/>
              </a:solidFill>
            </a:endParaRPr>
          </a:p>
          <a:p>
            <a:r>
              <a:rPr lang="en-US" altLang="zh-CN" sz="2800" b="1" dirty="0" smtClean="0">
                <a:solidFill>
                  <a:srgbClr val="C00000"/>
                </a:solidFill>
              </a:rPr>
              <a:t>	</a:t>
            </a:r>
            <a:r>
              <a:rPr lang="en-US" altLang="zh-CN" sz="2800" b="1" dirty="0" smtClean="0">
                <a:solidFill>
                  <a:srgbClr val="0070C0"/>
                </a:solidFill>
              </a:rPr>
              <a:t>Document ready for 13</a:t>
            </a:r>
            <a:r>
              <a:rPr lang="en-US" altLang="zh-CN" sz="2800" b="1" baseline="30000" dirty="0" smtClean="0">
                <a:solidFill>
                  <a:srgbClr val="0070C0"/>
                </a:solidFill>
              </a:rPr>
              <a:t>th</a:t>
            </a:r>
            <a:r>
              <a:rPr lang="en-US" altLang="zh-CN" sz="2800" b="1" dirty="0" smtClean="0">
                <a:solidFill>
                  <a:srgbClr val="0070C0"/>
                </a:solidFill>
              </a:rPr>
              <a:t> 5 Year Plan (2015)</a:t>
            </a:r>
          </a:p>
        </p:txBody>
      </p:sp>
      <p:sp>
        <p:nvSpPr>
          <p:cNvPr id="6" name="Rectangle 3"/>
          <p:cNvSpPr/>
          <p:nvPr/>
        </p:nvSpPr>
        <p:spPr>
          <a:xfrm>
            <a:off x="3392202" y="941922"/>
            <a:ext cx="2656496" cy="584775"/>
          </a:xfrm>
          <a:prstGeom prst="rect">
            <a:avLst/>
          </a:prstGeom>
        </p:spPr>
        <p:txBody>
          <a:bodyPr wrap="none">
            <a:spAutoFit/>
          </a:bodyPr>
          <a:lstStyle/>
          <a:p>
            <a:r>
              <a:rPr lang="zh-CN" altLang="en-US" sz="3200" b="1" dirty="0" smtClean="0">
                <a:solidFill>
                  <a:srgbClr val="0000FF"/>
                </a:solidFill>
                <a:latin typeface="Times New Roman" pitchFamily="18" charset="0"/>
                <a:cs typeface="Times New Roman" pitchFamily="18" charset="0"/>
              </a:rPr>
              <a:t>初步概念设计</a:t>
            </a:r>
            <a:endParaRPr lang="en-US" sz="3200" b="1" dirty="0">
              <a:solidFill>
                <a:srgbClr val="0000FF"/>
              </a:solidFill>
              <a:latin typeface="Times New Roman" pitchFamily="18" charset="0"/>
              <a:cs typeface="Times New Roman" pitchFamily="18" charset="0"/>
            </a:endParaRPr>
          </a:p>
        </p:txBody>
      </p:sp>
      <p:sp>
        <p:nvSpPr>
          <p:cNvPr id="3" name="页脚占位符 2"/>
          <p:cNvSpPr>
            <a:spLocks noGrp="1"/>
          </p:cNvSpPr>
          <p:nvPr>
            <p:ph type="ftr" sz="quarter" idx="11"/>
          </p:nvPr>
        </p:nvSpPr>
        <p:spPr/>
        <p:txBody>
          <a:bodyPr/>
          <a:lstStyle/>
          <a:p>
            <a:r>
              <a:rPr lang="en-US" smtClean="0"/>
              <a:t>September 12, 2014</a:t>
            </a:r>
            <a:endParaRPr lang="en-US"/>
          </a:p>
        </p:txBody>
      </p:sp>
      <p:sp>
        <p:nvSpPr>
          <p:cNvPr id="4" name="矩形 3"/>
          <p:cNvSpPr/>
          <p:nvPr/>
        </p:nvSpPr>
        <p:spPr>
          <a:xfrm>
            <a:off x="533400" y="304800"/>
            <a:ext cx="8229600" cy="584775"/>
          </a:xfrm>
          <a:prstGeom prst="rect">
            <a:avLst/>
          </a:prstGeom>
        </p:spPr>
        <p:txBody>
          <a:bodyPr wrap="square">
            <a:spAutoFit/>
          </a:bodyPr>
          <a:lstStyle/>
          <a:p>
            <a:r>
              <a:rPr lang="en-US" altLang="zh-CN" sz="3200" dirty="0">
                <a:solidFill>
                  <a:srgbClr val="0000FF"/>
                </a:solidFill>
                <a:latin typeface="Times New Roman" pitchFamily="18" charset="0"/>
                <a:cs typeface="Times New Roman" pitchFamily="18" charset="0"/>
              </a:rPr>
              <a:t>Preliminary Conceptual Design </a:t>
            </a:r>
            <a:r>
              <a:rPr lang="en-US" altLang="zh-CN" sz="3200" dirty="0" smtClean="0">
                <a:solidFill>
                  <a:srgbClr val="0000FF"/>
                </a:solidFill>
                <a:latin typeface="Times New Roman" pitchFamily="18" charset="0"/>
                <a:cs typeface="Times New Roman" pitchFamily="18" charset="0"/>
              </a:rPr>
              <a:t>Report (</a:t>
            </a:r>
            <a:r>
              <a:rPr lang="en-US" altLang="zh-CN" sz="3200" b="1" dirty="0" err="1" smtClean="0">
                <a:solidFill>
                  <a:srgbClr val="0000FF"/>
                </a:solidFill>
                <a:latin typeface="Times New Roman" pitchFamily="18" charset="0"/>
                <a:cs typeface="Times New Roman" pitchFamily="18" charset="0"/>
              </a:rPr>
              <a:t>preCDR</a:t>
            </a:r>
            <a:r>
              <a:rPr lang="en-US" altLang="zh-CN" sz="3200" b="1" dirty="0" smtClean="0">
                <a:solidFill>
                  <a:srgbClr val="0000FF"/>
                </a:solidFill>
                <a:latin typeface="Times New Roman" pitchFamily="18" charset="0"/>
                <a:cs typeface="Times New Roman" pitchFamily="18" charset="0"/>
              </a:rPr>
              <a:t>)</a:t>
            </a:r>
            <a:r>
              <a:rPr lang="en-US" altLang="zh-CN" sz="3200" dirty="0" smtClean="0">
                <a:solidFill>
                  <a:srgbClr val="0000FF"/>
                </a:solidFill>
                <a:latin typeface="Times New Roman" pitchFamily="18" charset="0"/>
                <a:cs typeface="Times New Roman" pitchFamily="18" charset="0"/>
              </a:rPr>
              <a:t> </a:t>
            </a:r>
            <a:endParaRPr lang="zh-CN" altLang="en-US" sz="3200" dirty="0"/>
          </a:p>
        </p:txBody>
      </p:sp>
      <p:cxnSp>
        <p:nvCxnSpPr>
          <p:cNvPr id="7" name="直接连接符 6"/>
          <p:cNvCxnSpPr/>
          <p:nvPr/>
        </p:nvCxnSpPr>
        <p:spPr>
          <a:xfrm>
            <a:off x="519084" y="1555256"/>
            <a:ext cx="8215370" cy="1588"/>
          </a:xfrm>
          <a:prstGeom prst="line">
            <a:avLst/>
          </a:prstGeom>
          <a:noFill/>
          <a:ln w="19050" cap="flat" cmpd="sng" algn="ctr">
            <a:solidFill>
              <a:srgbClr val="AB4500"/>
            </a:solidFill>
            <a:prstDash val="solid"/>
            <a:bevel/>
          </a:ln>
          <a:effectLst/>
        </p:spPr>
      </p:cxnSp>
    </p:spTree>
    <p:extLst>
      <p:ext uri="{BB962C8B-B14F-4D97-AF65-F5344CB8AC3E}">
        <p14:creationId xmlns:p14="http://schemas.microsoft.com/office/powerpoint/2010/main" val="28656635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400" y="2514600"/>
            <a:ext cx="4529445" cy="707886"/>
          </a:xfrm>
          <a:prstGeom prst="rect">
            <a:avLst/>
          </a:prstGeom>
        </p:spPr>
        <p:txBody>
          <a:bodyPr wrap="none">
            <a:spAutoFit/>
          </a:bodyPr>
          <a:lstStyle/>
          <a:p>
            <a:r>
              <a:rPr lang="en-US" altLang="zh-CN" sz="4000" b="1" dirty="0" smtClean="0">
                <a:solidFill>
                  <a:srgbClr val="0000FF"/>
                </a:solidFill>
                <a:latin typeface="Times New Roman" pitchFamily="18" charset="0"/>
                <a:cs typeface="Times New Roman" pitchFamily="18" charset="0"/>
              </a:rPr>
              <a:t>Status and Progress</a:t>
            </a:r>
            <a:endParaRPr lang="en-US" sz="4000" b="1" dirty="0">
              <a:solidFill>
                <a:srgbClr val="0000FF"/>
              </a:solidFill>
              <a:latin typeface="Times New Roman" pitchFamily="18" charset="0"/>
              <a:cs typeface="Times New Roman" pitchFamily="18" charset="0"/>
            </a:endParaRPr>
          </a:p>
        </p:txBody>
      </p:sp>
      <p:sp>
        <p:nvSpPr>
          <p:cNvPr id="2" name="TextBox 1"/>
          <p:cNvSpPr txBox="1"/>
          <p:nvPr/>
        </p:nvSpPr>
        <p:spPr>
          <a:xfrm>
            <a:off x="3581400" y="3581400"/>
            <a:ext cx="1857111" cy="707886"/>
          </a:xfrm>
          <a:prstGeom prst="rect">
            <a:avLst/>
          </a:prstGeom>
          <a:noFill/>
        </p:spPr>
        <p:txBody>
          <a:bodyPr wrap="none" rtlCol="0">
            <a:spAutoFit/>
          </a:bodyPr>
          <a:lstStyle/>
          <a:p>
            <a:r>
              <a:rPr lang="en-US" altLang="zh-CN" sz="4000" dirty="0" smtClean="0">
                <a:solidFill>
                  <a:srgbClr val="C00000"/>
                </a:solidFill>
              </a:rPr>
              <a:t>THEORY</a:t>
            </a:r>
            <a:endParaRPr lang="zh-CN" altLang="en-US" sz="4000" dirty="0">
              <a:solidFill>
                <a:srgbClr val="C00000"/>
              </a:solidFill>
            </a:endParaRPr>
          </a:p>
        </p:txBody>
      </p:sp>
      <p:sp>
        <p:nvSpPr>
          <p:cNvPr id="3" name="页脚占位符 2"/>
          <p:cNvSpPr>
            <a:spLocks noGrp="1"/>
          </p:cNvSpPr>
          <p:nvPr>
            <p:ph type="ftr" sz="quarter" idx="11"/>
          </p:nvPr>
        </p:nvSpPr>
        <p:spPr/>
        <p:txBody>
          <a:bodyPr/>
          <a:lstStyle/>
          <a:p>
            <a:r>
              <a:rPr lang="en-US" smtClean="0">
                <a:solidFill>
                  <a:prstClr val="black">
                    <a:tint val="75000"/>
                  </a:prstClr>
                </a:solidFill>
              </a:rPr>
              <a:t>September 12, 2014</a:t>
            </a:r>
            <a:endParaRPr lang="en-US">
              <a:solidFill>
                <a:prstClr val="black">
                  <a:tint val="75000"/>
                </a:prstClr>
              </a:solidFill>
            </a:endParaRPr>
          </a:p>
        </p:txBody>
      </p:sp>
    </p:spTree>
    <p:extLst>
      <p:ext uri="{BB962C8B-B14F-4D97-AF65-F5344CB8AC3E}">
        <p14:creationId xmlns:p14="http://schemas.microsoft.com/office/powerpoint/2010/main" val="26729954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默认主题">
  <a:themeElements>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 1">
      <a:majorFont>
        <a:latin typeface="Comic Sans MS"/>
        <a:ea typeface="楷体_GB2312"/>
        <a:cs typeface=""/>
      </a:majorFont>
      <a:minorFont>
        <a:latin typeface="Calibri"/>
        <a:ea typeface="仿宋_GB2312"/>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默认主题">
  <a:themeElements>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 1">
      <a:majorFont>
        <a:latin typeface="Comic Sans MS"/>
        <a:ea typeface="楷体_GB2312"/>
        <a:cs typeface=""/>
      </a:majorFont>
      <a:minorFont>
        <a:latin typeface="Calibri"/>
        <a:ea typeface="仿宋_GB2312"/>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ou-IHEPZLYTH-BESCHF-April12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9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0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9258</TotalTime>
  <Words>4440</Words>
  <Application>Microsoft Office PowerPoint</Application>
  <PresentationFormat>全屏显示(4:3)</PresentationFormat>
  <Paragraphs>780</Paragraphs>
  <Slides>64</Slides>
  <Notes>13</Notes>
  <HiddenSlides>0</HiddenSlides>
  <MMClips>0</MMClips>
  <ScaleCrop>false</ScaleCrop>
  <HeadingPairs>
    <vt:vector size="6" baseType="variant">
      <vt:variant>
        <vt:lpstr>主题</vt:lpstr>
      </vt:variant>
      <vt:variant>
        <vt:i4>27</vt:i4>
      </vt:variant>
      <vt:variant>
        <vt:lpstr>嵌入 OLE 服务器</vt:lpstr>
      </vt:variant>
      <vt:variant>
        <vt:i4>3</vt:i4>
      </vt:variant>
      <vt:variant>
        <vt:lpstr>幻灯片标题</vt:lpstr>
      </vt:variant>
      <vt:variant>
        <vt:i4>64</vt:i4>
      </vt:variant>
    </vt:vector>
  </HeadingPairs>
  <TitlesOfParts>
    <vt:vector size="94" baseType="lpstr">
      <vt:lpstr>Office Theme</vt:lpstr>
      <vt:lpstr>Lou-IHEPZLYTH-BESCHF-April122013</vt:lpstr>
      <vt:lpstr>15_Office Theme</vt:lpstr>
      <vt:lpstr>Office 主题​​</vt:lpstr>
      <vt:lpstr>4_Office Theme</vt:lpstr>
      <vt:lpstr>17_Office Theme</vt:lpstr>
      <vt:lpstr>Office 主题</vt:lpstr>
      <vt:lpstr>2_Office 主题</vt:lpstr>
      <vt:lpstr>18_Office Theme</vt:lpstr>
      <vt:lpstr>3_Office 主题</vt:lpstr>
      <vt:lpstr>4_Office 主题</vt:lpstr>
      <vt:lpstr>5_Office 主题</vt:lpstr>
      <vt:lpstr>6_Office 主题</vt:lpstr>
      <vt:lpstr>7_Office 主题</vt:lpstr>
      <vt:lpstr>1_Office 主题​​</vt:lpstr>
      <vt:lpstr>2_Office 主题​​</vt:lpstr>
      <vt:lpstr>8_Office 主题</vt:lpstr>
      <vt:lpstr>默认主题</vt:lpstr>
      <vt:lpstr>1_默认主题</vt:lpstr>
      <vt:lpstr>9_Office 主题</vt:lpstr>
      <vt:lpstr>10_Office 主题</vt:lpstr>
      <vt:lpstr>19_Office Theme</vt:lpstr>
      <vt:lpstr>1_Office 主题</vt:lpstr>
      <vt:lpstr>1_Office Theme</vt:lpstr>
      <vt:lpstr>2_Office Theme</vt:lpstr>
      <vt:lpstr>3_Office Theme</vt:lpstr>
      <vt:lpstr>5_Office Theme</vt:lpstr>
      <vt:lpstr>公式</vt:lpstr>
      <vt:lpstr>Equation</vt:lpstr>
      <vt:lpstr>Acrobat Document</vt:lpstr>
      <vt:lpstr>PowerPoint 演示文稿</vt:lpstr>
      <vt:lpstr>PowerPoint 演示文稿</vt:lpstr>
      <vt:lpstr>PowerPoint 演示文稿</vt:lpstr>
      <vt:lpstr>PowerPoint 演示文稿</vt:lpstr>
      <vt:lpstr>PowerPoint 演示文稿</vt:lpstr>
      <vt:lpstr>Organization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IR optics with L*=1.5m</vt:lpstr>
      <vt:lpstr>R&amp;D plan of the 20 T accelerator magnets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Recent highlight: A full simulation - reconstruction chain is ready</vt:lpstr>
      <vt:lpstr>Pre CDR: Skelton of Simulation</vt:lpstr>
      <vt:lpstr>Status</vt:lpstr>
      <vt:lpstr>Higgs analysis at CEPC</vt:lpstr>
      <vt:lpstr>PowerPoint 演示文稿</vt:lpstr>
      <vt:lpstr>Office of Engineering and Support at IHEP </vt:lpstr>
      <vt:lpstr>秦皇岛选址初勘情况  QingHuangDao site investigation</vt:lpstr>
      <vt:lpstr>PowerPoint 演示文稿</vt:lpstr>
      <vt:lpstr>建筑物总体布局说明 CEPC Facilities &amp; Tunnels</vt:lpstr>
      <vt:lpstr>CEPC Facilities &amp; Tunnels</vt:lpstr>
      <vt:lpstr>近期完成的工作</vt:lpstr>
      <vt:lpstr>近期完成的工作 tasks completed</vt:lpstr>
      <vt:lpstr>PowerPoint 演示文稿</vt:lpstr>
      <vt:lpstr>Communication: CEPC Web site (English, Chinese)</vt:lpstr>
      <vt:lpstr>PowerPoint 演示文稿</vt:lpstr>
      <vt:lpstr>PowerPoint 演示文稿</vt:lpstr>
      <vt:lpstr>CEPC宣传资料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preCDR: civil engineering</vt:lpstr>
      <vt:lpstr>PowerPoint 演示文稿</vt:lpstr>
      <vt:lpstr>PowerPoint 演示文稿</vt:lpstr>
      <vt:lpstr>PowerPoint 演示文稿</vt:lpstr>
      <vt:lpstr>PowerPoint 演示文稿</vt:lpstr>
      <vt:lpstr>PowerPoint 演示文稿</vt:lpstr>
      <vt:lpstr>Detector design: ILD → cepc_v0</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xinchou</dc:creator>
  <cp:lastModifiedBy>lou</cp:lastModifiedBy>
  <cp:revision>747</cp:revision>
  <cp:lastPrinted>2013-09-13T05:54:00Z</cp:lastPrinted>
  <dcterms:created xsi:type="dcterms:W3CDTF">2012-04-06T07:45:39Z</dcterms:created>
  <dcterms:modified xsi:type="dcterms:W3CDTF">2014-09-11T21:53:19Z</dcterms:modified>
</cp:coreProperties>
</file>