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1" r:id="rId3"/>
    <p:sldId id="256" r:id="rId4"/>
    <p:sldId id="259" r:id="rId5"/>
    <p:sldId id="260" r:id="rId6"/>
    <p:sldId id="257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2" autoAdjust="0"/>
    <p:restoredTop sz="94660"/>
  </p:normalViewPr>
  <p:slideViewPr>
    <p:cSldViewPr>
      <p:cViewPr varScale="1">
        <p:scale>
          <a:sx n="84" d="100"/>
          <a:sy n="84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C7164-4358-4263-B3B5-EAB8CE927074}" type="datetimeFigureOut">
              <a:rPr lang="zh-CN" altLang="en-US" smtClean="0"/>
              <a:t>2014/10/11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79E69-3C20-42FF-A763-451F516269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316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C79E69-3C20-42FF-A763-451F5162693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229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83B3E-8F8E-4F2D-AF2A-DE0D4362F1EB}" type="datetime1">
              <a:rPr lang="zh-CN" altLang="en-US" smtClean="0"/>
              <a:t>2014/10/11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D4848-8077-4692-9ACE-23C6A26F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371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3E6C1-14B5-41CF-A65A-5D1E142EA852}" type="datetime1">
              <a:rPr lang="zh-CN" altLang="en-US" smtClean="0"/>
              <a:t>2014/10/11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D4848-8077-4692-9ACE-23C6A26F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699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BEE0B-FA37-4209-A401-77E38A4CF7EF}" type="datetime1">
              <a:rPr lang="zh-CN" altLang="en-US" smtClean="0"/>
              <a:t>2014/10/11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D4848-8077-4692-9ACE-23C6A26F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907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FE3B1-896B-4759-8DF2-E7E0A1FEE7D2}" type="datetime1">
              <a:rPr lang="zh-CN" altLang="en-US" smtClean="0"/>
              <a:t>2014/10/11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D4848-8077-4692-9ACE-23C6A26F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68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C682-20AB-4E3C-BF33-DC4BE1D5761E}" type="datetime1">
              <a:rPr lang="zh-CN" altLang="en-US" smtClean="0"/>
              <a:t>2014/10/11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D4848-8077-4692-9ACE-23C6A26F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5883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88EBA-42F6-41C2-BC69-F1A83C088B4F}" type="datetime1">
              <a:rPr lang="zh-CN" altLang="en-US" smtClean="0"/>
              <a:t>2014/10/11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D4848-8077-4692-9ACE-23C6A26F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8599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42936-A831-4E09-94D6-54CFA24BDD19}" type="datetime1">
              <a:rPr lang="zh-CN" altLang="en-US" smtClean="0"/>
              <a:t>2014/10/11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D4848-8077-4692-9ACE-23C6A26F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677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42D4-99FB-4EEC-86CE-208D5F4CB74B}" type="datetime1">
              <a:rPr lang="zh-CN" altLang="en-US" smtClean="0"/>
              <a:t>2014/10/11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D4848-8077-4692-9ACE-23C6A26F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9228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C47-BDA6-4AD1-B3BF-E3DCC74CE6C7}" type="datetime1">
              <a:rPr lang="zh-CN" altLang="en-US" smtClean="0"/>
              <a:t>2014/10/11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D4848-8077-4692-9ACE-23C6A26F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952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0EAA6-FC81-4C34-B0F4-AE920E95C68C}" type="datetime1">
              <a:rPr lang="zh-CN" altLang="en-US" smtClean="0"/>
              <a:t>2014/10/11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D4848-8077-4692-9ACE-23C6A26F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82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3E02C-2D95-42D7-AE83-B33F46E8C7C8}" type="datetime1">
              <a:rPr lang="zh-CN" altLang="en-US" smtClean="0"/>
              <a:t>2014/10/11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D4848-8077-4692-9ACE-23C6A26F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30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D5522-E5D3-445F-B516-7B09F89C4B89}" type="datetime1">
              <a:rPr lang="zh-CN" altLang="en-US" smtClean="0"/>
              <a:t>2014/10/11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D4848-8077-4692-9ACE-23C6A26FC9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8815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Weekly meeting</a:t>
            </a:r>
            <a:endParaRPr lang="zh-CN" altLang="en-US" dirty="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Qi Li </a:t>
            </a:r>
          </a:p>
          <a:p>
            <a:r>
              <a:rPr lang="en-US" altLang="zh-CN" dirty="0" err="1" smtClean="0"/>
              <a:t>IHEP,Beijing</a:t>
            </a:r>
            <a:endParaRPr lang="en-US" altLang="zh-CN" dirty="0" smtClean="0"/>
          </a:p>
          <a:p>
            <a:r>
              <a:rPr lang="en-US" altLang="zh-CN" dirty="0" smtClean="0"/>
              <a:t>October 1, 2014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D4848-8077-4692-9ACE-23C6A26FC99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8940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result after training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D4848-8077-4692-9ACE-23C6A26FC992}" type="slidenum">
              <a:rPr lang="zh-CN" altLang="en-US" smtClean="0"/>
              <a:t>2</a:t>
            </a:fld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268760"/>
            <a:ext cx="2982466" cy="286236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406371"/>
            <a:ext cx="2838450" cy="27241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844" y="4005064"/>
            <a:ext cx="2935988" cy="2167508"/>
          </a:xfrm>
          <a:prstGeom prst="rect">
            <a:avLst/>
          </a:prstGeom>
        </p:spPr>
      </p:pic>
      <p:pic>
        <p:nvPicPr>
          <p:cNvPr id="12" name="内容占位符 11"/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063659"/>
            <a:ext cx="2777248" cy="2050317"/>
          </a:xfrm>
        </p:spPr>
      </p:pic>
    </p:spTree>
    <p:extLst>
      <p:ext uri="{BB962C8B-B14F-4D97-AF65-F5344CB8AC3E}">
        <p14:creationId xmlns:p14="http://schemas.microsoft.com/office/powerpoint/2010/main" val="198135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TMVA-BDT selection with BDT&gt;=0.15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副标题 2"/>
              <p:cNvSpPr>
                <a:spLocks noGrp="1"/>
              </p:cNvSpPr>
              <p:nvPr>
                <p:ph sz="half" idx="2"/>
              </p:nvPr>
            </p:nvSpPr>
            <p:spPr>
              <a:xfrm>
                <a:off x="395535" y="1509688"/>
                <a:ext cx="4587897" cy="4616475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𝑁</m:t>
                    </m:r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r>
                      <a:rPr lang="en-US" altLang="zh-CN" b="0" i="1" smtClean="0">
                        <a:latin typeface="Cambria Math"/>
                      </a:rPr>
                      <m:t>𝐿</m:t>
                    </m:r>
                    <m:r>
                      <a:rPr lang="en-US" altLang="zh-CN" b="0" i="1" smtClean="0">
                        <a:latin typeface="Cambria Math"/>
                      </a:rPr>
                      <m:t>∗</m:t>
                    </m:r>
                    <m:r>
                      <a:rPr lang="zh-CN" altLang="en-US" b="0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en-US" altLang="zh-CN" b="0" i="1" smtClean="0">
                        <a:latin typeface="Cambria Math"/>
                        <a:ea typeface="Cambria Math"/>
                      </a:rPr>
                      <m:t>∗</m:t>
                    </m:r>
                    <m:r>
                      <a:rPr lang="zh-CN" altLang="en-US" b="0" i="1" smtClean="0">
                        <a:latin typeface="Cambria Math"/>
                        <a:ea typeface="Cambria Math"/>
                      </a:rPr>
                      <m:t>𝜀</m:t>
                    </m:r>
                  </m:oMath>
                </a14:m>
                <a:endParaRPr lang="en-US" altLang="zh-CN" dirty="0" smtClean="0"/>
              </a:p>
              <a:p>
                <a:r>
                  <a:rPr lang="en-US" altLang="zh-CN" i="1" dirty="0" smtClean="0">
                    <a:latin typeface="Cambria Math"/>
                  </a:rPr>
                  <a:t>From the right diagram , we can get :</a:t>
                </a:r>
              </a:p>
              <a:p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/>
                      </a:rPr>
                      <m:t>𝜀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𝑠𝑖𝑔𝑛𝑎𝑙</m:t>
                        </m:r>
                      </m:e>
                    </m:d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260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358</m:t>
                        </m:r>
                      </m:den>
                    </m:f>
                  </m:oMath>
                </a14:m>
                <a:endParaRPr lang="en-US" altLang="zh-CN" b="0" dirty="0" smtClean="0"/>
              </a:p>
              <a:p>
                <a14:m>
                  <m:oMath xmlns:m="http://schemas.openxmlformats.org/officeDocument/2006/math">
                    <m:r>
                      <a:rPr lang="zh-CN" altLang="en-US" b="0" i="1" smtClean="0">
                        <a:latin typeface="Cambria Math"/>
                      </a:rPr>
                      <m:t>𝜀</m:t>
                    </m:r>
                    <m:d>
                      <m:dPr>
                        <m:begChr m:val="["/>
                        <m:endChr m:val="]"/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𝑏𝑘𝑔</m:t>
                        </m:r>
                      </m:e>
                    </m:d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type m:val="skw"/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3080</m:t>
                        </m:r>
                      </m:num>
                      <m:den>
                        <m:r>
                          <a:rPr lang="en-US" altLang="zh-CN" b="0" i="1" smtClean="0">
                            <a:latin typeface="Cambria Math"/>
                          </a:rPr>
                          <m:t>17886</m:t>
                        </m:r>
                      </m:den>
                    </m:f>
                  </m:oMath>
                </a14:m>
                <a:endParaRPr lang="en-US" altLang="zh-CN" b="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/>
                      </a:rPr>
                      <m:t>𝐿</m:t>
                    </m:r>
                    <m:r>
                      <a:rPr lang="en-US" altLang="zh-CN" b="0" i="1" smtClean="0">
                        <a:latin typeface="Cambria Math"/>
                      </a:rPr>
                      <m:t>=4000</m:t>
                    </m:r>
                    <m:sSup>
                      <m:sSup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/>
                          </a:rPr>
                          <m:t>𝑓𝑏</m:t>
                        </m:r>
                      </m:e>
                      <m:sup>
                        <m:r>
                          <a:rPr lang="en-US" altLang="zh-CN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altLang="zh-CN" b="0" dirty="0" smtClean="0"/>
                  <a:t>(get it from </a:t>
                </a:r>
                <a:r>
                  <a:rPr lang="en-US" altLang="zh-CN" dirty="0" smtClean="0"/>
                  <a:t>graph in the next slide</a:t>
                </a:r>
                <a:r>
                  <a:rPr lang="en-US" altLang="zh-CN" b="0" dirty="0" smtClean="0"/>
                  <a:t>)</a:t>
                </a:r>
              </a:p>
              <a:p>
                <a:pPr marL="0" indent="0">
                  <a:buNone/>
                </a:pPr>
                <a:endParaRPr lang="en-US" altLang="zh-CN" b="0" dirty="0" smtClean="0"/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副标题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395535" y="1509688"/>
                <a:ext cx="4587897" cy="4616475"/>
              </a:xfrm>
              <a:blipFill rotWithShape="1">
                <a:blip r:embed="rId3"/>
                <a:stretch>
                  <a:fillRect l="-1862" t="-661" r="-332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D4848-8077-4692-9ACE-23C6A26FC99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840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The cross section in this two samples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395536" y="5589240"/>
            <a:ext cx="8291264" cy="53692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altLang="zh-CN" dirty="0" err="1" smtClean="0"/>
              <a:t>eLpR</a:t>
            </a:r>
            <a:r>
              <a:rPr lang="en-US" altLang="zh-CN" dirty="0" smtClean="0"/>
              <a:t>  electron Left positron Right .in the similar way, </a:t>
            </a:r>
            <a:r>
              <a:rPr lang="en-US" altLang="zh-CN" dirty="0" err="1" smtClean="0"/>
              <a:t>eRpL</a:t>
            </a:r>
            <a:r>
              <a:rPr lang="en-US" altLang="zh-CN" dirty="0" smtClean="0"/>
              <a:t> is …and the no pol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D4848-8077-4692-9ACE-23C6A26FC992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052736"/>
            <a:ext cx="6372200" cy="4235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772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 result after the BDT selection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D4848-8077-4692-9ACE-23C6A26FC992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24" y="1484784"/>
            <a:ext cx="7056784" cy="4710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795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TMVA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CN" dirty="0" smtClean="0"/>
                  <a:t>N[signal]=4000*48.4345*0.67*0.228%=</a:t>
                </a:r>
                <a:r>
                  <a:rPr lang="en-US" altLang="zh-CN" dirty="0" smtClean="0"/>
                  <a:t>260</a:t>
                </a:r>
                <a:endParaRPr lang="en-US" altLang="zh-CN" dirty="0" smtClean="0"/>
              </a:p>
              <a:p>
                <a:pPr marL="0" indent="0">
                  <a:buNone/>
                </a:pPr>
                <a:r>
                  <a:rPr lang="en-US" altLang="zh-CN" dirty="0" smtClean="0"/>
                  <a:t>N[</a:t>
                </a:r>
                <a:r>
                  <a:rPr lang="en-US" altLang="zh-CN" dirty="0" err="1" smtClean="0"/>
                  <a:t>bkg</a:t>
                </a:r>
                <a:r>
                  <a:rPr lang="en-US" altLang="zh-CN" dirty="0" smtClean="0"/>
                  <a:t>]=</a:t>
                </a:r>
                <a:r>
                  <a:rPr lang="en-US" altLang="zh-CN" dirty="0" smtClean="0"/>
                  <a:t>4000*151.9008*0.013=3080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 smtClean="0"/>
                  <a:t>The significance is </a:t>
                </a:r>
                <a:endParaRPr lang="en-US" altLang="zh-CN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𝑆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𝑆</m:t>
                            </m:r>
                            <m:r>
                              <a:rPr lang="en-US" altLang="zh-CN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altLang="zh-CN" b="0" i="1" smtClean="0">
                                <a:latin typeface="Cambria Math"/>
                              </a:rPr>
                              <m:t>𝐵</m:t>
                            </m:r>
                          </m:e>
                        </m:rad>
                      </m:den>
                    </m:f>
                    <m:r>
                      <a:rPr lang="en-US" altLang="zh-CN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/>
                          </a:rPr>
                          <m:t>𝑁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[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𝑠𝑖𝑔𝑛𝑎𝑙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]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𝑁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altLang="zh-CN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CN" b="0" i="1" smtClean="0">
                                    <a:latin typeface="Cambria Math"/>
                                  </a:rPr>
                                  <m:t>𝑠𝑖𝑔𝑛𝑎𝑙</m:t>
                                </m:r>
                              </m:e>
                            </m:d>
                            <m:r>
                              <a:rPr lang="en-US" altLang="zh-CN" b="0" i="1" smtClean="0">
                                <a:latin typeface="Cambria Math"/>
                              </a:rPr>
                              <m:t>+</m:t>
                            </m:r>
                            <m:r>
                              <a:rPr lang="en-US" altLang="zh-CN" b="0" i="1" smtClean="0">
                                <a:latin typeface="Cambria Math"/>
                              </a:rPr>
                              <m:t>𝑁</m:t>
                            </m:r>
                            <m:r>
                              <a:rPr lang="en-US" altLang="zh-CN" b="0" i="1" smtClean="0">
                                <a:latin typeface="Cambria Math"/>
                              </a:rPr>
                              <m:t>[</m:t>
                            </m:r>
                            <m:r>
                              <a:rPr lang="en-US" altLang="zh-CN" b="0" i="1" smtClean="0">
                                <a:latin typeface="Cambria Math"/>
                              </a:rPr>
                              <m:t>𝑏𝑘𝑔</m:t>
                            </m:r>
                            <m:r>
                              <a:rPr lang="en-US" altLang="zh-CN" b="0" i="1" smtClean="0">
                                <a:latin typeface="Cambria Math"/>
                              </a:rPr>
                              <m:t>]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zh-CN" b="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b="0" i="1" dirty="0" smtClean="0">
                            <a:latin typeface="Cambria Math"/>
                          </a:rPr>
                          <m:t>260</m:t>
                        </m:r>
                      </m:num>
                      <m:den>
                        <m:r>
                          <a:rPr lang="en-US" altLang="zh-CN" b="0" i="1" dirty="0" smtClean="0">
                            <a:latin typeface="Cambria Math"/>
                          </a:rPr>
                          <m:t>58</m:t>
                        </m:r>
                      </m:den>
                    </m:f>
                  </m:oMath>
                </a14:m>
                <a:r>
                  <a:rPr lang="en-US" altLang="zh-CN" b="0" dirty="0" smtClean="0"/>
                  <a:t>=</a:t>
                </a:r>
                <a:r>
                  <a:rPr lang="en-US" altLang="zh-CN" b="0" dirty="0" smtClean="0"/>
                  <a:t>4.4</a:t>
                </a:r>
                <a:r>
                  <a:rPr lang="en-US" altLang="zh-CN" dirty="0" smtClean="0"/>
                  <a:t>8</a:t>
                </a:r>
                <a:endParaRPr lang="en-US" altLang="zh-CN" b="0" dirty="0" smtClean="0"/>
              </a:p>
              <a:p>
                <a:pPr marL="0" indent="0">
                  <a:buNone/>
                </a:pPr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D4848-8077-4692-9ACE-23C6A26FC99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791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143</Words>
  <Application>Microsoft Office PowerPoint</Application>
  <PresentationFormat>全屏显示(4:3)</PresentationFormat>
  <Paragraphs>26</Paragraphs>
  <Slides>6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主题​​</vt:lpstr>
      <vt:lpstr>Weekly meeting</vt:lpstr>
      <vt:lpstr> result after training</vt:lpstr>
      <vt:lpstr>TMVA-BDT selection with BDT&gt;=0.15</vt:lpstr>
      <vt:lpstr>The cross section in this two samples</vt:lpstr>
      <vt:lpstr>The result after the BDT selection</vt:lpstr>
      <vt:lpstr>TMVA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lenovo</cp:lastModifiedBy>
  <cp:revision>28</cp:revision>
  <dcterms:created xsi:type="dcterms:W3CDTF">2014-10-01T06:27:51Z</dcterms:created>
  <dcterms:modified xsi:type="dcterms:W3CDTF">2014-10-11T13:48:38Z</dcterms:modified>
</cp:coreProperties>
</file>