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0E1A8-B32F-4301-9D8F-C90CC73039B2}" type="datetimeFigureOut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E1CC9-C4E2-48EB-BC1F-AA2887C361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011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C7ED8-EB2D-4432-A965-9E1DAA836AD1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48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3261-5D0A-40EB-96D5-DD72C37DA632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2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9CCF0-FED2-4E29-9AB8-5AF6E181ECF9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62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4F421-133A-4E99-99F4-F50B47EEF84C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772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C621-7C69-450A-9C9B-DFFAF6056FDE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754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27FD-06A1-4188-A2FF-3CFE2CD1CF20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00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B94C-4D2A-41F6-8741-61602A114C4B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965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4C26-C344-427E-8B44-E36260ABEF40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20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1133-1BC1-475D-A753-44AB3DC9212A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374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2484-FEDE-487F-B9C0-0BFBB70485E4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46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628-A0DF-4177-8339-48AB4F6C302D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22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D3AE-FF3D-4C77-9A24-CD46DED49EB8}" type="datetime1">
              <a:rPr lang="zh-CN" altLang="en-US" smtClean="0"/>
              <a:t>2014/10/15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5D95F-F38A-4126-B5C6-3CCB7F4DD6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59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auth/AtlasComputing/SoftwareTutorialSoftwareBasic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auth/AtlasComputing/SoftwareTutorialPythonTutoria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Weekly meeting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Qi Li</a:t>
            </a:r>
            <a:endParaRPr lang="en-US" altLang="zh-CN" dirty="0"/>
          </a:p>
          <a:p>
            <a:r>
              <a:rPr lang="en-US" altLang="zh-CN" dirty="0" err="1" smtClean="0"/>
              <a:t>IHEP,Beijing</a:t>
            </a:r>
            <a:endParaRPr lang="en-US" altLang="zh-CN" dirty="0" smtClean="0"/>
          </a:p>
          <a:p>
            <a:r>
              <a:rPr lang="en-US" altLang="zh-CN" dirty="0" smtClean="0"/>
              <a:t>10/15/2014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14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Athena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Before  </a:t>
            </a:r>
            <a:r>
              <a:rPr lang="en-US" altLang="zh-CN" smtClean="0"/>
              <a:t>beginning </a:t>
            </a:r>
            <a:r>
              <a:rPr lang="en-US" altLang="zh-CN" smtClean="0"/>
              <a:t>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    Grid certificate</a:t>
            </a:r>
          </a:p>
          <a:p>
            <a:pPr marL="0" indent="0">
              <a:buNone/>
            </a:pPr>
            <a:r>
              <a:rPr lang="en-US" altLang="zh-CN" dirty="0" smtClean="0"/>
              <a:t>       VOMS</a:t>
            </a:r>
          </a:p>
          <a:p>
            <a:pPr marL="0" indent="0">
              <a:buNone/>
            </a:pPr>
            <a:r>
              <a:rPr lang="en-US" altLang="zh-CN" dirty="0" smtClean="0"/>
              <a:t>       AMI(ATLAS Management Interface)</a:t>
            </a:r>
          </a:p>
          <a:p>
            <a:r>
              <a:rPr lang="en-US" altLang="zh-CN" dirty="0" smtClean="0"/>
              <a:t>Then start to set up Athena by using </a:t>
            </a:r>
          </a:p>
          <a:p>
            <a:pPr marL="0" indent="0">
              <a:buNone/>
            </a:pPr>
            <a:r>
              <a:rPr lang="en-US" altLang="zh-CN" dirty="0" smtClean="0"/>
              <a:t>     $ </a:t>
            </a:r>
            <a:r>
              <a:rPr lang="en-US" altLang="zh-CN" dirty="0" err="1" smtClean="0"/>
              <a:t>asetup</a:t>
            </a:r>
            <a:r>
              <a:rPr lang="en-US" altLang="zh-CN" dirty="0" smtClean="0"/>
              <a:t> 19.1.1.1,slc6,gcc47,64,here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i="1" dirty="0" smtClean="0"/>
              <a:t>the detail is in the </a:t>
            </a:r>
            <a:r>
              <a:rPr lang="en-US" altLang="zh-CN" dirty="0" smtClean="0">
                <a:hlinkClick r:id="rId2"/>
              </a:rPr>
              <a:t>https://twiki.cern.ch/twiki/bin/viewauth/AtlasComputing/SoftwareTutorialSoftwareBasics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00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Python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Type in your shell :</a:t>
            </a:r>
          </a:p>
          <a:p>
            <a:pPr marL="0" indent="0">
              <a:buNone/>
            </a:pPr>
            <a:r>
              <a:rPr lang="en-US" altLang="zh-CN" dirty="0" smtClean="0"/>
              <a:t>$ python</a:t>
            </a:r>
          </a:p>
          <a:p>
            <a:pPr marL="0" indent="0">
              <a:buNone/>
            </a:pPr>
            <a:r>
              <a:rPr lang="en-US" altLang="zh-CN" dirty="0" smtClean="0"/>
              <a:t>You will go into the </a:t>
            </a:r>
            <a:r>
              <a:rPr lang="en-US" altLang="zh-CN" b="1" dirty="0" smtClean="0"/>
              <a:t>interactive python interpreter </a:t>
            </a:r>
            <a:r>
              <a:rPr lang="en-US" altLang="zh-CN" dirty="0" smtClean="0"/>
              <a:t>and then try to do many things.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i="1" dirty="0" smtClean="0"/>
              <a:t>the detail is in the</a:t>
            </a:r>
            <a:endParaRPr lang="en-US" altLang="zh-CN" b="1" i="1" dirty="0"/>
          </a:p>
          <a:p>
            <a:pPr marL="0" indent="0">
              <a:buNone/>
            </a:pPr>
            <a:r>
              <a:rPr lang="en-US" altLang="zh-CN" b="1" dirty="0" smtClean="0">
                <a:hlinkClick r:id="rId2"/>
              </a:rPr>
              <a:t>https://twiki.cern.ch/twiki/bin/viewauth/AtlasComputing/SoftwareTutorialPythonTutorial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421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DQ2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load the environment on </a:t>
            </a:r>
            <a:r>
              <a:rPr lang="en-US" altLang="zh-CN" dirty="0" err="1" smtClean="0"/>
              <a:t>lxplus,type</a:t>
            </a:r>
            <a:r>
              <a:rPr lang="en-US" altLang="zh-CN" dirty="0" smtClean="0"/>
              <a:t>: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     $ </a:t>
            </a:r>
            <a:r>
              <a:rPr lang="en-US" altLang="zh-CN" dirty="0" err="1" smtClean="0"/>
              <a:t>voms</a:t>
            </a:r>
            <a:r>
              <a:rPr lang="en-US" altLang="zh-CN" dirty="0" smtClean="0"/>
              <a:t>-proxy-</a:t>
            </a:r>
            <a:r>
              <a:rPr lang="en-US" altLang="zh-CN" dirty="0" err="1" smtClean="0"/>
              <a:t>init</a:t>
            </a:r>
            <a:r>
              <a:rPr lang="en-US" altLang="zh-CN" dirty="0" smtClean="0"/>
              <a:t> -</a:t>
            </a:r>
            <a:r>
              <a:rPr lang="en-US" altLang="zh-CN" dirty="0" err="1" smtClean="0"/>
              <a:t>voms</a:t>
            </a:r>
            <a:r>
              <a:rPr lang="en-US" altLang="zh-CN" dirty="0" smtClean="0"/>
              <a:t> atlas</a:t>
            </a:r>
          </a:p>
          <a:p>
            <a:pPr marL="0" indent="0">
              <a:buNone/>
            </a:pPr>
            <a:r>
              <a:rPr lang="en-US" altLang="zh-CN" dirty="0" smtClean="0"/>
              <a:t>     $localSetupDQ2Client</a:t>
            </a:r>
          </a:p>
          <a:p>
            <a:pPr marL="0" indent="0">
              <a:buNone/>
            </a:pPr>
            <a:r>
              <a:rPr lang="en-US" altLang="zh-CN" dirty="0" smtClean="0"/>
              <a:t>Else command:</a:t>
            </a:r>
          </a:p>
          <a:p>
            <a:pPr marL="0" indent="0">
              <a:buNone/>
            </a:pPr>
            <a:r>
              <a:rPr lang="en-US" altLang="zh-CN" dirty="0" smtClean="0"/>
              <a:t>     “dq2-ls” to query the system for a container</a:t>
            </a:r>
          </a:p>
          <a:p>
            <a:pPr marL="0" indent="0">
              <a:buNone/>
            </a:pPr>
            <a:r>
              <a:rPr lang="en-US" altLang="zh-CN" dirty="0" smtClean="0"/>
              <a:t>     “dq2-ls –f”,“dq2-ls –r”, “dq2-ls -L”,“dq2-get –f”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569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PanDa</a:t>
            </a:r>
            <a:r>
              <a:rPr lang="en-US" altLang="zh-CN" dirty="0"/>
              <a:t>/</a:t>
            </a:r>
            <a:r>
              <a:rPr lang="en-US" altLang="zh-CN" dirty="0" smtClean="0"/>
              <a:t>Ganga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set up the Panda Clients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$ </a:t>
            </a:r>
            <a:r>
              <a:rPr lang="en-US" altLang="zh-CN" dirty="0" err="1" smtClean="0"/>
              <a:t>setupATLAS</a:t>
            </a:r>
            <a:r>
              <a:rPr lang="en-US" altLang="zh-CN" dirty="0" smtClean="0"/>
              <a:t> </a:t>
            </a:r>
            <a:br>
              <a:rPr lang="en-US" altLang="zh-CN" dirty="0" smtClean="0"/>
            </a:br>
            <a:r>
              <a:rPr lang="en-US" altLang="zh-CN" dirty="0" smtClean="0"/>
              <a:t>    $ </a:t>
            </a:r>
            <a:r>
              <a:rPr lang="en-US" altLang="zh-CN" dirty="0" err="1" smtClean="0"/>
              <a:t>localSetupPandaClient</a:t>
            </a:r>
            <a:r>
              <a:rPr lang="en-US" altLang="zh-CN" dirty="0" smtClean="0"/>
              <a:t> –</a:t>
            </a:r>
            <a:r>
              <a:rPr lang="en-US" altLang="zh-CN" dirty="0" err="1" smtClean="0"/>
              <a:t>noAthenaCheck</a:t>
            </a:r>
            <a:r>
              <a:rPr lang="en-US" altLang="zh-CN" dirty="0" smtClean="0"/>
              <a:t>                      (don’t set up Athena )</a:t>
            </a:r>
          </a:p>
          <a:p>
            <a:r>
              <a:rPr lang="en-US" altLang="zh-CN" dirty="0" smtClean="0"/>
              <a:t>Set up the Ganga Clients</a:t>
            </a:r>
          </a:p>
          <a:p>
            <a:pPr marL="0" indent="0">
              <a:buNone/>
            </a:pPr>
            <a:r>
              <a:rPr lang="en-US" altLang="zh-CN" dirty="0" smtClean="0"/>
              <a:t>    $ </a:t>
            </a:r>
            <a:r>
              <a:rPr lang="en-US" altLang="zh-CN" dirty="0" err="1" smtClean="0"/>
              <a:t>locaslSetupGangaClient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$ </a:t>
            </a:r>
            <a:r>
              <a:rPr lang="en-US" altLang="zh-CN" dirty="0" err="1" smtClean="0"/>
              <a:t>generateGangarc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$ ganga</a:t>
            </a:r>
          </a:p>
          <a:p>
            <a:pPr marL="0" indent="0">
              <a:buNone/>
            </a:pPr>
            <a:r>
              <a:rPr lang="en-US" altLang="zh-CN" dirty="0" smtClean="0"/>
              <a:t>Then you will go into the </a:t>
            </a:r>
            <a:r>
              <a:rPr lang="en-US" altLang="zh-CN" dirty="0" err="1" smtClean="0"/>
              <a:t>ipython</a:t>
            </a:r>
            <a:r>
              <a:rPr lang="en-US" altLang="zh-CN" dirty="0" smtClean="0"/>
              <a:t> interface.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D95F-F38A-4126-B5C6-3CCB7F4DD64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0299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134</Words>
  <Application>Microsoft Office PowerPoint</Application>
  <PresentationFormat>全屏显示(4:3)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主题​​</vt:lpstr>
      <vt:lpstr>Weekly meeting </vt:lpstr>
      <vt:lpstr>Athena</vt:lpstr>
      <vt:lpstr>Python</vt:lpstr>
      <vt:lpstr>DQ2</vt:lpstr>
      <vt:lpstr>PanDa/Ganga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meeting</dc:title>
  <dc:creator>lenovo</dc:creator>
  <cp:lastModifiedBy>lenovo</cp:lastModifiedBy>
  <cp:revision>11</cp:revision>
  <dcterms:created xsi:type="dcterms:W3CDTF">2014-10-15T10:40:30Z</dcterms:created>
  <dcterms:modified xsi:type="dcterms:W3CDTF">2014-10-15T13:56:38Z</dcterms:modified>
</cp:coreProperties>
</file>