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119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732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210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374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4003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97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904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236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703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343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846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0BC06-1926-E64E-ACCB-A7060CACCA9B}" type="datetimeFigureOut">
              <a:rPr kumimoji="1" lang="zh-CN" altLang="en-US" smtClean="0"/>
              <a:t>2014/10/13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2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36801" y="5006711"/>
            <a:ext cx="6400800" cy="656447"/>
          </a:xfrm>
        </p:spPr>
        <p:txBody>
          <a:bodyPr/>
          <a:lstStyle/>
          <a:p>
            <a:r>
              <a:rPr kumimoji="1" lang="en-US" altLang="zh-CN" dirty="0" err="1" smtClean="0">
                <a:solidFill>
                  <a:schemeClr val="tx1"/>
                </a:solidFill>
              </a:rPr>
              <a:t>Xsection</a:t>
            </a:r>
            <a:r>
              <a:rPr kumimoji="1" lang="en-US" altLang="zh-CN" dirty="0" smtClean="0">
                <a:solidFill>
                  <a:schemeClr val="tx1"/>
                </a:solidFill>
              </a:rPr>
              <a:t>: WW</a:t>
            </a:r>
            <a:r>
              <a:rPr kumimoji="1" lang="en-US" altLang="zh-CN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ϒϒ VS </a:t>
            </a:r>
            <a:r>
              <a:rPr kumimoji="1" lang="en-US" altLang="zh-CN" dirty="0" err="1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ZZbb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pic>
        <p:nvPicPr>
          <p:cNvPr id="5" name="图片 4" descr="wwaa_I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47" y="1578820"/>
            <a:ext cx="4400802" cy="2917385"/>
          </a:xfrm>
          <a:prstGeom prst="rect">
            <a:avLst/>
          </a:prstGeom>
        </p:spPr>
      </p:pic>
      <p:pic>
        <p:nvPicPr>
          <p:cNvPr id="6" name="图片 5" descr="zzbb_I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201" y="1578821"/>
            <a:ext cx="4406798" cy="292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7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m</a:t>
            </a:r>
            <a:r>
              <a:rPr kumimoji="1" lang="en-US" altLang="zh-CN" dirty="0" err="1" smtClean="0"/>
              <a:t>_H</a:t>
            </a:r>
            <a:r>
              <a:rPr kumimoji="1" lang="en-US" altLang="zh-CN" dirty="0" smtClean="0"/>
              <a:t>=300GeV signal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04924" y="5422904"/>
            <a:ext cx="5275500" cy="72042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err="1" smtClean="0"/>
              <a:t>pp</a:t>
            </a:r>
            <a:r>
              <a:rPr kumimoji="1" lang="en-US" altLang="zh-CN" dirty="0" smtClean="0"/>
              <a:t> &gt; H &gt; h h &gt; Z Z b b &gt; l l j j b b </a:t>
            </a:r>
            <a:endParaRPr kumimoji="1" lang="zh-CN" altLang="en-US" dirty="0"/>
          </a:p>
        </p:txBody>
      </p:sp>
      <p:pic>
        <p:nvPicPr>
          <p:cNvPr id="5" name="图片 4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050" y="1297510"/>
            <a:ext cx="54229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21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60384"/>
            <a:ext cx="8229600" cy="576578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smtClean="0"/>
              <a:t>BG: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        p </a:t>
            </a:r>
            <a:r>
              <a:rPr kumimoji="1" lang="en-US" altLang="zh-CN" dirty="0" smtClean="0"/>
              <a:t>p &gt; l+ l- q q b b</a:t>
            </a:r>
            <a:r>
              <a:rPr kumimoji="1" lang="en-US" altLang="zh-CN" dirty="0" smtClean="0"/>
              <a:t>~                   </a:t>
            </a:r>
            <a:r>
              <a:rPr kumimoji="1" lang="en-US" altLang="zh-CN" dirty="0" smtClean="0"/>
              <a:t>1.4 </a:t>
            </a:r>
            <a:r>
              <a:rPr kumimoji="1" lang="en-US" altLang="zh-CN" dirty="0" err="1" smtClean="0"/>
              <a:t>pb</a:t>
            </a:r>
            <a:r>
              <a:rPr kumimoji="1" lang="en-US" altLang="zh-CN" dirty="0" smtClean="0"/>
              <a:t>  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 smtClean="0"/>
              <a:t>        p </a:t>
            </a:r>
            <a:r>
              <a:rPr kumimoji="1" lang="en-US" altLang="zh-CN" dirty="0" smtClean="0"/>
              <a:t>p &gt; l v l v b b</a:t>
            </a:r>
            <a:r>
              <a:rPr kumimoji="1" lang="en-US" altLang="zh-CN" dirty="0" smtClean="0"/>
              <a:t>~                     48.5 </a:t>
            </a:r>
            <a:r>
              <a:rPr kumimoji="1" lang="en-US" altLang="zh-CN" dirty="0" err="1" smtClean="0"/>
              <a:t>pb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smtClean="0"/>
              <a:t>        p </a:t>
            </a:r>
            <a:r>
              <a:rPr kumimoji="1" lang="en-US" altLang="zh-CN" dirty="0" smtClean="0"/>
              <a:t>p &gt; l+ l- b b</a:t>
            </a:r>
            <a:r>
              <a:rPr kumimoji="1" lang="en-US" altLang="zh-CN" dirty="0" smtClean="0"/>
              <a:t>~                       70.2 </a:t>
            </a:r>
            <a:r>
              <a:rPr kumimoji="1" lang="en-US" altLang="zh-CN" dirty="0" err="1" smtClean="0"/>
              <a:t>pb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343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命名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45" y="349996"/>
            <a:ext cx="6955367" cy="598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09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70</Words>
  <Application>Microsoft Macintosh PowerPoint</Application>
  <PresentationFormat>全屏显示(4:3)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m_H=300GeV signal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chun du</dc:creator>
  <cp:lastModifiedBy>chun du</cp:lastModifiedBy>
  <cp:revision>6</cp:revision>
  <dcterms:created xsi:type="dcterms:W3CDTF">2014-10-13T08:15:15Z</dcterms:created>
  <dcterms:modified xsi:type="dcterms:W3CDTF">2014-10-13T13:24:33Z</dcterms:modified>
</cp:coreProperties>
</file>