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206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C3A33C-4937-E547-9318-BC6768DD6553}" type="datetimeFigureOut">
              <a:rPr kumimoji="1" lang="zh-CN" altLang="en-US" smtClean="0"/>
              <a:t>2014/11/5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54C7DB-7695-EC48-9923-DADEC95C3E7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000611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A2B962-ED03-FB43-9757-C393E63024D2}" type="datetimeFigureOut">
              <a:rPr kumimoji="1" lang="zh-CN" altLang="en-US" smtClean="0"/>
              <a:t>2014/11/5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178C88-F94F-8D49-B42C-4121D3169B0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347460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5C17F-FBC5-0941-9B33-CE44CDBC1D9D}" type="datetime1">
              <a:rPr kumimoji="1" lang="Zyyy" altLang="zh-CN" smtClean="0"/>
              <a:t>2014/11/5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22C0-7C39-EE4A-8E7F-B2201FB2482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51199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58278-54CD-804A-ABAC-FD2E770F5DA7}" type="datetime1">
              <a:rPr kumimoji="1" lang="Zyyy" altLang="zh-CN" smtClean="0"/>
              <a:t>2014/11/5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22C0-7C39-EE4A-8E7F-B2201FB2482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47320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59D05-1DAD-7F4F-83DF-D5C1ABD92673}" type="datetime1">
              <a:rPr kumimoji="1" lang="Zyyy" altLang="zh-CN" smtClean="0"/>
              <a:t>2014/11/5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22C0-7C39-EE4A-8E7F-B2201FB2482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62101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E67C9-CDFF-2B4B-BF35-E38A06A88BEC}" type="datetime1">
              <a:rPr kumimoji="1" lang="Zyyy" altLang="zh-CN" smtClean="0"/>
              <a:t>2014/11/5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22C0-7C39-EE4A-8E7F-B2201FB2482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63746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A96EC-39A0-8548-8000-B58552A35C95}" type="datetime1">
              <a:rPr kumimoji="1" lang="Zyyy" altLang="zh-CN" smtClean="0"/>
              <a:t>2014/11/5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22C0-7C39-EE4A-8E7F-B2201FB2482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040039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2EE78-5EFE-2F49-AE94-683EBB1F719E}" type="datetime1">
              <a:rPr kumimoji="1" lang="Zyyy" altLang="zh-CN" smtClean="0"/>
              <a:t>2014/11/5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22C0-7C39-EE4A-8E7F-B2201FB2482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5971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5F66-0EB8-914A-8803-BE5234B5C787}" type="datetime1">
              <a:rPr kumimoji="1" lang="Zyyy" altLang="zh-CN" smtClean="0"/>
              <a:t>2014/11/5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22C0-7C39-EE4A-8E7F-B2201FB2482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29047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664B6-9BCF-A54F-8E1B-40BC57C84080}" type="datetime1">
              <a:rPr kumimoji="1" lang="Zyyy" altLang="zh-CN" smtClean="0"/>
              <a:t>2014/11/5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22C0-7C39-EE4A-8E7F-B2201FB2482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382363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18FC1-DD40-A048-B124-95E3F3A21BFA}" type="datetime1">
              <a:rPr kumimoji="1" lang="Zyyy" altLang="zh-CN" smtClean="0"/>
              <a:t>2014/11/5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22C0-7C39-EE4A-8E7F-B2201FB2482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927038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0053F-6882-6144-82D7-DB5177F8AAA0}" type="datetime1">
              <a:rPr kumimoji="1" lang="Zyyy" altLang="zh-CN" smtClean="0"/>
              <a:t>2014/11/5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22C0-7C39-EE4A-8E7F-B2201FB2482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303432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C24BE-2691-3647-AAA2-7C75D4E5C833}" type="datetime1">
              <a:rPr kumimoji="1" lang="Zyyy" altLang="zh-CN" smtClean="0"/>
              <a:t>2014/11/5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22C0-7C39-EE4A-8E7F-B2201FB2482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188467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2B807-F5D7-9444-8BE3-06F835C2E0C4}" type="datetime1">
              <a:rPr kumimoji="1" lang="Zyyy" altLang="zh-CN" smtClean="0"/>
              <a:t>2014/11/5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F22C0-7C39-EE4A-8E7F-B2201FB2482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239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Relationship Id="rId3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4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4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err="1"/>
              <a:t>m</a:t>
            </a:r>
            <a:r>
              <a:rPr kumimoji="1" lang="en-US" altLang="zh-CN" dirty="0" err="1" smtClean="0"/>
              <a:t>_H</a:t>
            </a:r>
            <a:r>
              <a:rPr kumimoji="1" lang="en-US" altLang="zh-CN" dirty="0" smtClean="0"/>
              <a:t>=300GeV signal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104924" y="5422904"/>
            <a:ext cx="5275500" cy="720421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dirty="0" err="1" smtClean="0"/>
              <a:t>pp</a:t>
            </a:r>
            <a:r>
              <a:rPr kumimoji="1" lang="en-US" altLang="zh-CN" dirty="0" smtClean="0"/>
              <a:t> &gt; H &gt; h h &gt; Z Z b b &gt; l l j j b b </a:t>
            </a:r>
            <a:endParaRPr kumimoji="1" lang="zh-CN" altLang="en-US" dirty="0"/>
          </a:p>
        </p:txBody>
      </p:sp>
      <p:pic>
        <p:nvPicPr>
          <p:cNvPr id="5" name="图片 4" descr="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050" y="1297510"/>
            <a:ext cx="5422900" cy="3937000"/>
          </a:xfrm>
          <a:prstGeom prst="rect">
            <a:avLst/>
          </a:prstGeom>
        </p:spPr>
      </p:pic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22C0-7C39-EE4A-8E7F-B2201FB2482C}" type="slidenum">
              <a:rPr kumimoji="1" lang="zh-CN" altLang="en-US" smtClean="0"/>
              <a:t>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90211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360384"/>
            <a:ext cx="8229600" cy="576578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dirty="0" smtClean="0"/>
              <a:t>BG:</a:t>
            </a:r>
          </a:p>
          <a:p>
            <a:pPr marL="0" indent="0">
              <a:buNone/>
            </a:pPr>
            <a:endParaRPr kumimoji="1" lang="en-US" altLang="zh-CN" dirty="0" smtClean="0"/>
          </a:p>
          <a:p>
            <a:pPr marL="0" indent="0">
              <a:buNone/>
            </a:pPr>
            <a:r>
              <a:rPr kumimoji="1" lang="en-US" altLang="zh-CN" dirty="0" smtClean="0"/>
              <a:t>        p p &gt; l+ l- q q b b~                   1.4 </a:t>
            </a:r>
            <a:r>
              <a:rPr kumimoji="1" lang="en-US" altLang="zh-CN" dirty="0" err="1" smtClean="0"/>
              <a:t>pb</a:t>
            </a:r>
            <a:r>
              <a:rPr kumimoji="1" lang="en-US" altLang="zh-CN" dirty="0" smtClean="0"/>
              <a:t>  </a:t>
            </a:r>
            <a:endParaRPr kumimoji="1" lang="en-US" altLang="zh-CN" dirty="0"/>
          </a:p>
          <a:p>
            <a:pPr marL="0" indent="0">
              <a:buNone/>
            </a:pPr>
            <a:endParaRPr kumimoji="1" lang="en-US" altLang="zh-CN" dirty="0"/>
          </a:p>
          <a:p>
            <a:pPr marL="0" indent="0">
              <a:buNone/>
            </a:pPr>
            <a:r>
              <a:rPr kumimoji="1" lang="en-US" altLang="zh-CN" dirty="0" smtClean="0"/>
              <a:t>        p p &gt; l v l v b b~                     48.5 </a:t>
            </a:r>
            <a:r>
              <a:rPr kumimoji="1" lang="en-US" altLang="zh-CN" dirty="0" err="1" smtClean="0"/>
              <a:t>pb</a:t>
            </a:r>
            <a:endParaRPr kumimoji="1" lang="en-US" altLang="zh-CN" dirty="0" smtClean="0"/>
          </a:p>
          <a:p>
            <a:pPr marL="0" indent="0">
              <a:buNone/>
            </a:pPr>
            <a:endParaRPr kumimoji="1" lang="en-US" altLang="zh-CN" dirty="0"/>
          </a:p>
          <a:p>
            <a:pPr marL="0" indent="0">
              <a:buNone/>
            </a:pPr>
            <a:r>
              <a:rPr kumimoji="1" lang="en-US" altLang="zh-CN" smtClean="0"/>
              <a:t>        p </a:t>
            </a:r>
            <a:r>
              <a:rPr kumimoji="1" lang="en-US" altLang="zh-CN" dirty="0" smtClean="0"/>
              <a:t>p &gt; l+ l- b b~                       70.2 </a:t>
            </a:r>
            <a:r>
              <a:rPr kumimoji="1" lang="en-US" altLang="zh-CN" dirty="0" err="1" smtClean="0"/>
              <a:t>pb</a:t>
            </a:r>
            <a:endParaRPr kumimoji="1" lang="zh-CN" altLang="en-US" dirty="0"/>
          </a:p>
        </p:txBody>
      </p:sp>
      <p:sp>
        <p:nvSpPr>
          <p:cNvPr id="2" name="幻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22C0-7C39-EE4A-8E7F-B2201FB2482C}" type="slidenum">
              <a:rPr kumimoji="1" lang="zh-CN" altLang="en-US" smtClean="0"/>
              <a:t>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83435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mbb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6555" y="0"/>
            <a:ext cx="4032224" cy="3278405"/>
          </a:xfrm>
          <a:prstGeom prst="rect">
            <a:avLst/>
          </a:prstGeom>
        </p:spPr>
      </p:pic>
      <p:pic>
        <p:nvPicPr>
          <p:cNvPr id="5" name="图片 4" descr="mqq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78405"/>
            <a:ext cx="4402667" cy="3579594"/>
          </a:xfrm>
          <a:prstGeom prst="rect">
            <a:avLst/>
          </a:prstGeom>
        </p:spPr>
      </p:pic>
      <p:pic>
        <p:nvPicPr>
          <p:cNvPr id="6" name="图片 5" descr="mll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8663" y="3278404"/>
            <a:ext cx="4402669" cy="3579595"/>
          </a:xfrm>
          <a:prstGeom prst="rect">
            <a:avLst/>
          </a:prstGeom>
        </p:spPr>
      </p:pic>
      <p:sp>
        <p:nvSpPr>
          <p:cNvPr id="2" name="幻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22C0-7C39-EE4A-8E7F-B2201FB2482C}" type="slidenum">
              <a:rPr kumimoji="1" lang="zh-CN" altLang="en-US" smtClean="0"/>
              <a:t>3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98488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m4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187450"/>
            <a:ext cx="4600142" cy="3740151"/>
          </a:xfrm>
          <a:prstGeom prst="rect">
            <a:avLst/>
          </a:prstGeom>
        </p:spPr>
      </p:pic>
      <p:pic>
        <p:nvPicPr>
          <p:cNvPr id="6" name="图片 5" descr="m6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8393" y="1187451"/>
            <a:ext cx="4600140" cy="3740150"/>
          </a:xfrm>
          <a:prstGeom prst="rect">
            <a:avLst/>
          </a:prstGeom>
        </p:spPr>
      </p:pic>
      <p:sp>
        <p:nvSpPr>
          <p:cNvPr id="2" name="幻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22C0-7C39-EE4A-8E7F-B2201FB2482C}" type="slidenum">
              <a:rPr kumimoji="1" lang="zh-CN" altLang="en-US" smtClean="0"/>
              <a:t>4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185523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delRll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6007" y="3202516"/>
            <a:ext cx="4496007" cy="3655484"/>
          </a:xfrm>
          <a:prstGeom prst="rect">
            <a:avLst/>
          </a:prstGeom>
        </p:spPr>
      </p:pic>
      <p:pic>
        <p:nvPicPr>
          <p:cNvPr id="5" name="图片 4" descr="delRqq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02516"/>
            <a:ext cx="4496007" cy="3655483"/>
          </a:xfrm>
          <a:prstGeom prst="rect">
            <a:avLst/>
          </a:prstGeom>
        </p:spPr>
      </p:pic>
      <p:pic>
        <p:nvPicPr>
          <p:cNvPr id="6" name="图片 5" descr="delRbb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133" y="75367"/>
            <a:ext cx="3846190" cy="3127149"/>
          </a:xfrm>
          <a:prstGeom prst="rect">
            <a:avLst/>
          </a:prstGeom>
        </p:spPr>
      </p:pic>
      <p:sp>
        <p:nvSpPr>
          <p:cNvPr id="2" name="幻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22C0-7C39-EE4A-8E7F-B2201FB2482C}" type="slidenum">
              <a:rPr kumimoji="1" lang="zh-CN" altLang="en-US" smtClean="0"/>
              <a:t>5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31166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delPhill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1867" y="2961751"/>
            <a:ext cx="4792133" cy="3896249"/>
          </a:xfrm>
          <a:prstGeom prst="rect">
            <a:avLst/>
          </a:prstGeom>
        </p:spPr>
      </p:pic>
      <p:pic>
        <p:nvPicPr>
          <p:cNvPr id="5" name="图片 4" descr="delPhiqq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75518"/>
            <a:ext cx="4775200" cy="3882482"/>
          </a:xfrm>
          <a:prstGeom prst="rect">
            <a:avLst/>
          </a:prstGeom>
        </p:spPr>
      </p:pic>
      <p:pic>
        <p:nvPicPr>
          <p:cNvPr id="6" name="图片 5" descr="delPhibb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0775" y="0"/>
            <a:ext cx="3922184" cy="3188936"/>
          </a:xfrm>
          <a:prstGeom prst="rect">
            <a:avLst/>
          </a:prstGeom>
        </p:spPr>
      </p:pic>
      <p:sp>
        <p:nvSpPr>
          <p:cNvPr id="2" name="幻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F22C0-7C39-EE4A-8E7F-B2201FB2482C}" type="slidenum">
              <a:rPr kumimoji="1" lang="zh-CN" altLang="en-US" smtClean="0"/>
              <a:t>6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2623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71</Words>
  <Application>Microsoft Macintosh PowerPoint</Application>
  <PresentationFormat>全屏显示(4:3)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Office 主题</vt:lpstr>
      <vt:lpstr>m_H=300GeV signal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chun du</dc:creator>
  <cp:lastModifiedBy>chun du</cp:lastModifiedBy>
  <cp:revision>8</cp:revision>
  <dcterms:created xsi:type="dcterms:W3CDTF">2014-10-13T08:15:15Z</dcterms:created>
  <dcterms:modified xsi:type="dcterms:W3CDTF">2014-11-05T03:54:01Z</dcterms:modified>
</cp:coreProperties>
</file>