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7" r:id="rId2"/>
    <p:sldId id="260" r:id="rId3"/>
    <p:sldId id="259" r:id="rId4"/>
    <p:sldId id="261" r:id="rId5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4" d="100"/>
          <a:sy n="64" d="100"/>
        </p:scale>
        <p:origin x="-152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C3A33C-4937-E547-9318-BC6768DD6553}" type="datetimeFigureOut">
              <a:rPr kumimoji="1" lang="zh-CN" altLang="en-US" smtClean="0"/>
              <a:t>2014/11/12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54C7DB-7695-EC48-9923-DADEC95C3E7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20006112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A2B962-ED03-FB43-9757-C393E63024D2}" type="datetimeFigureOut">
              <a:rPr kumimoji="1" lang="zh-CN" altLang="en-US" smtClean="0"/>
              <a:t>2014/11/12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178C88-F94F-8D49-B42C-4121D3169B0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3474609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 smtClean="0"/>
              <a:t>单击此处编辑母版副标题样式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5C17F-FBC5-0941-9B33-CE44CDBC1D9D}" type="datetime1">
              <a:rPr kumimoji="1" lang="x-none" altLang="zh-CN" smtClean="0"/>
              <a:t>2014/11/12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F22C0-7C39-EE4A-8E7F-B2201FB2482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6511997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58278-54CD-804A-ABAC-FD2E770F5DA7}" type="datetime1">
              <a:rPr kumimoji="1" lang="x-none" altLang="zh-CN" smtClean="0"/>
              <a:t>2014/11/12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F22C0-7C39-EE4A-8E7F-B2201FB2482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147320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59D05-1DAD-7F4F-83DF-D5C1ABD92673}" type="datetime1">
              <a:rPr kumimoji="1" lang="x-none" altLang="zh-CN" smtClean="0"/>
              <a:t>2014/11/12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F22C0-7C39-EE4A-8E7F-B2201FB2482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262101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E67C9-CDFF-2B4B-BF35-E38A06A88BEC}" type="datetime1">
              <a:rPr kumimoji="1" lang="x-none" altLang="zh-CN" smtClean="0"/>
              <a:t>2014/11/12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F22C0-7C39-EE4A-8E7F-B2201FB2482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63746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A96EC-39A0-8548-8000-B58552A35C95}" type="datetime1">
              <a:rPr kumimoji="1" lang="x-none" altLang="zh-CN" smtClean="0"/>
              <a:t>2014/11/12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F22C0-7C39-EE4A-8E7F-B2201FB2482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040039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2EE78-5EFE-2F49-AE94-683EBB1F719E}" type="datetime1">
              <a:rPr kumimoji="1" lang="x-none" altLang="zh-CN" smtClean="0"/>
              <a:t>2014/11/12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F22C0-7C39-EE4A-8E7F-B2201FB2482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15971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5F66-0EB8-914A-8803-BE5234B5C787}" type="datetime1">
              <a:rPr kumimoji="1" lang="x-none" altLang="zh-CN" smtClean="0"/>
              <a:t>2014/11/12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F22C0-7C39-EE4A-8E7F-B2201FB2482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429047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664B6-9BCF-A54F-8E1B-40BC57C84080}" type="datetime1">
              <a:rPr kumimoji="1" lang="x-none" altLang="zh-CN" smtClean="0"/>
              <a:t>2014/11/12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F22C0-7C39-EE4A-8E7F-B2201FB2482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382363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18FC1-DD40-A048-B124-95E3F3A21BFA}" type="datetime1">
              <a:rPr kumimoji="1" lang="x-none" altLang="zh-CN" smtClean="0"/>
              <a:t>2014/11/12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F22C0-7C39-EE4A-8E7F-B2201FB2482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927038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0053F-6882-6144-82D7-DB5177F8AAA0}" type="datetime1">
              <a:rPr kumimoji="1" lang="x-none" altLang="zh-CN" smtClean="0"/>
              <a:t>2014/11/12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F22C0-7C39-EE4A-8E7F-B2201FB2482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303432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C24BE-2691-3647-AAA2-7C75D4E5C833}" type="datetime1">
              <a:rPr kumimoji="1" lang="x-none" altLang="zh-CN" smtClean="0"/>
              <a:t>2014/11/12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F22C0-7C39-EE4A-8E7F-B2201FB2482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188467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72B807-F5D7-9444-8BE3-06F835C2E0C4}" type="datetime1">
              <a:rPr kumimoji="1" lang="x-none" altLang="zh-CN" smtClean="0"/>
              <a:t>2014/11/12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1F22C0-7C39-EE4A-8E7F-B2201FB2482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239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Relationship Id="rId3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Relationship Id="rId3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err="1"/>
              <a:t>m</a:t>
            </a:r>
            <a:r>
              <a:rPr kumimoji="1" lang="en-US" altLang="zh-CN" dirty="0" err="1" smtClean="0"/>
              <a:t>_H</a:t>
            </a:r>
            <a:r>
              <a:rPr kumimoji="1" lang="en-US" altLang="zh-CN" dirty="0" smtClean="0"/>
              <a:t>=300GeV signal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104924" y="5422904"/>
            <a:ext cx="5275500" cy="720421"/>
          </a:xfrm>
        </p:spPr>
        <p:txBody>
          <a:bodyPr/>
          <a:lstStyle/>
          <a:p>
            <a:pPr marL="0" indent="0">
              <a:buNone/>
            </a:pPr>
            <a:r>
              <a:rPr kumimoji="1" lang="en-US" altLang="zh-CN" dirty="0" err="1" smtClean="0"/>
              <a:t>pp</a:t>
            </a:r>
            <a:r>
              <a:rPr kumimoji="1" lang="en-US" altLang="zh-CN" dirty="0" smtClean="0"/>
              <a:t> &gt; H &gt; h h &gt; Z Z b b &gt; l l j j b b </a:t>
            </a:r>
            <a:endParaRPr kumimoji="1" lang="zh-CN" altLang="en-US" dirty="0"/>
          </a:p>
        </p:txBody>
      </p:sp>
      <p:pic>
        <p:nvPicPr>
          <p:cNvPr id="5" name="图片 4" descr="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3050" y="1297510"/>
            <a:ext cx="5422900" cy="3937000"/>
          </a:xfrm>
          <a:prstGeom prst="rect">
            <a:avLst/>
          </a:prstGeom>
        </p:spPr>
      </p:pic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F22C0-7C39-EE4A-8E7F-B2201FB2482C}" type="slidenum">
              <a:rPr kumimoji="1" lang="zh-CN" altLang="en-US" smtClean="0"/>
              <a:t>1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2902114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/>
              <a:t>The </a:t>
            </a:r>
            <a:r>
              <a:rPr lang="en-US" altLang="zh-CN" dirty="0" err="1"/>
              <a:t>run_card</a:t>
            </a:r>
            <a:r>
              <a:rPr lang="en-US" altLang="zh-CN" dirty="0"/>
              <a:t> parameter </a:t>
            </a:r>
            <a:r>
              <a:rPr lang="en-US" altLang="zh-CN" dirty="0" err="1"/>
              <a:t>bwcutoff</a:t>
            </a:r>
            <a:r>
              <a:rPr lang="en-US" altLang="zh-CN" dirty="0"/>
              <a:t> defines what is considered to be on-shell s-channel resonances: The resonance if considered to be on-shell if the invariant mass of an s-channel resonance is within M +/- </a:t>
            </a:r>
            <a:r>
              <a:rPr lang="en-US" altLang="zh-CN" dirty="0" err="1"/>
              <a:t>bwcutoff</a:t>
            </a:r>
            <a:r>
              <a:rPr lang="en-US" altLang="zh-CN" dirty="0"/>
              <a:t>*Gamma</a:t>
            </a:r>
          </a:p>
          <a:p>
            <a:pPr marL="0" indent="0">
              <a:buNone/>
            </a:pPr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F22C0-7C39-EE4A-8E7F-B2201FB2482C}" type="slidenum">
              <a:rPr kumimoji="1" lang="zh-CN" altLang="en-US" smtClean="0"/>
              <a:t>2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8891399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mqq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96297"/>
            <a:ext cx="4402667" cy="3579594"/>
          </a:xfrm>
          <a:prstGeom prst="rect">
            <a:avLst/>
          </a:prstGeom>
        </p:spPr>
      </p:pic>
      <p:pic>
        <p:nvPicPr>
          <p:cNvPr id="6" name="图片 5" descr="mll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8663" y="1296296"/>
            <a:ext cx="4402669" cy="3579595"/>
          </a:xfrm>
          <a:prstGeom prst="rect">
            <a:avLst/>
          </a:prstGeom>
        </p:spPr>
      </p:pic>
      <p:sp>
        <p:nvSpPr>
          <p:cNvPr id="2" name="幻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F22C0-7C39-EE4A-8E7F-B2201FB2482C}" type="slidenum">
              <a:rPr kumimoji="1" lang="zh-CN" altLang="en-US" smtClean="0"/>
              <a:t>3</a:t>
            </a:fld>
            <a:endParaRPr kumimoji="1" lang="zh-CN" altLang="en-US"/>
          </a:p>
        </p:txBody>
      </p:sp>
      <p:sp>
        <p:nvSpPr>
          <p:cNvPr id="7" name="内容占位符 2"/>
          <p:cNvSpPr>
            <a:spLocks noGrp="1"/>
          </p:cNvSpPr>
          <p:nvPr>
            <p:ph idx="1"/>
          </p:nvPr>
        </p:nvSpPr>
        <p:spPr>
          <a:xfrm>
            <a:off x="2987022" y="5073152"/>
            <a:ext cx="3188516" cy="608431"/>
          </a:xfrm>
        </p:spPr>
        <p:txBody>
          <a:bodyPr/>
          <a:lstStyle/>
          <a:p>
            <a:pPr marL="0" indent="0">
              <a:buNone/>
            </a:pPr>
            <a:r>
              <a:rPr lang="en-US" altLang="zh-CN" dirty="0" err="1" smtClean="0"/>
              <a:t>bwcutoff</a:t>
            </a:r>
            <a:r>
              <a:rPr lang="en-US" altLang="zh-CN" dirty="0" smtClean="0"/>
              <a:t> = 15GeV</a:t>
            </a:r>
            <a:endParaRPr lang="en-US" altLang="zh-CN" dirty="0"/>
          </a:p>
          <a:p>
            <a:pPr marL="0" indent="0">
              <a:buNone/>
            </a:pP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984884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F22C0-7C39-EE4A-8E7F-B2201FB2482C}" type="slidenum">
              <a:rPr kumimoji="1" lang="zh-CN" altLang="en-US" smtClean="0"/>
              <a:t>4</a:t>
            </a:fld>
            <a:endParaRPr kumimoji="1" lang="zh-CN" altLang="en-US"/>
          </a:p>
        </p:txBody>
      </p:sp>
      <p:pic>
        <p:nvPicPr>
          <p:cNvPr id="6" name="图片 5" descr="ll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6811" y="1221925"/>
            <a:ext cx="4757189" cy="3867838"/>
          </a:xfrm>
          <a:prstGeom prst="rect">
            <a:avLst/>
          </a:prstGeom>
        </p:spPr>
      </p:pic>
      <p:pic>
        <p:nvPicPr>
          <p:cNvPr id="2" name="图片 1" descr="qq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276226"/>
            <a:ext cx="4690402" cy="3813537"/>
          </a:xfrm>
          <a:prstGeom prst="rect">
            <a:avLst/>
          </a:prstGeom>
        </p:spPr>
      </p:pic>
      <p:sp>
        <p:nvSpPr>
          <p:cNvPr id="7" name="内容占位符 2"/>
          <p:cNvSpPr>
            <a:spLocks noGrp="1"/>
          </p:cNvSpPr>
          <p:nvPr>
            <p:ph idx="1"/>
          </p:nvPr>
        </p:nvSpPr>
        <p:spPr>
          <a:xfrm>
            <a:off x="2987022" y="5073152"/>
            <a:ext cx="3188516" cy="608431"/>
          </a:xfrm>
        </p:spPr>
        <p:txBody>
          <a:bodyPr/>
          <a:lstStyle/>
          <a:p>
            <a:pPr marL="0" indent="0">
              <a:buNone/>
            </a:pPr>
            <a:r>
              <a:rPr lang="en-US" altLang="zh-CN" dirty="0" err="1" smtClean="0"/>
              <a:t>bwcutoff</a:t>
            </a:r>
            <a:r>
              <a:rPr lang="en-US" altLang="zh-CN" dirty="0" smtClean="0"/>
              <a:t> = 5GeV</a:t>
            </a:r>
            <a:endParaRPr lang="en-US" altLang="zh-CN" dirty="0"/>
          </a:p>
          <a:p>
            <a:pPr marL="0" indent="0">
              <a:buNone/>
            </a:pP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110438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78</Words>
  <Application>Microsoft Macintosh PowerPoint</Application>
  <PresentationFormat>全屏显示(4:3)</PresentationFormat>
  <Paragraphs>9</Paragraphs>
  <Slides>4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5" baseType="lpstr">
      <vt:lpstr>Office 主题</vt:lpstr>
      <vt:lpstr>m_H=300GeV signal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chun du</dc:creator>
  <cp:lastModifiedBy>chun du</cp:lastModifiedBy>
  <cp:revision>10</cp:revision>
  <dcterms:created xsi:type="dcterms:W3CDTF">2014-10-13T08:15:15Z</dcterms:created>
  <dcterms:modified xsi:type="dcterms:W3CDTF">2014-11-12T03:48:52Z</dcterms:modified>
</cp:coreProperties>
</file>