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64" r:id="rId3"/>
    <p:sldId id="266" r:id="rId4"/>
    <p:sldId id="265" r:id="rId5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3A33C-4937-E547-9318-BC6768DD6553}" type="datetimeFigureOut">
              <a:rPr kumimoji="1" lang="zh-CN" altLang="en-US" smtClean="0"/>
              <a:t>2014/11/26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4C7DB-7695-EC48-9923-DADEC95C3E7E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000611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2B962-ED03-FB43-9757-C393E63024D2}" type="datetimeFigureOut">
              <a:rPr kumimoji="1" lang="zh-CN" altLang="en-US" smtClean="0"/>
              <a:t>2014/11/26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78C88-F94F-8D49-B42C-4121D3169B0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34746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5C17F-FBC5-0941-9B33-CE44CDBC1D9D}" type="datetime1">
              <a:rPr kumimoji="1" lang="x-none" altLang="zh-CN" smtClean="0"/>
              <a:t>2014/11/26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51199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8278-54CD-804A-ABAC-FD2E770F5DA7}" type="datetime1">
              <a:rPr kumimoji="1" lang="x-none" altLang="zh-CN" smtClean="0"/>
              <a:t>2014/11/26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4732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59D05-1DAD-7F4F-83DF-D5C1ABD92673}" type="datetime1">
              <a:rPr kumimoji="1" lang="x-none" altLang="zh-CN" smtClean="0"/>
              <a:t>2014/11/26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6210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67C9-CDFF-2B4B-BF35-E38A06A88BEC}" type="datetime1">
              <a:rPr kumimoji="1" lang="x-none" altLang="zh-CN" smtClean="0"/>
              <a:t>2014/11/26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6374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96EC-39A0-8548-8000-B58552A35C95}" type="datetime1">
              <a:rPr kumimoji="1" lang="x-none" altLang="zh-CN" smtClean="0"/>
              <a:t>2014/11/26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4003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EE78-5EFE-2F49-AE94-683EBB1F719E}" type="datetime1">
              <a:rPr kumimoji="1" lang="x-none" altLang="zh-CN" smtClean="0"/>
              <a:t>2014/11/26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5971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85F66-0EB8-914A-8803-BE5234B5C787}" type="datetime1">
              <a:rPr kumimoji="1" lang="x-none" altLang="zh-CN" smtClean="0"/>
              <a:t>2014/11/26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904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64B6-9BCF-A54F-8E1B-40BC57C84080}" type="datetime1">
              <a:rPr kumimoji="1" lang="x-none" altLang="zh-CN" smtClean="0"/>
              <a:t>2014/11/26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8236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18FC1-DD40-A048-B124-95E3F3A21BFA}" type="datetime1">
              <a:rPr kumimoji="1" lang="x-none" altLang="zh-CN" smtClean="0"/>
              <a:t>2014/11/26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2703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053F-6882-6144-82D7-DB5177F8AAA0}" type="datetime1">
              <a:rPr kumimoji="1" lang="x-none" altLang="zh-CN" smtClean="0"/>
              <a:t>2014/11/26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343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24BE-2691-3647-AAA2-7C75D4E5C833}" type="datetime1">
              <a:rPr kumimoji="1" lang="x-none" altLang="zh-CN" smtClean="0"/>
              <a:t>2014/11/26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8846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2B807-F5D7-9444-8BE3-06F835C2E0C4}" type="datetime1">
              <a:rPr kumimoji="1" lang="x-none" altLang="zh-CN" smtClean="0"/>
              <a:t>2014/11/26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F22C0-7C39-EE4A-8E7F-B2201FB2482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23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271885"/>
            <a:ext cx="8229600" cy="16409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zh-CN" dirty="0" smtClean="0"/>
              <a:t>To be finished next week(planning)</a:t>
            </a:r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 smtClean="0"/>
              <a:t>To </a:t>
            </a:r>
            <a:r>
              <a:rPr kumimoji="1" lang="en-US" altLang="zh-CN" dirty="0"/>
              <a:t>be submitted to PLB</a:t>
            </a:r>
          </a:p>
          <a:p>
            <a:pPr marL="0" indent="0">
              <a:buNone/>
            </a:pPr>
            <a:endParaRPr kumimoji="1" lang="en-US" altLang="zh-CN" dirty="0" smtClean="0"/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1</a:t>
            </a:fld>
            <a:endParaRPr kumimoji="1" lang="zh-CN" altLang="en-US"/>
          </a:p>
        </p:txBody>
      </p:sp>
      <p:pic>
        <p:nvPicPr>
          <p:cNvPr id="5" name="图片 4" descr="未命名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866"/>
            <a:ext cx="9144001" cy="303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65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/>
              <a:t>m</a:t>
            </a:r>
            <a:r>
              <a:rPr kumimoji="1" lang="en-US" altLang="zh-CN" dirty="0" err="1" smtClean="0"/>
              <a:t>_H</a:t>
            </a:r>
            <a:r>
              <a:rPr kumimoji="1" lang="en-US" altLang="zh-CN" dirty="0" smtClean="0"/>
              <a:t>=300GeV signal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08289" y="5422904"/>
            <a:ext cx="6527050" cy="720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zh-CN" dirty="0" err="1" smtClean="0"/>
              <a:t>pp</a:t>
            </a:r>
            <a:r>
              <a:rPr kumimoji="1" lang="en-US" altLang="zh-CN" dirty="0" smtClean="0"/>
              <a:t> &gt; H &gt; h h &gt; w w w w &gt; l v l v l v q q 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2</a:t>
            </a:fld>
            <a:endParaRPr kumimoji="1" lang="zh-CN" altLang="en-US"/>
          </a:p>
        </p:txBody>
      </p:sp>
      <p:pic>
        <p:nvPicPr>
          <p:cNvPr id="6" name="图片 5" descr="未命名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778" y="1417638"/>
            <a:ext cx="49911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185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3</a:t>
            </a:fld>
            <a:endParaRPr kumimoji="1" lang="zh-CN" altLang="en-US"/>
          </a:p>
        </p:txBody>
      </p:sp>
      <p:pic>
        <p:nvPicPr>
          <p:cNvPr id="5" name="图片 4" descr="ff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962" y="501650"/>
            <a:ext cx="7200900" cy="585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317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BG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kumimoji="1" lang="en-US" altLang="zh-CN" dirty="0" smtClean="0"/>
              <a:t>p p &gt; l+ l- l v w, w &gt; q </a:t>
            </a:r>
            <a:r>
              <a:rPr kumimoji="1" lang="en-US" altLang="zh-CN" dirty="0" smtClean="0"/>
              <a:t>q      2.2 </a:t>
            </a:r>
            <a:r>
              <a:rPr kumimoji="1" lang="en-US" altLang="zh-CN" dirty="0" err="1" smtClean="0"/>
              <a:t>fb</a:t>
            </a:r>
            <a:endParaRPr kumimoji="1" lang="en-US" altLang="zh-CN" dirty="0" smtClean="0"/>
          </a:p>
          <a:p>
            <a:pPr marL="514350" indent="-514350">
              <a:buAutoNum type="arabicPeriod"/>
            </a:pPr>
            <a:endParaRPr kumimoji="1" lang="en-US" altLang="zh-CN" dirty="0"/>
          </a:p>
          <a:p>
            <a:pPr marL="514350" indent="-514350">
              <a:buAutoNum type="arabicPeriod"/>
            </a:pPr>
            <a:r>
              <a:rPr kumimoji="1" lang="en-US" altLang="zh-CN" dirty="0"/>
              <a:t>p</a:t>
            </a:r>
            <a:r>
              <a:rPr kumimoji="1" lang="en-US" altLang="zh-CN" dirty="0" smtClean="0"/>
              <a:t> p &gt; w w w w &gt; l v l v l v q </a:t>
            </a:r>
            <a:r>
              <a:rPr kumimoji="1" lang="en-US" altLang="zh-CN" dirty="0" smtClean="0"/>
              <a:t>q      0.011fb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F22C0-7C39-EE4A-8E7F-B2201FB2482C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31652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76</Words>
  <Application>Microsoft Macintosh PowerPoint</Application>
  <PresentationFormat>全屏显示(4:3)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PowerPoint 演示文稿</vt:lpstr>
      <vt:lpstr>m_H=300GeV signal</vt:lpstr>
      <vt:lpstr>PowerPoint 演示文稿</vt:lpstr>
      <vt:lpstr>BG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chun du</dc:creator>
  <cp:lastModifiedBy>chun du</cp:lastModifiedBy>
  <cp:revision>15</cp:revision>
  <dcterms:created xsi:type="dcterms:W3CDTF">2014-10-13T08:15:15Z</dcterms:created>
  <dcterms:modified xsi:type="dcterms:W3CDTF">2014-11-26T08:52:56Z</dcterms:modified>
</cp:coreProperties>
</file>