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4" r:id="rId3"/>
    <p:sldId id="266" r:id="rId4"/>
    <p:sldId id="267" r:id="rId5"/>
    <p:sldId id="268" r:id="rId6"/>
    <p:sldId id="265" r:id="rId7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3A33C-4937-E547-9318-BC6768DD6553}" type="datetimeFigureOut">
              <a:rPr kumimoji="1" lang="zh-CN" altLang="en-US" smtClean="0"/>
              <a:t>2014/12/3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4C7DB-7695-EC48-9923-DADEC95C3E7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00061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2B962-ED03-FB43-9757-C393E63024D2}" type="datetimeFigureOut">
              <a:rPr kumimoji="1" lang="zh-CN" altLang="en-US" smtClean="0"/>
              <a:t>2014/12/3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78C88-F94F-8D49-B42C-4121D3169B0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34746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C17F-FBC5-0941-9B33-CE44CDBC1D9D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119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8278-54CD-804A-ABAC-FD2E770F5DA7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732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9D05-1DAD-7F4F-83DF-D5C1ABD92673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210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67C9-CDFF-2B4B-BF35-E38A06A88BEC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374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96EC-39A0-8548-8000-B58552A35C95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4003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EE78-5EFE-2F49-AE94-683EBB1F719E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97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5F66-0EB8-914A-8803-BE5234B5C787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904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64B6-9BCF-A54F-8E1B-40BC57C84080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8236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8FC1-DD40-A048-B124-95E3F3A21BFA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703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053F-6882-6144-82D7-DB5177F8AAA0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343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24BE-2691-3647-AAA2-7C75D4E5C833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846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2B807-F5D7-9444-8BE3-06F835C2E0C4}" type="datetime1">
              <a:rPr kumimoji="1" lang="x-none" altLang="zh-CN" smtClean="0"/>
              <a:t>2014/12/3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2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71885"/>
            <a:ext cx="8229600" cy="1640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/>
              <a:t>Some modifications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To </a:t>
            </a:r>
            <a:r>
              <a:rPr kumimoji="1" lang="en-US" altLang="zh-CN" dirty="0"/>
              <a:t>be submitted to PLB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1</a:t>
            </a:fld>
            <a:endParaRPr kumimoji="1" lang="zh-CN" altLang="en-US"/>
          </a:p>
        </p:txBody>
      </p:sp>
      <p:pic>
        <p:nvPicPr>
          <p:cNvPr id="5" name="图片 4" descr="未命名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866"/>
            <a:ext cx="9144001" cy="303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5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6828" y="580899"/>
            <a:ext cx="7680364" cy="808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/>
              <a:t>Signal: </a:t>
            </a:r>
            <a:r>
              <a:rPr kumimoji="1" lang="en-US" altLang="zh-CN" dirty="0" err="1" smtClean="0"/>
              <a:t>pp</a:t>
            </a:r>
            <a:r>
              <a:rPr kumimoji="1" lang="en-US" altLang="zh-CN" dirty="0" smtClean="0"/>
              <a:t> </a:t>
            </a:r>
            <a:r>
              <a:rPr kumimoji="1" lang="en-US" altLang="zh-CN" dirty="0" smtClean="0"/>
              <a:t>&gt; H &gt; h h &gt; w w w w &gt; l v l v l v q q 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2</a:t>
            </a:fld>
            <a:endParaRPr kumimoji="1" lang="zh-CN" altLang="en-US"/>
          </a:p>
        </p:txBody>
      </p:sp>
      <p:pic>
        <p:nvPicPr>
          <p:cNvPr id="6" name="图片 5" descr="未命名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360" y="1250067"/>
            <a:ext cx="5199628" cy="3969182"/>
          </a:xfrm>
          <a:prstGeom prst="rect">
            <a:avLst/>
          </a:prstGeom>
        </p:spPr>
      </p:pic>
      <p:sp>
        <p:nvSpPr>
          <p:cNvPr id="7" name="内容占位符 2"/>
          <p:cNvSpPr txBox="1">
            <a:spLocks/>
          </p:cNvSpPr>
          <p:nvPr/>
        </p:nvSpPr>
        <p:spPr>
          <a:xfrm>
            <a:off x="856828" y="5375767"/>
            <a:ext cx="7178511" cy="76231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kumimoji="1" lang="en-US" altLang="zh-CN" dirty="0" smtClean="0"/>
              <a:t>Generating q q from on-shell w and off-shell w </a:t>
            </a:r>
            <a:r>
              <a:rPr kumimoji="1" lang="en-US" altLang="zh-CN" dirty="0" smtClean="0"/>
              <a:t>separately</a:t>
            </a:r>
            <a:r>
              <a:rPr kumimoji="1" lang="en-US" altLang="zh-CN" dirty="0" smtClean="0"/>
              <a:t> 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918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3</a:t>
            </a:fld>
            <a:endParaRPr kumimoji="1" lang="zh-CN" altLang="en-US"/>
          </a:p>
        </p:txBody>
      </p:sp>
      <p:pic>
        <p:nvPicPr>
          <p:cNvPr id="5" name="图片 4" descr="ff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81" y="608611"/>
            <a:ext cx="7265401" cy="5907143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208801" y="335262"/>
            <a:ext cx="4382491" cy="808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/>
              <a:t>Parton level: ok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331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4</a:t>
            </a:fld>
            <a:endParaRPr kumimoji="1"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zh-CN" dirty="0" smtClean="0"/>
              <a:t>BG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kumimoji="1" lang="en-US" altLang="zh-CN" dirty="0" smtClean="0"/>
              <a:t>p p &gt; </a:t>
            </a:r>
            <a:r>
              <a:rPr kumimoji="1" lang="en-US" altLang="zh-CN" dirty="0" smtClean="0"/>
              <a:t>l v l v l v q q               too many diagrams</a:t>
            </a:r>
            <a:endParaRPr kumimoji="1" lang="en-US" altLang="zh-CN" dirty="0" smtClean="0"/>
          </a:p>
          <a:p>
            <a:pPr marL="514350" indent="-514350">
              <a:buAutoNum type="arabicPeriod"/>
            </a:pPr>
            <a:endParaRPr kumimoji="1" lang="en-US" altLang="zh-CN" dirty="0"/>
          </a:p>
          <a:p>
            <a:pPr marL="514350" indent="-514350">
              <a:buAutoNum type="arabicPeriod"/>
            </a:pPr>
            <a:r>
              <a:rPr kumimoji="1" lang="en-US" altLang="zh-CN" dirty="0"/>
              <a:t>p</a:t>
            </a:r>
            <a:r>
              <a:rPr kumimoji="1" lang="en-US" altLang="zh-CN" dirty="0" smtClean="0"/>
              <a:t> p &gt; </a:t>
            </a:r>
            <a:r>
              <a:rPr kumimoji="1" lang="en-US" altLang="zh-CN" dirty="0" smtClean="0"/>
              <a:t>l l l v q q                     too </a:t>
            </a:r>
            <a:r>
              <a:rPr kumimoji="1" lang="en-US" altLang="zh-CN" dirty="0"/>
              <a:t>many diagrams</a:t>
            </a:r>
            <a:endParaRPr kumimoji="1" lang="en-US" altLang="zh-CN" dirty="0" smtClean="0"/>
          </a:p>
          <a:p>
            <a:pPr marL="514350" indent="-514350">
              <a:buAutoNum type="arabicPeriod"/>
            </a:pPr>
            <a:endParaRPr kumimoji="1" lang="en-US" altLang="zh-CN" dirty="0"/>
          </a:p>
          <a:p>
            <a:pPr marL="514350" indent="-514350">
              <a:buAutoNum type="arabicPeriod"/>
            </a:pPr>
            <a:r>
              <a:rPr kumimoji="1" lang="en-US" altLang="zh-CN" dirty="0"/>
              <a:t>p</a:t>
            </a:r>
            <a:r>
              <a:rPr kumimoji="1" lang="en-US" altLang="zh-CN" dirty="0" smtClean="0"/>
              <a:t> p &gt; l v l v l v                     3.8 </a:t>
            </a:r>
            <a:r>
              <a:rPr kumimoji="1" lang="en-US" altLang="zh-CN" dirty="0" err="1" smtClean="0"/>
              <a:t>fb</a:t>
            </a:r>
            <a:endParaRPr kumimoji="1" lang="en-US" altLang="zh-CN" dirty="0" smtClean="0"/>
          </a:p>
          <a:p>
            <a:pPr marL="514350" indent="-514350">
              <a:buAutoNum type="arabicPeriod"/>
            </a:pPr>
            <a:endParaRPr kumimoji="1" lang="en-US" altLang="zh-CN" dirty="0"/>
          </a:p>
          <a:p>
            <a:pPr marL="514350" indent="-514350">
              <a:buAutoNum type="arabicPeriod"/>
            </a:pPr>
            <a:r>
              <a:rPr kumimoji="1" lang="en-US" altLang="zh-CN" dirty="0"/>
              <a:t>p</a:t>
            </a:r>
            <a:r>
              <a:rPr kumimoji="1" lang="en-US" altLang="zh-CN" dirty="0" smtClean="0"/>
              <a:t> p &gt; l l l v                           0.47 </a:t>
            </a:r>
            <a:r>
              <a:rPr kumimoji="1" lang="en-US" altLang="zh-CN" dirty="0" err="1" smtClean="0"/>
              <a:t>pb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005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25026" y="164527"/>
            <a:ext cx="5536263" cy="641982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p</a:t>
            </a:r>
            <a:r>
              <a:rPr kumimoji="1" lang="en-US" altLang="zh-CN" dirty="0" smtClean="0"/>
              <a:t> p &gt; e+  </a:t>
            </a:r>
            <a:r>
              <a:rPr kumimoji="1" lang="en-US" altLang="zh-CN" dirty="0" err="1" smtClean="0"/>
              <a:t>ve</a:t>
            </a:r>
            <a:r>
              <a:rPr kumimoji="1" lang="en-US" altLang="zh-CN" dirty="0" smtClean="0"/>
              <a:t>  e-  </a:t>
            </a:r>
            <a:r>
              <a:rPr kumimoji="1" lang="en-US" altLang="zh-CN" dirty="0" err="1" smtClean="0"/>
              <a:t>ve</a:t>
            </a:r>
            <a:r>
              <a:rPr kumimoji="1" lang="en-US" altLang="zh-CN" dirty="0" smtClean="0"/>
              <a:t>~  e- </a:t>
            </a:r>
            <a:r>
              <a:rPr kumimoji="1" lang="en-US" altLang="zh-CN" dirty="0" err="1" smtClean="0"/>
              <a:t>ve</a:t>
            </a:r>
            <a:r>
              <a:rPr kumimoji="1" lang="en-US" altLang="zh-CN" dirty="0" smtClean="0"/>
              <a:t>~  u  d</a:t>
            </a:r>
            <a:endParaRPr kumimoji="1"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5</a:t>
            </a:fld>
            <a:endParaRPr kumimoji="1" lang="zh-CN" altLang="en-US"/>
          </a:p>
        </p:txBody>
      </p:sp>
      <p:pic>
        <p:nvPicPr>
          <p:cNvPr id="5" name="图片 4" descr="螢幕快照 2014-12-03 下午8.16.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6129"/>
            <a:ext cx="9144000" cy="575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42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/>
              <a:buAutoNum type="arabicPeriod"/>
            </a:pPr>
            <a:r>
              <a:rPr kumimoji="1" lang="en-US" altLang="zh-CN" dirty="0"/>
              <a:t>p p &gt; w w w w &gt; l v l v l v q q      </a:t>
            </a:r>
            <a:r>
              <a:rPr kumimoji="1" lang="en-US" altLang="zh-CN" dirty="0" smtClean="0"/>
              <a:t>0.011fb</a:t>
            </a:r>
          </a:p>
          <a:p>
            <a:pPr marL="514350" indent="-514350">
              <a:buFont typeface="Arial"/>
              <a:buAutoNum type="arabicPeriod"/>
            </a:pPr>
            <a:endParaRPr kumimoji="1" lang="en-US" altLang="zh-CN" dirty="0"/>
          </a:p>
          <a:p>
            <a:pPr marL="514350" indent="-514350">
              <a:buAutoNum type="arabicPeriod"/>
            </a:pPr>
            <a:r>
              <a:rPr kumimoji="1" lang="en-US" altLang="zh-CN" dirty="0"/>
              <a:t>p p &gt; l+ l- l v w, w &gt; q q                2.2 </a:t>
            </a:r>
            <a:r>
              <a:rPr kumimoji="1" lang="en-US" altLang="zh-CN" dirty="0" err="1"/>
              <a:t>fb</a:t>
            </a:r>
            <a:endParaRPr kumimoji="1" lang="en-US" alt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1652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151</Words>
  <Application>Microsoft Macintosh PowerPoint</Application>
  <PresentationFormat>全屏显示(4:3)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BG</vt:lpstr>
      <vt:lpstr>PowerPoint 演示文稿</vt:lpstr>
      <vt:lpstr>BG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chun du</dc:creator>
  <cp:lastModifiedBy>chun du</cp:lastModifiedBy>
  <cp:revision>18</cp:revision>
  <dcterms:created xsi:type="dcterms:W3CDTF">2014-10-13T08:15:15Z</dcterms:created>
  <dcterms:modified xsi:type="dcterms:W3CDTF">2014-12-03T12:19:30Z</dcterms:modified>
</cp:coreProperties>
</file>