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0">
  <p:sldMasterIdLst>
    <p:sldMasterId id="2147483660" r:id="rId1"/>
  </p:sldMasterIdLst>
  <p:notesMasterIdLst>
    <p:notesMasterId r:id="rId15"/>
  </p:notesMasterIdLst>
  <p:sldIdLst>
    <p:sldId id="269" r:id="rId2"/>
    <p:sldId id="270" r:id="rId3"/>
    <p:sldId id="271" r:id="rId4"/>
    <p:sldId id="273" r:id="rId5"/>
    <p:sldId id="279" r:id="rId6"/>
    <p:sldId id="272" r:id="rId7"/>
    <p:sldId id="274" r:id="rId8"/>
    <p:sldId id="278" r:id="rId9"/>
    <p:sldId id="280" r:id="rId10"/>
    <p:sldId id="275" r:id="rId11"/>
    <p:sldId id="276" r:id="rId12"/>
    <p:sldId id="277" r:id="rId13"/>
    <p:sldId id="281" r:id="rId14"/>
  </p:sldIdLst>
  <p:sldSz cx="9144000" cy="6858000" type="screen4x3"/>
  <p:notesSz cx="6858000" cy="9144000"/>
  <p:defaultTextStyle>
    <a:lvl1pPr marL="0" indent="0" algn="l" eaLnBrk="1" fontAlgn="base" latinLnBrk="1" hangingPunct="1">
      <a:lnSpc>
        <a:spcPct val="100000"/>
      </a:lnSpc>
      <a:spcBef>
        <a:spcPct val="0"/>
      </a:spcBef>
      <a:spcAft>
        <a:spcPct val="0"/>
      </a:spcAft>
      <a:buFont typeface="Arial" charset="0"/>
      <a:buNone/>
      <a:defRPr sz="1800" b="0" i="0" baseline="0">
        <a:solidFill>
          <a:schemeClr val="dk1"/>
        </a:solidFill>
        <a:latin typeface="Arial" charset="0"/>
        <a:ea typeface="宋体" charset="-122"/>
      </a:defRPr>
    </a:lvl1pPr>
    <a:lvl2pPr marL="457200" indent="0" algn="l" eaLnBrk="1" fontAlgn="base" latinLnBrk="1" hangingPunct="1">
      <a:lnSpc>
        <a:spcPct val="100000"/>
      </a:lnSpc>
      <a:spcBef>
        <a:spcPct val="0"/>
      </a:spcBef>
      <a:spcAft>
        <a:spcPct val="0"/>
      </a:spcAft>
      <a:buFont typeface="Arial" charset="0"/>
      <a:buNone/>
      <a:defRPr sz="1800" b="0" i="0" baseline="0">
        <a:solidFill>
          <a:schemeClr val="dk1"/>
        </a:solidFill>
        <a:latin typeface="Arial" charset="0"/>
        <a:ea typeface="宋体" charset="-122"/>
      </a:defRPr>
    </a:lvl2pPr>
    <a:lvl3pPr marL="914400" indent="0" algn="l" eaLnBrk="1" fontAlgn="base" latinLnBrk="1" hangingPunct="1">
      <a:lnSpc>
        <a:spcPct val="100000"/>
      </a:lnSpc>
      <a:spcBef>
        <a:spcPct val="0"/>
      </a:spcBef>
      <a:spcAft>
        <a:spcPct val="0"/>
      </a:spcAft>
      <a:buFont typeface="Arial" charset="0"/>
      <a:buNone/>
      <a:defRPr sz="1800" b="0" i="0" baseline="0">
        <a:solidFill>
          <a:schemeClr val="dk1"/>
        </a:solidFill>
        <a:latin typeface="Arial" charset="0"/>
        <a:ea typeface="宋体" charset="-122"/>
      </a:defRPr>
    </a:lvl3pPr>
    <a:lvl4pPr marL="1371600" indent="0" algn="l" eaLnBrk="1" fontAlgn="base" latinLnBrk="1" hangingPunct="1">
      <a:lnSpc>
        <a:spcPct val="100000"/>
      </a:lnSpc>
      <a:spcBef>
        <a:spcPct val="0"/>
      </a:spcBef>
      <a:spcAft>
        <a:spcPct val="0"/>
      </a:spcAft>
      <a:buFont typeface="Arial" charset="0"/>
      <a:buNone/>
      <a:defRPr sz="1800" b="0" i="0" baseline="0">
        <a:solidFill>
          <a:schemeClr val="dk1"/>
        </a:solidFill>
        <a:latin typeface="Arial" charset="0"/>
        <a:ea typeface="宋体" charset="-122"/>
      </a:defRPr>
    </a:lvl4pPr>
    <a:lvl5pPr marL="1828800" indent="0" algn="l" eaLnBrk="1" fontAlgn="base" latinLnBrk="1" hangingPunct="1">
      <a:lnSpc>
        <a:spcPct val="100000"/>
      </a:lnSpc>
      <a:spcBef>
        <a:spcPct val="0"/>
      </a:spcBef>
      <a:spcAft>
        <a:spcPct val="0"/>
      </a:spcAft>
      <a:buFont typeface="Arial" charset="0"/>
      <a:buNone/>
      <a:defRPr sz="1800" b="0" i="0" baseline="0">
        <a:solidFill>
          <a:schemeClr val="dk1"/>
        </a:solidFill>
        <a:latin typeface="Arial" charset="0"/>
        <a:ea typeface="宋体" charset="-122"/>
      </a:defRPr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-1824" y="-282"/>
      </p:cViewPr>
      <p:guideLst>
        <p:guide orient="horz" pos="2159"/>
        <p:guide pos="290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8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9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9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9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9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lt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矩形 1048591"/>
          <p:cNvSpPr/>
          <p:nvPr/>
        </p:nvSpPr>
        <p:spPr>
          <a:xfrm>
            <a:off x="-4762" y="-19050"/>
            <a:ext cx="9144000" cy="6877050"/>
          </a:xfrm>
          <a:prstGeom prst="rect">
            <a:avLst/>
          </a:prstGeom>
          <a:solidFill>
            <a:srgbClr val="F2F2F2">
              <a:alpha val="89000"/>
            </a:srgbClr>
          </a:solidFill>
          <a:ln>
            <a:noFill/>
          </a:ln>
        </p:spPr>
        <p:txBody>
          <a:bodyPr lIns="91440" tIns="45720" rIns="91440" bIns="4572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93" name="矩形 1048592"/>
          <p:cNvSpPr/>
          <p:nvPr/>
        </p:nvSpPr>
        <p:spPr>
          <a:xfrm>
            <a:off x="0" y="620712"/>
            <a:ext cx="9180512" cy="5040312"/>
          </a:xfrm>
          <a:prstGeom prst="rect">
            <a:avLst/>
          </a:prstGeom>
          <a:solidFill>
            <a:srgbClr val="D8D8D8">
              <a:alpha val="14000"/>
            </a:srgbClr>
          </a:solidFill>
          <a:ln>
            <a:noFill/>
          </a:ln>
        </p:spPr>
        <p:txBody>
          <a:bodyPr lIns="91440" tIns="45720" rIns="91440" bIns="4572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94" name="矩形 1048593"/>
          <p:cNvSpPr/>
          <p:nvPr/>
        </p:nvSpPr>
        <p:spPr>
          <a:xfrm>
            <a:off x="0" y="6202362"/>
            <a:ext cx="2327275" cy="179387"/>
          </a:xfrm>
          <a:prstGeom prst="rect">
            <a:avLst/>
          </a:prstGeom>
          <a:solidFill>
            <a:srgbClr val="CBA764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95" name="矩形 1048594"/>
          <p:cNvSpPr/>
          <p:nvPr/>
        </p:nvSpPr>
        <p:spPr>
          <a:xfrm>
            <a:off x="2327275" y="6202362"/>
            <a:ext cx="2260600" cy="179387"/>
          </a:xfrm>
          <a:prstGeom prst="rect">
            <a:avLst/>
          </a:prstGeom>
          <a:solidFill>
            <a:srgbClr val="CBA764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96" name="矩形 1048595"/>
          <p:cNvSpPr/>
          <p:nvPr/>
        </p:nvSpPr>
        <p:spPr>
          <a:xfrm>
            <a:off x="4587875" y="6202362"/>
            <a:ext cx="2260600" cy="179387"/>
          </a:xfrm>
          <a:prstGeom prst="rect">
            <a:avLst/>
          </a:prstGeom>
          <a:solidFill>
            <a:srgbClr val="CBA764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97" name="矩形 1048596"/>
          <p:cNvSpPr/>
          <p:nvPr/>
        </p:nvSpPr>
        <p:spPr>
          <a:xfrm>
            <a:off x="6848475" y="6202362"/>
            <a:ext cx="2295525" cy="179387"/>
          </a:xfrm>
          <a:prstGeom prst="rect">
            <a:avLst/>
          </a:prstGeom>
          <a:solidFill>
            <a:srgbClr val="CBA764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98" name="矩形 1048597"/>
          <p:cNvSpPr/>
          <p:nvPr/>
        </p:nvSpPr>
        <p:spPr>
          <a:xfrm>
            <a:off x="0" y="247650"/>
            <a:ext cx="2260600" cy="34925"/>
          </a:xfrm>
          <a:prstGeom prst="rect">
            <a:avLst/>
          </a:prstGeom>
          <a:solidFill>
            <a:srgbClr val="00CCFF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latin typeface="宋体" charset="-122"/>
              <a:sym typeface="宋体" charset="-122"/>
            </a:endParaRPr>
          </a:p>
        </p:txBody>
      </p:sp>
      <p:sp>
        <p:nvSpPr>
          <p:cNvPr id="1048599" name="矩形 1048598"/>
          <p:cNvSpPr/>
          <p:nvPr/>
        </p:nvSpPr>
        <p:spPr>
          <a:xfrm>
            <a:off x="2260600" y="247650"/>
            <a:ext cx="2260600" cy="34925"/>
          </a:xfrm>
          <a:prstGeom prst="rect">
            <a:avLst/>
          </a:prstGeom>
          <a:solidFill>
            <a:srgbClr val="00CCFF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latin typeface="宋体" charset="-122"/>
              <a:sym typeface="宋体" charset="-122"/>
            </a:endParaRPr>
          </a:p>
        </p:txBody>
      </p:sp>
      <p:sp>
        <p:nvSpPr>
          <p:cNvPr id="1048600" name="矩形 1048599"/>
          <p:cNvSpPr/>
          <p:nvPr/>
        </p:nvSpPr>
        <p:spPr>
          <a:xfrm>
            <a:off x="4521200" y="247650"/>
            <a:ext cx="2260600" cy="34925"/>
          </a:xfrm>
          <a:prstGeom prst="rect">
            <a:avLst/>
          </a:prstGeom>
          <a:solidFill>
            <a:srgbClr val="00CCFF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latin typeface="宋体" charset="-122"/>
              <a:sym typeface="宋体" charset="-122"/>
            </a:endParaRPr>
          </a:p>
        </p:txBody>
      </p:sp>
      <p:sp>
        <p:nvSpPr>
          <p:cNvPr id="1048601" name="矩形 1048600"/>
          <p:cNvSpPr/>
          <p:nvPr/>
        </p:nvSpPr>
        <p:spPr>
          <a:xfrm>
            <a:off x="6781800" y="247650"/>
            <a:ext cx="2362200" cy="34925"/>
          </a:xfrm>
          <a:prstGeom prst="rect">
            <a:avLst/>
          </a:prstGeom>
          <a:solidFill>
            <a:srgbClr val="00CCFF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602" name="副标题 1048601"/>
          <p:cNvSpPr>
            <a:spLocks noGrp="1"/>
          </p:cNvSpPr>
          <p:nvPr>
            <p:ph type="subTitle" idx="1"/>
          </p:nvPr>
        </p:nvSpPr>
        <p:spPr>
          <a:xfrm>
            <a:off x="1187450" y="3429000"/>
            <a:ext cx="6870700" cy="5905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algn="r">
              <a:buFontTx/>
              <a:buNone/>
              <a:defRPr sz="2000">
                <a:solidFill>
                  <a:srgbClr val="000000"/>
                </a:solidFill>
              </a:defRPr>
            </a:lvl1pPr>
            <a:lvl2pPr marL="0" algn="ctr">
              <a:buFontTx/>
              <a:buNone/>
              <a:defRPr>
                <a:solidFill>
                  <a:schemeClr val="dk1"/>
                </a:solidFill>
              </a:defRPr>
            </a:lvl2pPr>
            <a:lvl3pPr marL="914400" algn="ctr">
              <a:buFontTx/>
              <a:buNone/>
              <a:defRPr>
                <a:solidFill>
                  <a:schemeClr val="dk1"/>
                </a:solidFill>
              </a:defRPr>
            </a:lvl3pPr>
            <a:lvl4pPr marL="1371600" algn="ctr">
              <a:buFontTx/>
              <a:buNone/>
              <a:defRPr>
                <a:solidFill>
                  <a:schemeClr val="dk1"/>
                </a:solidFill>
              </a:defRPr>
            </a:lvl4pPr>
            <a:lvl5pPr marL="1828800" algn="ctr">
              <a:buFontTx/>
              <a:buNone/>
              <a:defRPr>
                <a:solidFill>
                  <a:schemeClr val="dk1"/>
                </a:solidFill>
              </a:defRPr>
            </a:lvl5pPr>
          </a:lstStyle>
          <a:p>
            <a:pPr lvl="0"/>
            <a:r>
              <a:t>单击此处编辑母版副标题样式</a:t>
            </a:r>
          </a:p>
        </p:txBody>
      </p:sp>
      <p:sp>
        <p:nvSpPr>
          <p:cNvPr id="1048603" name="日期占位符 1048602"/>
          <p:cNvSpPr>
            <a:spLocks noGrp="1"/>
          </p:cNvSpPr>
          <p:nvPr>
            <p:ph type="dt" sz="half" idx="2"/>
          </p:nvPr>
        </p:nvSpPr>
        <p:spPr>
          <a:xfrm>
            <a:off x="457200" y="6481762"/>
            <a:ext cx="21336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8/31/2015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604" name="页脚占位符 1048603"/>
          <p:cNvSpPr>
            <a:spLocks noGrp="1"/>
          </p:cNvSpPr>
          <p:nvPr>
            <p:ph type="ftr" sz="quarter" idx="3"/>
          </p:nvPr>
        </p:nvSpPr>
        <p:spPr>
          <a:xfrm>
            <a:off x="3140075" y="6467475"/>
            <a:ext cx="2895600" cy="306387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r>
              <a:rPr lang="zh-CN" altLang="en-US" sz="1400">
                <a:solidFill>
                  <a:srgbClr val="292929"/>
                </a:solidFill>
              </a:rPr>
              <a:t>weekly meeting</a:t>
            </a:r>
          </a:p>
        </p:txBody>
      </p:sp>
      <p:sp>
        <p:nvSpPr>
          <p:cNvPr id="1048605" name="灯片编号占位符 1048604"/>
          <p:cNvSpPr>
            <a:spLocks noGrp="1"/>
          </p:cNvSpPr>
          <p:nvPr>
            <p:ph type="sldNum" sz="quarter" idx="4"/>
          </p:nvPr>
        </p:nvSpPr>
        <p:spPr>
          <a:xfrm>
            <a:off x="6970712" y="6467475"/>
            <a:ext cx="2133600" cy="306387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  <p:sp>
        <p:nvSpPr>
          <p:cNvPr id="1048606" name="标题 1048605"/>
          <p:cNvSpPr>
            <a:spLocks noGrp="1"/>
          </p:cNvSpPr>
          <p:nvPr>
            <p:ph type="ctrTitle"/>
          </p:nvPr>
        </p:nvSpPr>
        <p:spPr>
          <a:xfrm>
            <a:off x="1165225" y="2162175"/>
            <a:ext cx="6883400" cy="881062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b"/>
          <a:lstStyle>
            <a:lvl1pPr algn="ctr">
              <a:defRPr sz="3600">
                <a:solidFill>
                  <a:srgbClr val="000000"/>
                </a:solidFill>
              </a:defRPr>
            </a:lvl1pPr>
          </a:lstStyle>
          <a:p>
            <a:pPr lvl="0"/>
            <a:r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单击此处编辑母版标题样式</a:t>
            </a:r>
            <a:endParaRPr lang="zh-CN" altLang="en-US"/>
          </a:p>
        </p:txBody>
      </p:sp>
      <p:sp>
        <p:nvSpPr>
          <p:cNvPr id="1048685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单击此处编辑母版文本样式</a:t>
            </a:r>
          </a:p>
          <a:p>
            <a:pPr lvl="1"/>
            <a:r>
              <a:rPr lang="en-US" altLang="zh-CN" smtClean="0"/>
              <a:t>第二级</a:t>
            </a:r>
          </a:p>
          <a:p>
            <a:pPr lvl="2"/>
            <a:r>
              <a:rPr lang="en-US" altLang="zh-CN" smtClean="0"/>
              <a:t>第三级</a:t>
            </a:r>
          </a:p>
          <a:p>
            <a:pPr lvl="3"/>
            <a:r>
              <a:rPr lang="en-US" altLang="zh-CN" smtClean="0"/>
              <a:t>第四级</a:t>
            </a:r>
          </a:p>
          <a:p>
            <a:pPr lvl="4"/>
            <a:r>
              <a:rPr lang="en-US" altLang="zh-CN" smtClean="0"/>
              <a:t>第五级</a:t>
            </a:r>
          </a:p>
        </p:txBody>
      </p:sp>
      <p:sp>
        <p:nvSpPr>
          <p:cNvPr id="1048579" name="日期占位符 1048578"/>
          <p:cNvSpPr>
            <a:spLocks noGrp="1"/>
          </p:cNvSpPr>
          <p:nvPr>
            <p:ph type="dt" sz="half" idx="2"/>
          </p:nvPr>
        </p:nvSpPr>
        <p:spPr>
          <a:xfrm>
            <a:off x="566737" y="6537325"/>
            <a:ext cx="20574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8/31/2015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6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altLang="zh-CN" smtClean="0"/>
              <a:t>单击此处编辑母版标题样式</a:t>
            </a:r>
            <a:endParaRPr lang="zh-CN" altLang="en-US"/>
          </a:p>
        </p:txBody>
      </p:sp>
      <p:sp>
        <p:nvSpPr>
          <p:cNvPr id="104868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单击此处编辑母版文本样式</a:t>
            </a:r>
          </a:p>
          <a:p>
            <a:pPr lvl="1"/>
            <a:r>
              <a:rPr lang="en-US" altLang="zh-CN" smtClean="0"/>
              <a:t>第二级</a:t>
            </a:r>
          </a:p>
          <a:p>
            <a:pPr lvl="2"/>
            <a:r>
              <a:rPr lang="en-US" altLang="zh-CN" smtClean="0"/>
              <a:t>第三级</a:t>
            </a:r>
          </a:p>
          <a:p>
            <a:pPr lvl="3"/>
            <a:r>
              <a:rPr lang="en-US" altLang="zh-CN" smtClean="0"/>
              <a:t>第四级</a:t>
            </a:r>
          </a:p>
          <a:p>
            <a:pPr lvl="4"/>
            <a:r>
              <a:rPr lang="en-US" altLang="zh-CN" smtClean="0"/>
              <a:t>第五级</a:t>
            </a:r>
          </a:p>
        </p:txBody>
      </p:sp>
      <p:sp>
        <p:nvSpPr>
          <p:cNvPr id="1048579" name="日期占位符 1048578"/>
          <p:cNvSpPr>
            <a:spLocks noGrp="1"/>
          </p:cNvSpPr>
          <p:nvPr>
            <p:ph type="dt" sz="half" idx="2"/>
          </p:nvPr>
        </p:nvSpPr>
        <p:spPr>
          <a:xfrm>
            <a:off x="566737" y="6537325"/>
            <a:ext cx="20574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8/31/2015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单击此处编辑母版标题样式</a:t>
            </a:r>
            <a:endParaRPr lang="zh-CN" altLang="en-US"/>
          </a:p>
        </p:txBody>
      </p:sp>
      <p:sp>
        <p:nvSpPr>
          <p:cNvPr id="10486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单击此处编辑母版文本样式</a:t>
            </a:r>
          </a:p>
          <a:p>
            <a:pPr lvl="1"/>
            <a:r>
              <a:rPr lang="en-US" altLang="zh-CN" smtClean="0"/>
              <a:t>第二级</a:t>
            </a:r>
          </a:p>
          <a:p>
            <a:pPr lvl="2"/>
            <a:r>
              <a:rPr lang="en-US" altLang="zh-CN" smtClean="0"/>
              <a:t>第三级</a:t>
            </a:r>
          </a:p>
          <a:p>
            <a:pPr lvl="3"/>
            <a:r>
              <a:rPr lang="en-US" altLang="zh-CN" smtClean="0"/>
              <a:t>第四级</a:t>
            </a:r>
          </a:p>
          <a:p>
            <a:pPr lvl="4"/>
            <a:r>
              <a:rPr lang="en-US" altLang="zh-CN" smtClean="0"/>
              <a:t>第五级</a:t>
            </a:r>
          </a:p>
        </p:txBody>
      </p:sp>
      <p:sp>
        <p:nvSpPr>
          <p:cNvPr id="1048579" name="日期占位符 1048578"/>
          <p:cNvSpPr>
            <a:spLocks noGrp="1"/>
          </p:cNvSpPr>
          <p:nvPr>
            <p:ph type="dt" sz="half" idx="2"/>
          </p:nvPr>
        </p:nvSpPr>
        <p:spPr>
          <a:xfrm>
            <a:off x="566737" y="6537325"/>
            <a:ext cx="20574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8/31/2015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7" name="Title 1"/>
          <p:cNvSpPr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单击此处编辑母版标题样式</a:t>
            </a:r>
            <a:endParaRPr lang="zh-CN" altLang="en-US"/>
          </a:p>
        </p:txBody>
      </p:sp>
      <p:sp>
        <p:nvSpPr>
          <p:cNvPr id="1048668" name="Text Placeholder 2"/>
          <p:cNvSpPr>
            <a:spLocks noGrp="1"/>
          </p:cNvSpPr>
          <p:nvPr>
            <p:ph type="body" idx="1"/>
          </p:nvPr>
        </p:nvSpPr>
        <p:spPr>
          <a:xfrm>
            <a:off x="623887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altLang="zh-CN" smtClean="0"/>
              <a:t>单击此处编辑母版文本样式</a:t>
            </a:r>
          </a:p>
        </p:txBody>
      </p:sp>
      <p:sp>
        <p:nvSpPr>
          <p:cNvPr id="1048579" name="日期占位符 1048578"/>
          <p:cNvSpPr>
            <a:spLocks noGrp="1"/>
          </p:cNvSpPr>
          <p:nvPr>
            <p:ph type="dt" sz="half" idx="2"/>
          </p:nvPr>
        </p:nvSpPr>
        <p:spPr>
          <a:xfrm>
            <a:off x="566737" y="6537325"/>
            <a:ext cx="20574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8/31/2015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单击此处编辑母版标题样式</a:t>
            </a:r>
            <a:endParaRPr lang="zh-CN" altLang="en-US"/>
          </a:p>
        </p:txBody>
      </p:sp>
      <p:sp>
        <p:nvSpPr>
          <p:cNvPr id="1048670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 smtClean="0"/>
              <a:t>单击此处编辑母版文本样式</a:t>
            </a:r>
          </a:p>
          <a:p>
            <a:pPr lvl="1"/>
            <a:r>
              <a:rPr lang="en-US" altLang="zh-CN" smtClean="0"/>
              <a:t>第二级</a:t>
            </a:r>
          </a:p>
          <a:p>
            <a:pPr lvl="2"/>
            <a:r>
              <a:rPr lang="en-US" altLang="zh-CN" smtClean="0"/>
              <a:t>第三级</a:t>
            </a:r>
          </a:p>
          <a:p>
            <a:pPr lvl="3"/>
            <a:r>
              <a:rPr lang="en-US" altLang="zh-CN" smtClean="0"/>
              <a:t>第四级</a:t>
            </a:r>
          </a:p>
          <a:p>
            <a:pPr lvl="4"/>
            <a:r>
              <a:rPr lang="en-US" altLang="zh-CN" smtClean="0"/>
              <a:t>第五级</a:t>
            </a:r>
          </a:p>
        </p:txBody>
      </p:sp>
      <p:sp>
        <p:nvSpPr>
          <p:cNvPr id="1048671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 smtClean="0"/>
              <a:t>单击此处编辑母版文本样式</a:t>
            </a:r>
          </a:p>
          <a:p>
            <a:pPr lvl="1"/>
            <a:r>
              <a:rPr lang="en-US" altLang="zh-CN" smtClean="0"/>
              <a:t>第二级</a:t>
            </a:r>
          </a:p>
          <a:p>
            <a:pPr lvl="2"/>
            <a:r>
              <a:rPr lang="en-US" altLang="zh-CN" smtClean="0"/>
              <a:t>第三级</a:t>
            </a:r>
          </a:p>
          <a:p>
            <a:pPr lvl="3"/>
            <a:r>
              <a:rPr lang="en-US" altLang="zh-CN" smtClean="0"/>
              <a:t>第四级</a:t>
            </a:r>
          </a:p>
          <a:p>
            <a:pPr lvl="4"/>
            <a:r>
              <a:rPr lang="en-US" altLang="zh-CN" smtClean="0"/>
              <a:t>第五级</a:t>
            </a:r>
          </a:p>
        </p:txBody>
      </p:sp>
      <p:sp>
        <p:nvSpPr>
          <p:cNvPr id="1048579" name="日期占位符 1048578"/>
          <p:cNvSpPr>
            <a:spLocks noGrp="1"/>
          </p:cNvSpPr>
          <p:nvPr>
            <p:ph type="dt" sz="half" idx="2"/>
          </p:nvPr>
        </p:nvSpPr>
        <p:spPr>
          <a:xfrm>
            <a:off x="566737" y="6537325"/>
            <a:ext cx="20574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8/31/2015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altLang="zh-CN" smtClean="0"/>
              <a:t>单击此处编辑母版标题样式</a:t>
            </a:r>
            <a:endParaRPr lang="zh-CN" altLang="en-US"/>
          </a:p>
        </p:txBody>
      </p:sp>
      <p:sp>
        <p:nvSpPr>
          <p:cNvPr id="104867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单击此处编辑母版文本样式</a:t>
            </a:r>
          </a:p>
        </p:txBody>
      </p:sp>
      <p:sp>
        <p:nvSpPr>
          <p:cNvPr id="104867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altLang="zh-CN" smtClean="0"/>
              <a:t>单击此处编辑母版文本样式</a:t>
            </a:r>
          </a:p>
          <a:p>
            <a:pPr lvl="1"/>
            <a:r>
              <a:rPr lang="en-US" altLang="zh-CN" smtClean="0"/>
              <a:t>第二级</a:t>
            </a:r>
          </a:p>
          <a:p>
            <a:pPr lvl="2"/>
            <a:r>
              <a:rPr lang="en-US" altLang="zh-CN" smtClean="0"/>
              <a:t>第三级</a:t>
            </a:r>
          </a:p>
          <a:p>
            <a:pPr lvl="3"/>
            <a:r>
              <a:rPr lang="en-US" altLang="zh-CN" smtClean="0"/>
              <a:t>第四级</a:t>
            </a:r>
          </a:p>
          <a:p>
            <a:pPr lvl="4"/>
            <a:r>
              <a:rPr lang="en-US" altLang="zh-CN" smtClean="0"/>
              <a:t>第五级</a:t>
            </a:r>
          </a:p>
        </p:txBody>
      </p:sp>
      <p:sp>
        <p:nvSpPr>
          <p:cNvPr id="104867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单击此处编辑母版文本样式</a:t>
            </a:r>
          </a:p>
        </p:txBody>
      </p:sp>
      <p:sp>
        <p:nvSpPr>
          <p:cNvPr id="104867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altLang="zh-CN" smtClean="0"/>
              <a:t>单击此处编辑母版文本样式</a:t>
            </a:r>
          </a:p>
          <a:p>
            <a:pPr lvl="1"/>
            <a:r>
              <a:rPr lang="en-US" altLang="zh-CN" smtClean="0"/>
              <a:t>第二级</a:t>
            </a:r>
          </a:p>
          <a:p>
            <a:pPr lvl="2"/>
            <a:r>
              <a:rPr lang="en-US" altLang="zh-CN" smtClean="0"/>
              <a:t>第三级</a:t>
            </a:r>
          </a:p>
          <a:p>
            <a:pPr lvl="3"/>
            <a:r>
              <a:rPr lang="en-US" altLang="zh-CN" smtClean="0"/>
              <a:t>第四级</a:t>
            </a:r>
          </a:p>
          <a:p>
            <a:pPr lvl="4"/>
            <a:r>
              <a:rPr lang="en-US" altLang="zh-CN" smtClean="0"/>
              <a:t>第五级</a:t>
            </a:r>
          </a:p>
        </p:txBody>
      </p:sp>
      <p:sp>
        <p:nvSpPr>
          <p:cNvPr id="1048579" name="日期占位符 1048578"/>
          <p:cNvSpPr>
            <a:spLocks noGrp="1"/>
          </p:cNvSpPr>
          <p:nvPr>
            <p:ph type="dt" sz="half" idx="2"/>
          </p:nvPr>
        </p:nvSpPr>
        <p:spPr>
          <a:xfrm>
            <a:off x="566737" y="6537325"/>
            <a:ext cx="20574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8/31/2015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单击此处编辑母版标题样式</a:t>
            </a:r>
            <a:endParaRPr lang="zh-CN" altLang="en-US"/>
          </a:p>
        </p:txBody>
      </p:sp>
      <p:sp>
        <p:nvSpPr>
          <p:cNvPr id="1048579" name="日期占位符 1048578"/>
          <p:cNvSpPr>
            <a:spLocks noGrp="1"/>
          </p:cNvSpPr>
          <p:nvPr>
            <p:ph type="dt" sz="half" idx="2"/>
          </p:nvPr>
        </p:nvSpPr>
        <p:spPr>
          <a:xfrm>
            <a:off x="566737" y="6537325"/>
            <a:ext cx="20574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8/31/2015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9" name="日期占位符 1048578"/>
          <p:cNvSpPr>
            <a:spLocks noGrp="1"/>
          </p:cNvSpPr>
          <p:nvPr>
            <p:ph type="dt" sz="half" idx="2"/>
          </p:nvPr>
        </p:nvSpPr>
        <p:spPr>
          <a:xfrm>
            <a:off x="566737" y="6537325"/>
            <a:ext cx="20574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8/31/2015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和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8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单击此处编辑母版标题样式</a:t>
            </a:r>
            <a:endParaRPr lang="zh-CN" altLang="en-US"/>
          </a:p>
        </p:txBody>
      </p:sp>
      <p:sp>
        <p:nvSpPr>
          <p:cNvPr id="1048679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单击此处编辑母版文本样式</a:t>
            </a:r>
          </a:p>
        </p:txBody>
      </p:sp>
      <p:sp>
        <p:nvSpPr>
          <p:cNvPr id="1048680" name="Content Placeholder 2"/>
          <p:cNvSpPr>
            <a:spLocks noGrp="1"/>
          </p:cNvSpPr>
          <p:nvPr>
            <p:ph idx="1"/>
          </p:nvPr>
        </p:nvSpPr>
        <p:spPr>
          <a:xfrm>
            <a:off x="3887391" y="987424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单击此处编辑母版文本样式</a:t>
            </a:r>
          </a:p>
          <a:p>
            <a:pPr lvl="1"/>
            <a:r>
              <a:rPr lang="en-US" altLang="zh-CN" smtClean="0"/>
              <a:t>第二级</a:t>
            </a:r>
          </a:p>
          <a:p>
            <a:pPr lvl="2"/>
            <a:r>
              <a:rPr lang="en-US" altLang="zh-CN" smtClean="0"/>
              <a:t>第三级</a:t>
            </a:r>
          </a:p>
          <a:p>
            <a:pPr lvl="3"/>
            <a:r>
              <a:rPr lang="en-US" altLang="zh-CN" smtClean="0"/>
              <a:t>第四级</a:t>
            </a:r>
          </a:p>
          <a:p>
            <a:pPr lvl="4"/>
            <a:r>
              <a:rPr lang="en-US" altLang="zh-CN" smtClean="0"/>
              <a:t>第五级</a:t>
            </a:r>
          </a:p>
        </p:txBody>
      </p:sp>
      <p:sp>
        <p:nvSpPr>
          <p:cNvPr id="1048579" name="日期占位符 1048578"/>
          <p:cNvSpPr>
            <a:spLocks noGrp="1"/>
          </p:cNvSpPr>
          <p:nvPr>
            <p:ph type="dt" sz="half" idx="2"/>
          </p:nvPr>
        </p:nvSpPr>
        <p:spPr>
          <a:xfrm>
            <a:off x="566737" y="6537325"/>
            <a:ext cx="20574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8/31/2015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和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1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单击此处编辑母版标题样式</a:t>
            </a:r>
            <a:endParaRPr lang="zh-CN" altLang="en-US"/>
          </a:p>
        </p:txBody>
      </p:sp>
      <p:sp>
        <p:nvSpPr>
          <p:cNvPr id="1048682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单击此处编辑母版文本样式</a:t>
            </a:r>
          </a:p>
        </p:txBody>
      </p:sp>
      <p:sp>
        <p:nvSpPr>
          <p:cNvPr id="104868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4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1048579" name="日期占位符 1048578"/>
          <p:cNvSpPr>
            <a:spLocks noGrp="1"/>
          </p:cNvSpPr>
          <p:nvPr>
            <p:ph type="dt" sz="half" idx="2"/>
          </p:nvPr>
        </p:nvSpPr>
        <p:spPr>
          <a:xfrm>
            <a:off x="566737" y="6537325"/>
            <a:ext cx="20574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8/31/2015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矩形 1048575"/>
          <p:cNvSpPr/>
          <p:nvPr/>
        </p:nvSpPr>
        <p:spPr>
          <a:xfrm>
            <a:off x="-4762" y="-19050"/>
            <a:ext cx="9144000" cy="6877050"/>
          </a:xfrm>
          <a:prstGeom prst="rect">
            <a:avLst/>
          </a:prstGeom>
          <a:solidFill>
            <a:srgbClr val="F2F2F2">
              <a:alpha val="89000"/>
            </a:srgbClr>
          </a:solidFill>
          <a:ln>
            <a:noFill/>
          </a:ln>
        </p:spPr>
        <p:txBody>
          <a:bodyPr lIns="91440" tIns="45720" rIns="91440" bIns="4572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77" name="矩形 1048576"/>
          <p:cNvSpPr/>
          <p:nvPr/>
        </p:nvSpPr>
        <p:spPr>
          <a:xfrm>
            <a:off x="0" y="800100"/>
            <a:ext cx="9180512" cy="5735637"/>
          </a:xfrm>
          <a:prstGeom prst="rect">
            <a:avLst/>
          </a:prstGeom>
          <a:solidFill>
            <a:srgbClr val="D8D8D8">
              <a:alpha val="14000"/>
            </a:srgbClr>
          </a:solidFill>
          <a:ln>
            <a:noFill/>
          </a:ln>
        </p:spPr>
        <p:txBody>
          <a:bodyPr lIns="91440" tIns="45720" rIns="91440" bIns="4572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78" name="文本占位符 1048577"/>
          <p:cNvSpPr>
            <a:spLocks noGrp="1"/>
          </p:cNvSpPr>
          <p:nvPr>
            <p:ph type="body" idx="1"/>
          </p:nvPr>
        </p:nvSpPr>
        <p:spPr>
          <a:xfrm>
            <a:off x="611187" y="908050"/>
            <a:ext cx="8010525" cy="54038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/>
          <a:p>
            <a:pPr lvl="0"/>
            <a:r>
              <a:t>单击此处编辑母版文本样式</a:t>
            </a:r>
          </a:p>
          <a:p>
            <a:pPr lvl="1"/>
            <a:r>
              <a:t>第二级</a:t>
            </a:r>
          </a:p>
        </p:txBody>
      </p:sp>
      <p:sp>
        <p:nvSpPr>
          <p:cNvPr id="1048579" name="日期占位符 1048578"/>
          <p:cNvSpPr>
            <a:spLocks noGrp="1"/>
          </p:cNvSpPr>
          <p:nvPr>
            <p:ph type="dt" sz="half" idx="2"/>
          </p:nvPr>
        </p:nvSpPr>
        <p:spPr>
          <a:xfrm>
            <a:off x="566737" y="6537325"/>
            <a:ext cx="2057400" cy="27622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/>
            <a:fld id="{566ABCEB-ACFC-4714-9973-3DA970169C29}" type="datetime1">
              <a:rPr lang="en-US" altLang="en-US" sz="1200">
                <a:solidFill>
                  <a:srgbClr val="292929"/>
                </a:solidFill>
              </a:rPr>
              <a:pPr lvl="0"/>
              <a:t>8/31/2015</a:t>
            </a:fld>
            <a:endParaRPr lang="en-US" altLang="en-US" sz="1200">
              <a:solidFill>
                <a:srgbClr val="292929"/>
              </a:solidFill>
            </a:endParaRPr>
          </a:p>
        </p:txBody>
      </p:sp>
      <p:sp>
        <p:nvSpPr>
          <p:cNvPr id="1048580" name="灯片编号占位符 1048579"/>
          <p:cNvSpPr>
            <a:spLocks noGrp="1"/>
          </p:cNvSpPr>
          <p:nvPr>
            <p:ph type="sldNum" sz="quarter" idx="4"/>
          </p:nvPr>
        </p:nvSpPr>
        <p:spPr>
          <a:xfrm>
            <a:off x="6535737" y="6521450"/>
            <a:ext cx="2057400" cy="307975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‹#›</a:t>
            </a:fld>
            <a:endParaRPr lang="zh-CN" altLang="en-US" sz="1400">
              <a:solidFill>
                <a:srgbClr val="0066FF"/>
              </a:solidFill>
            </a:endParaRPr>
          </a:p>
        </p:txBody>
      </p:sp>
      <p:sp>
        <p:nvSpPr>
          <p:cNvPr id="1048581" name="标题占位符 1048580"/>
          <p:cNvSpPr>
            <a:spLocks noGrp="1"/>
          </p:cNvSpPr>
          <p:nvPr>
            <p:ph type="title"/>
          </p:nvPr>
        </p:nvSpPr>
        <p:spPr>
          <a:xfrm>
            <a:off x="566737" y="198437"/>
            <a:ext cx="8005762" cy="601662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b"/>
          <a:lstStyle/>
          <a:p>
            <a:pPr lvl="0"/>
            <a:r>
              <a:t>单击此处编辑母版标题样式</a:t>
            </a:r>
          </a:p>
        </p:txBody>
      </p:sp>
      <p:sp>
        <p:nvSpPr>
          <p:cNvPr id="1048582" name="矩形 1048581"/>
          <p:cNvSpPr/>
          <p:nvPr/>
        </p:nvSpPr>
        <p:spPr>
          <a:xfrm>
            <a:off x="3140075" y="6546533"/>
            <a:ext cx="2895600" cy="314959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r>
              <a:rPr lang="zh-CN" altLang="en-US" sz="1400">
                <a:solidFill>
                  <a:srgbClr val="292929"/>
                </a:solidFill>
              </a:rPr>
              <a:t>weekly meeting</a:t>
            </a:r>
          </a:p>
        </p:txBody>
      </p:sp>
      <p:sp>
        <p:nvSpPr>
          <p:cNvPr id="1048583" name="矩形 1048582"/>
          <p:cNvSpPr/>
          <p:nvPr/>
        </p:nvSpPr>
        <p:spPr>
          <a:xfrm>
            <a:off x="0" y="6202362"/>
            <a:ext cx="2327275" cy="179387"/>
          </a:xfrm>
          <a:prstGeom prst="rect">
            <a:avLst/>
          </a:prstGeom>
          <a:solidFill>
            <a:srgbClr val="CBA764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84" name="矩形 1048583"/>
          <p:cNvSpPr/>
          <p:nvPr/>
        </p:nvSpPr>
        <p:spPr>
          <a:xfrm>
            <a:off x="2327275" y="6202362"/>
            <a:ext cx="2260600" cy="179387"/>
          </a:xfrm>
          <a:prstGeom prst="rect">
            <a:avLst/>
          </a:prstGeom>
          <a:solidFill>
            <a:srgbClr val="CBA764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85" name="矩形 1048584"/>
          <p:cNvSpPr/>
          <p:nvPr/>
        </p:nvSpPr>
        <p:spPr>
          <a:xfrm>
            <a:off x="4587875" y="6202362"/>
            <a:ext cx="2260600" cy="179387"/>
          </a:xfrm>
          <a:prstGeom prst="rect">
            <a:avLst/>
          </a:prstGeom>
          <a:solidFill>
            <a:srgbClr val="CBA764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86" name="矩形 1048585"/>
          <p:cNvSpPr/>
          <p:nvPr/>
        </p:nvSpPr>
        <p:spPr>
          <a:xfrm>
            <a:off x="6848475" y="6202362"/>
            <a:ext cx="2295525" cy="179387"/>
          </a:xfrm>
          <a:prstGeom prst="rect">
            <a:avLst/>
          </a:prstGeom>
          <a:solidFill>
            <a:srgbClr val="CBA764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  <p:sp>
        <p:nvSpPr>
          <p:cNvPr id="1048587" name="矩形 1048586"/>
          <p:cNvSpPr/>
          <p:nvPr/>
        </p:nvSpPr>
        <p:spPr>
          <a:xfrm>
            <a:off x="566737" y="211137"/>
            <a:ext cx="8005762" cy="601662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b"/>
          <a:lstStyle/>
          <a:p>
            <a:pPr lvl="0"/>
            <a:endParaRPr/>
          </a:p>
        </p:txBody>
      </p:sp>
      <p:sp>
        <p:nvSpPr>
          <p:cNvPr id="1048588" name="矩形 1048587"/>
          <p:cNvSpPr/>
          <p:nvPr/>
        </p:nvSpPr>
        <p:spPr>
          <a:xfrm>
            <a:off x="22225" y="866775"/>
            <a:ext cx="2260600" cy="36512"/>
          </a:xfrm>
          <a:prstGeom prst="rect">
            <a:avLst/>
          </a:prstGeom>
          <a:solidFill>
            <a:srgbClr val="00CCFF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latin typeface="宋体" charset="-122"/>
              <a:sym typeface="宋体" charset="-122"/>
            </a:endParaRPr>
          </a:p>
        </p:txBody>
      </p:sp>
      <p:sp>
        <p:nvSpPr>
          <p:cNvPr id="1048589" name="矩形 1048588"/>
          <p:cNvSpPr/>
          <p:nvPr/>
        </p:nvSpPr>
        <p:spPr>
          <a:xfrm>
            <a:off x="2282825" y="866775"/>
            <a:ext cx="2260600" cy="36512"/>
          </a:xfrm>
          <a:prstGeom prst="rect">
            <a:avLst/>
          </a:prstGeom>
          <a:solidFill>
            <a:srgbClr val="00CCFF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latin typeface="宋体" charset="-122"/>
              <a:sym typeface="宋体" charset="-122"/>
            </a:endParaRPr>
          </a:p>
        </p:txBody>
      </p:sp>
      <p:sp>
        <p:nvSpPr>
          <p:cNvPr id="1048590" name="矩形 1048589"/>
          <p:cNvSpPr/>
          <p:nvPr/>
        </p:nvSpPr>
        <p:spPr>
          <a:xfrm>
            <a:off x="4543425" y="866775"/>
            <a:ext cx="2260600" cy="36512"/>
          </a:xfrm>
          <a:prstGeom prst="rect">
            <a:avLst/>
          </a:prstGeom>
          <a:solidFill>
            <a:srgbClr val="00CCFF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latin typeface="宋体" charset="-122"/>
              <a:sym typeface="宋体" charset="-122"/>
            </a:endParaRPr>
          </a:p>
        </p:txBody>
      </p:sp>
      <p:sp>
        <p:nvSpPr>
          <p:cNvPr id="1048591" name="矩形 1048590"/>
          <p:cNvSpPr/>
          <p:nvPr/>
        </p:nvSpPr>
        <p:spPr>
          <a:xfrm>
            <a:off x="6804025" y="866775"/>
            <a:ext cx="2362200" cy="36512"/>
          </a:xfrm>
          <a:prstGeom prst="rect">
            <a:avLst/>
          </a:prstGeom>
          <a:solidFill>
            <a:srgbClr val="00CCFF">
              <a:alpha val="100000"/>
            </a:srgbClr>
          </a:solidFill>
          <a:ln>
            <a:noFill/>
          </a:ln>
        </p:spPr>
        <p:txBody>
          <a:bodyPr lIns="90170" tIns="46990" rIns="90170" bIns="46990" anchor="ctr"/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ctr"/>
            <a:endParaRPr lang="zh-CN" altLang="en-US">
              <a:solidFill>
                <a:srgbClr val="FFFFFF"/>
              </a:solidFill>
              <a:latin typeface="宋体" charset="-122"/>
              <a:sym typeface="宋体" charset="-122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indent="0" algn="ctr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buFontTx/>
        <a:buNone/>
        <a:defRPr sz="3200" b="0" i="0" baseline="0">
          <a:solidFill>
            <a:srgbClr val="000000"/>
          </a:solidFill>
          <a:latin typeface="Times New Roman" pitchFamily="2" charset="0"/>
          <a:ea typeface="华文中宋" pitchFamily="2" charset="-122"/>
        </a:defRPr>
      </a:lvl1pPr>
    </p:titleStyle>
    <p:bodyStyle>
      <a:lvl1pPr marL="357187" indent="-357187" algn="l" eaLnBrk="1" fontAlgn="base" latinLnBrk="1" hangingPunct="1">
        <a:lnSpc>
          <a:spcPct val="90000"/>
        </a:lnSpc>
        <a:spcBef>
          <a:spcPts val="1800"/>
        </a:spcBef>
        <a:spcAft>
          <a:spcPct val="0"/>
        </a:spcAft>
        <a:buClr>
          <a:schemeClr val="accent1"/>
        </a:buClr>
        <a:buSzPct val="80000"/>
        <a:buFont typeface="Wingdings 2" pitchFamily="2" charset="2"/>
        <a:buChar char=""/>
        <a:defRPr sz="2000" b="0" i="0" baseline="0">
          <a:solidFill>
            <a:srgbClr val="000000"/>
          </a:solidFill>
          <a:latin typeface="Times New Roman" pitchFamily="2" charset="0"/>
          <a:ea typeface="幼圆" pitchFamily="1" charset="-122"/>
        </a:defRPr>
      </a:lvl1pPr>
      <a:lvl2pPr marL="357187" indent="-357187" algn="l" eaLnBrk="1" fontAlgn="base" latinLnBrk="1" hangingPunct="1">
        <a:lnSpc>
          <a:spcPct val="130000"/>
        </a:lnSpc>
        <a:spcBef>
          <a:spcPct val="0"/>
        </a:spcBef>
        <a:spcAft>
          <a:spcPct val="0"/>
        </a:spcAft>
        <a:buClr>
          <a:schemeClr val="accent1"/>
        </a:buClr>
        <a:buSzPct val="100000"/>
        <a:buFont typeface="Wingdings" charset="2"/>
        <a:buChar char="Ø"/>
        <a:defRPr sz="1600" b="0" i="0" baseline="0">
          <a:solidFill>
            <a:srgbClr val="000000"/>
          </a:solidFill>
          <a:latin typeface="Times New Roman" pitchFamily="2" charset="0"/>
          <a:ea typeface="幼圆" pitchFamily="1" charset="-122"/>
        </a:defRPr>
      </a:lvl2pPr>
      <a:lvl3pPr marL="1143000" indent="-228600" algn="l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buClr>
          <a:schemeClr val="accent1"/>
        </a:buClr>
        <a:buSzPct val="100000"/>
        <a:buFont typeface="Calibri" pitchFamily="2" charset="0"/>
        <a:buChar char="•"/>
        <a:defRPr sz="2000" b="0" i="0" baseline="0">
          <a:solidFill>
            <a:srgbClr val="7F7F7F"/>
          </a:solidFill>
          <a:latin typeface="Times New Roman" pitchFamily="2" charset="0"/>
          <a:ea typeface="幼圆" pitchFamily="1" charset="-122"/>
        </a:defRPr>
      </a:lvl3pPr>
      <a:lvl4pPr marL="1600200" indent="-228600" algn="l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buClr>
          <a:schemeClr val="accent1"/>
        </a:buClr>
        <a:buSzPct val="100000"/>
        <a:buFont typeface="Calibri" pitchFamily="2" charset="0"/>
        <a:buChar char="•"/>
        <a:defRPr sz="1800" b="0" i="0" baseline="0">
          <a:solidFill>
            <a:srgbClr val="7F7F7F"/>
          </a:solidFill>
          <a:latin typeface="Times New Roman" pitchFamily="2" charset="0"/>
          <a:ea typeface="幼圆" pitchFamily="1" charset="-122"/>
        </a:defRPr>
      </a:lvl4pPr>
      <a:lvl5pPr marL="2057400" indent="-228600" algn="l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buClr>
          <a:schemeClr val="accent1"/>
        </a:buClr>
        <a:buSzPct val="100000"/>
        <a:buFont typeface="Calibri" pitchFamily="2" charset="0"/>
        <a:buChar char="•"/>
        <a:defRPr sz="1800" b="0" i="0" baseline="0">
          <a:solidFill>
            <a:srgbClr val="7F7F7F"/>
          </a:solidFill>
          <a:latin typeface="Times New Roman" pitchFamily="2" charset="0"/>
          <a:ea typeface="幼圆" pitchFamily="1" charset="-122"/>
        </a:defRPr>
      </a:lvl5pPr>
    </p:bodyStyle>
    <p:otherStyle>
      <a:lvl1pPr marL="0" indent="0" algn="l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baseline="0">
          <a:solidFill>
            <a:schemeClr val="dk1"/>
          </a:solidFill>
          <a:latin typeface="Arial" charset="0"/>
          <a:ea typeface="宋体" charset="-122"/>
        </a:defRPr>
      </a:lvl1pPr>
      <a:lvl2pPr marL="457200" indent="0" algn="l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baseline="0">
          <a:solidFill>
            <a:schemeClr val="dk1"/>
          </a:solidFill>
          <a:latin typeface="Arial" charset="0"/>
          <a:ea typeface="宋体" charset="-122"/>
        </a:defRPr>
      </a:lvl2pPr>
      <a:lvl3pPr marL="914400" indent="0" algn="l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baseline="0">
          <a:solidFill>
            <a:schemeClr val="dk1"/>
          </a:solidFill>
          <a:latin typeface="Arial" charset="0"/>
          <a:ea typeface="宋体" charset="-122"/>
        </a:defRPr>
      </a:lvl3pPr>
      <a:lvl4pPr marL="1371600" indent="0" algn="l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baseline="0">
          <a:solidFill>
            <a:schemeClr val="dk1"/>
          </a:solidFill>
          <a:latin typeface="Arial" charset="0"/>
          <a:ea typeface="宋体" charset="-122"/>
        </a:defRPr>
      </a:lvl4pPr>
      <a:lvl5pPr marL="1828800" indent="0" algn="l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None/>
        <a:defRPr sz="1800" b="0" i="0" baseline="0">
          <a:solidFill>
            <a:schemeClr val="dk1"/>
          </a:solidFill>
          <a:latin typeface="Arial" charset="0"/>
          <a:ea typeface="宋体" charset="-122"/>
        </a:defRPr>
      </a:lvl5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灯片编号占位符 1048609"/>
          <p:cNvSpPr>
            <a:spLocks noGrp="1"/>
          </p:cNvSpPr>
          <p:nvPr>
            <p:ph type="sldNum" sz="quarter" idx="4"/>
          </p:nvPr>
        </p:nvSpPr>
        <p:spPr>
          <a:xfrm>
            <a:off x="6970712" y="6463189"/>
            <a:ext cx="2133600" cy="314959"/>
          </a:xfrm>
          <a:prstGeom prst="rect">
            <a:avLst/>
          </a:prstGeom>
          <a:noFill/>
          <a:ln>
            <a:noFill/>
          </a:ln>
        </p:spPr>
        <p:txBody>
          <a:bodyPr lIns="90170" tIns="46990" rIns="90170" bIns="46990" anchor="ctr">
            <a:spAutoFit/>
          </a:bodyPr>
          <a:lstStyle>
            <a:lvl1pPr marL="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1pPr>
            <a:lvl2pPr marL="4572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2pPr>
            <a:lvl3pPr marL="9144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3pPr>
            <a:lvl4pPr marL="13716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4pPr>
            <a:lvl5pPr marL="1828800" indent="0" algn="l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  <a:defRPr sz="1800" b="0" i="0" baseline="0">
                <a:solidFill>
                  <a:schemeClr val="dk1"/>
                </a:solidFill>
                <a:latin typeface="Arial" charset="0"/>
                <a:ea typeface="宋体" charset="-122"/>
              </a:defRPr>
            </a:lvl5pPr>
          </a:lstStyle>
          <a:p>
            <a:pPr lvl="0" algn="r"/>
            <a:fld id="{566ABCEB-ACFC-4714-9973-3DA970169C29}" type="slidenum">
              <a:rPr lang="zh-CN" altLang="en-US" sz="1400">
                <a:solidFill>
                  <a:srgbClr val="0066FF"/>
                </a:solidFill>
              </a:rPr>
              <a:pPr lvl="0" algn="r"/>
              <a:t>1</a:t>
            </a:fld>
            <a:endParaRPr lang="zh-CN" altLang="en-US" sz="1400">
              <a:solidFill>
                <a:srgbClr val="0066FF"/>
              </a:solidFill>
            </a:endParaRPr>
          </a:p>
        </p:txBody>
      </p:sp>
      <p:sp>
        <p:nvSpPr>
          <p:cNvPr id="1048607" name="标题 1048606"/>
          <p:cNvSpPr>
            <a:spLocks noGrp="1"/>
          </p:cNvSpPr>
          <p:nvPr>
            <p:ph type="ctrTitle"/>
          </p:nvPr>
        </p:nvSpPr>
        <p:spPr>
          <a:xfrm>
            <a:off x="1165225" y="2162175"/>
            <a:ext cx="6883400" cy="881062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ctr">
              <a:defRPr sz="3600">
                <a:solidFill>
                  <a:srgbClr val="000000"/>
                </a:solidFill>
              </a:defRPr>
            </a:lvl1pPr>
          </a:lstStyle>
          <a:p>
            <a:pPr lvl="0"/>
            <a:r>
              <a:rPr lang="zh-CN" altLang="en-US" dirty="0"/>
              <a:t>WWyy work status</a:t>
            </a:r>
            <a:r>
              <a:rPr lang="zh-CN" altLang="en-US" dirty="0" smtClean="0"/>
              <a:t>(</a:t>
            </a:r>
            <a:r>
              <a:rPr lang="en-US" altLang="zh-CN" dirty="0" smtClean="0"/>
              <a:t>5</a:t>
            </a:r>
            <a:r>
              <a:rPr lang="en-US" altLang="zh-CN" baseline="30000" dirty="0" smtClean="0"/>
              <a:t>th</a:t>
            </a:r>
            <a:r>
              <a:rPr lang="zh-CN" altLang="en-US" baseline="30000" dirty="0" smtClean="0"/>
              <a:t> </a:t>
            </a:r>
            <a:r>
              <a:rPr dirty="0"/>
              <a:t>week)</a:t>
            </a:r>
          </a:p>
        </p:txBody>
      </p:sp>
      <p:sp>
        <p:nvSpPr>
          <p:cNvPr id="1048608" name="副标题 1048607"/>
          <p:cNvSpPr>
            <a:spLocks noGrp="1"/>
          </p:cNvSpPr>
          <p:nvPr>
            <p:ph type="subTitle" idx="1"/>
          </p:nvPr>
        </p:nvSpPr>
        <p:spPr>
          <a:xfrm>
            <a:off x="1187450" y="3429000"/>
            <a:ext cx="6870700" cy="5905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/>
          <a:lstStyle>
            <a:lvl1pPr marL="0" algn="r">
              <a:buFontTx/>
              <a:buNone/>
              <a:defRPr sz="2000">
                <a:solidFill>
                  <a:srgbClr val="000000"/>
                </a:solidFill>
              </a:defRPr>
            </a:lvl1pPr>
            <a:lvl2pPr marL="0" algn="ctr">
              <a:buFontTx/>
              <a:buNone/>
              <a:defRPr>
                <a:solidFill>
                  <a:schemeClr val="dk1"/>
                </a:solidFill>
              </a:defRPr>
            </a:lvl2pPr>
            <a:lvl3pPr marL="914400" algn="ctr">
              <a:buFontTx/>
              <a:buNone/>
              <a:defRPr>
                <a:solidFill>
                  <a:schemeClr val="dk1"/>
                </a:solidFill>
              </a:defRPr>
            </a:lvl3pPr>
            <a:lvl4pPr marL="1371600" algn="ctr">
              <a:buFontTx/>
              <a:buNone/>
              <a:defRPr>
                <a:solidFill>
                  <a:schemeClr val="dk1"/>
                </a:solidFill>
              </a:defRPr>
            </a:lvl4pPr>
            <a:lvl5pPr marL="1828800" algn="ctr">
              <a:buFontTx/>
              <a:buNone/>
              <a:defRPr>
                <a:solidFill>
                  <a:schemeClr val="dk1"/>
                </a:solidFill>
              </a:defRPr>
            </a:lvl5pPr>
          </a:lstStyle>
          <a:p>
            <a:pPr lvl="0">
              <a:lnSpc>
                <a:spcPct val="90000"/>
              </a:lnSpc>
            </a:pPr>
            <a:r>
              <a:rPr lang="zh-CN" altLang="en-US" sz="1600"/>
              <a:t>for hh pair search</a:t>
            </a:r>
          </a:p>
          <a:p>
            <a:pPr lvl="0">
              <a:lnSpc>
                <a:spcPct val="90000"/>
              </a:lnSpc>
            </a:pPr>
            <a:r>
              <a:rPr lang="zh-CN" altLang="en-US" sz="1600"/>
              <a:t>Maosen Zhou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60" y="0"/>
            <a:ext cx="8005762" cy="601662"/>
          </a:xfrm>
        </p:spPr>
        <p:txBody>
          <a:bodyPr/>
          <a:lstStyle/>
          <a:p>
            <a:r>
              <a:rPr lang="en-US" altLang="zh-CN" dirty="0" err="1" smtClean="0"/>
              <a:t>Leptonical</a:t>
            </a:r>
            <a:r>
              <a:rPr lang="en-US" altLang="zh-CN" dirty="0" smtClean="0"/>
              <a:t> channel</a:t>
            </a:r>
            <a:endParaRPr lang="zh-CN" altLang="en-US" dirty="0"/>
          </a:p>
        </p:txBody>
      </p:sp>
      <p:pic>
        <p:nvPicPr>
          <p:cNvPr id="4" name="内容占位符 3" descr="c1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764704"/>
            <a:ext cx="7205133" cy="540385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c1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836712"/>
            <a:ext cx="7205133" cy="540385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c1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908720"/>
            <a:ext cx="7205133" cy="540385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Summary&amp;to</a:t>
            </a:r>
            <a:r>
              <a:rPr lang="en-US" altLang="zh-CN" dirty="0" smtClean="0"/>
              <a:t> do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Continue on validation, make plots better</a:t>
            </a:r>
          </a:p>
          <a:p>
            <a:r>
              <a:rPr lang="en-US" altLang="zh-CN" dirty="0" smtClean="0"/>
              <a:t>Qualification task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/>
              <a:t>Biagio</a:t>
            </a:r>
            <a:r>
              <a:rPr lang="en-US" altLang="zh-CN" dirty="0" smtClean="0"/>
              <a:t> produced 50k non-resonant NLO </a:t>
            </a:r>
            <a:r>
              <a:rPr lang="en-US" altLang="zh-CN" dirty="0" err="1" smtClean="0"/>
              <a:t>hh</a:t>
            </a:r>
            <a:r>
              <a:rPr lang="en-US" altLang="zh-CN" dirty="0" smtClean="0"/>
              <a:t> samples</a:t>
            </a:r>
          </a:p>
          <a:p>
            <a:r>
              <a:rPr lang="en-US" altLang="zh-CN" dirty="0" smtClean="0"/>
              <a:t>Classify events into </a:t>
            </a:r>
            <a:r>
              <a:rPr lang="en-US" altLang="zh-CN" dirty="0" err="1" smtClean="0"/>
              <a:t>lvlv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jjlv</a:t>
            </a:r>
            <a:r>
              <a:rPr lang="en-US" altLang="zh-CN" dirty="0" smtClean="0"/>
              <a:t> and </a:t>
            </a:r>
            <a:r>
              <a:rPr lang="en-US" altLang="zh-CN" dirty="0" err="1" smtClean="0"/>
              <a:t>jjjj</a:t>
            </a:r>
            <a:r>
              <a:rPr lang="en-US" altLang="zh-CN" dirty="0" smtClean="0"/>
              <a:t> by counting number of leptons which are from w </a:t>
            </a:r>
            <a:r>
              <a:rPr lang="en-US" altLang="zh-CN" dirty="0" err="1" smtClean="0"/>
              <a:t>dedaying</a:t>
            </a:r>
            <a:r>
              <a:rPr lang="en-US" altLang="zh-CN" dirty="0" smtClean="0"/>
              <a:t> from </a:t>
            </a:r>
            <a:r>
              <a:rPr lang="en-US" altLang="zh-CN" dirty="0" err="1" smtClean="0"/>
              <a:t>higgs</a:t>
            </a:r>
            <a:endParaRPr lang="en-US" altLang="zh-CN" dirty="0" smtClean="0"/>
          </a:p>
          <a:p>
            <a:r>
              <a:rPr lang="en-US" altLang="zh-CN" dirty="0" smtClean="0"/>
              <a:t>Temporarily tested 5k events</a:t>
            </a:r>
          </a:p>
          <a:p>
            <a:r>
              <a:rPr lang="en-US" altLang="zh-CN" dirty="0" smtClean="0"/>
              <a:t>Found 10 weird events, for example:</a:t>
            </a:r>
          </a:p>
          <a:p>
            <a:pPr>
              <a:buNone/>
            </a:pPr>
            <a:r>
              <a:rPr lang="en-US" altLang="zh-CN" dirty="0" smtClean="0"/>
              <a:t>      h &gt; W+ &gt; tau+, h &gt; W+ &gt; e+, h &gt; W- &gt;   ?</a:t>
            </a:r>
          </a:p>
          <a:p>
            <a:r>
              <a:rPr lang="en-US" altLang="zh-CN" dirty="0" smtClean="0"/>
              <a:t>Ignore these special events and do validation</a:t>
            </a:r>
          </a:p>
          <a:p>
            <a:r>
              <a:rPr lang="en-US" altLang="zh-CN" dirty="0" smtClean="0"/>
              <a:t>Sample: </a:t>
            </a:r>
            <a:r>
              <a:rPr lang="en-US" altLang="zh-CN" dirty="0" smtClean="0"/>
              <a:t> 44%(</a:t>
            </a:r>
            <a:r>
              <a:rPr lang="en-US" altLang="zh-CN" dirty="0" err="1" smtClean="0"/>
              <a:t>hadhad</a:t>
            </a:r>
            <a:r>
              <a:rPr lang="en-US" altLang="zh-CN" dirty="0" smtClean="0"/>
              <a:t>), 45%(</a:t>
            </a:r>
            <a:r>
              <a:rPr lang="en-US" altLang="zh-CN" dirty="0" err="1" smtClean="0"/>
              <a:t>hadlep</a:t>
            </a:r>
            <a:r>
              <a:rPr lang="en-US" altLang="zh-CN" dirty="0" smtClean="0"/>
              <a:t>) and 11%(</a:t>
            </a:r>
            <a:r>
              <a:rPr lang="en-US" altLang="zh-CN" dirty="0" err="1" smtClean="0"/>
              <a:t>leplep</a:t>
            </a:r>
            <a:r>
              <a:rPr lang="en-US" altLang="zh-CN" dirty="0" smtClean="0"/>
              <a:t>),</a:t>
            </a:r>
          </a:p>
          <a:p>
            <a:r>
              <a:rPr lang="en-US" altLang="zh-CN" dirty="0" smtClean="0"/>
              <a:t> PDG:     46</a:t>
            </a:r>
            <a:r>
              <a:rPr lang="en-US" altLang="zh-CN" dirty="0" smtClean="0"/>
              <a:t>%(</a:t>
            </a:r>
            <a:r>
              <a:rPr lang="en-US" altLang="zh-CN" dirty="0" err="1" smtClean="0"/>
              <a:t>hadhad</a:t>
            </a:r>
            <a:r>
              <a:rPr lang="en-US" altLang="zh-CN" dirty="0" smtClean="0"/>
              <a:t>), 43%(</a:t>
            </a:r>
            <a:r>
              <a:rPr lang="en-US" altLang="zh-CN" dirty="0" err="1" smtClean="0"/>
              <a:t>hadlep</a:t>
            </a:r>
            <a:r>
              <a:rPr lang="en-US" altLang="zh-CN" dirty="0" smtClean="0"/>
              <a:t>) and 11%(</a:t>
            </a:r>
            <a:r>
              <a:rPr lang="en-US" altLang="zh-CN" dirty="0" err="1" smtClean="0"/>
              <a:t>leplep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0"/>
            <a:ext cx="8005762" cy="601662"/>
          </a:xfrm>
        </p:spPr>
        <p:txBody>
          <a:bodyPr/>
          <a:lstStyle/>
          <a:p>
            <a:r>
              <a:rPr lang="en-US" altLang="zh-CN" dirty="0" err="1" smtClean="0"/>
              <a:t>wwyy</a:t>
            </a:r>
            <a:r>
              <a:rPr lang="en-US" altLang="zh-CN" dirty="0" smtClean="0"/>
              <a:t> level</a:t>
            </a:r>
            <a:endParaRPr lang="zh-CN" altLang="en-US" dirty="0"/>
          </a:p>
        </p:txBody>
      </p:sp>
      <p:pic>
        <p:nvPicPr>
          <p:cNvPr id="4" name="内容占位符 3" descr="c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620688"/>
            <a:ext cx="4800000" cy="3600000"/>
          </a:xfrm>
        </p:spPr>
      </p:pic>
      <p:pic>
        <p:nvPicPr>
          <p:cNvPr id="5" name="图片 4" descr="c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07904" y="2420888"/>
            <a:ext cx="5174400" cy="3880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0"/>
            <a:ext cx="8005762" cy="601662"/>
          </a:xfrm>
        </p:spPr>
        <p:txBody>
          <a:bodyPr/>
          <a:lstStyle/>
          <a:p>
            <a:r>
              <a:rPr lang="en-US" altLang="zh-CN" dirty="0" err="1" smtClean="0"/>
              <a:t>wwyy</a:t>
            </a:r>
            <a:r>
              <a:rPr lang="en-US" altLang="zh-CN" dirty="0" smtClean="0"/>
              <a:t> level</a:t>
            </a:r>
            <a:endParaRPr lang="zh-CN" altLang="en-US" dirty="0"/>
          </a:p>
        </p:txBody>
      </p:sp>
      <p:pic>
        <p:nvPicPr>
          <p:cNvPr id="4" name="内容占位符 3" descr="c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80528" y="548680"/>
            <a:ext cx="4800000" cy="3600000"/>
          </a:xfrm>
        </p:spPr>
      </p:pic>
      <p:pic>
        <p:nvPicPr>
          <p:cNvPr id="6" name="图片 5" descr="c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548680"/>
            <a:ext cx="4800000" cy="3600000"/>
          </a:xfrm>
          <a:prstGeom prst="rect">
            <a:avLst/>
          </a:prstGeom>
        </p:spPr>
      </p:pic>
      <p:pic>
        <p:nvPicPr>
          <p:cNvPr id="7" name="图片 6" descr="c1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3978000"/>
            <a:ext cx="3840000" cy="2880000"/>
          </a:xfrm>
          <a:prstGeom prst="rect">
            <a:avLst/>
          </a:prstGeom>
        </p:spPr>
      </p:pic>
      <p:pic>
        <p:nvPicPr>
          <p:cNvPr id="8" name="图片 7" descr="c1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344000" y="3429000"/>
            <a:ext cx="4800000" cy="3600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hadronic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 descr="c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908720"/>
            <a:ext cx="7200000" cy="5400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71800" y="2636912"/>
            <a:ext cx="1960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>
                <a:solidFill>
                  <a:srgbClr val="FF0000"/>
                </a:solidFill>
              </a:rPr>
              <a:t>Pt_quark</a:t>
            </a:r>
            <a:r>
              <a:rPr lang="en-US" altLang="zh-CN" dirty="0" smtClean="0">
                <a:solidFill>
                  <a:srgbClr val="FF0000"/>
                </a:solidFill>
              </a:rPr>
              <a:t>&gt;25GeV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0"/>
            <a:ext cx="8005762" cy="601662"/>
          </a:xfrm>
        </p:spPr>
        <p:txBody>
          <a:bodyPr/>
          <a:lstStyle/>
          <a:p>
            <a:r>
              <a:rPr lang="en-US" altLang="zh-CN" dirty="0" err="1" smtClean="0"/>
              <a:t>Hadronic</a:t>
            </a:r>
            <a:r>
              <a:rPr lang="en-US" altLang="zh-CN" dirty="0" smtClean="0"/>
              <a:t> channel</a:t>
            </a:r>
            <a:endParaRPr lang="zh-CN" altLang="en-US" dirty="0"/>
          </a:p>
        </p:txBody>
      </p:sp>
      <p:pic>
        <p:nvPicPr>
          <p:cNvPr id="4" name="内容占位符 3" descr="c2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836712"/>
            <a:ext cx="7205133" cy="5403850"/>
          </a:xfrm>
        </p:spPr>
      </p:pic>
      <p:sp>
        <p:nvSpPr>
          <p:cNvPr id="5" name="TextBox 4"/>
          <p:cNvSpPr txBox="1"/>
          <p:nvPr/>
        </p:nvSpPr>
        <p:spPr>
          <a:xfrm>
            <a:off x="899592" y="2276872"/>
            <a:ext cx="17427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>
                <a:solidFill>
                  <a:srgbClr val="FF0000"/>
                </a:solidFill>
              </a:rPr>
              <a:t>deltaR</a:t>
            </a:r>
            <a:r>
              <a:rPr lang="en-US" altLang="zh-CN" dirty="0" smtClean="0">
                <a:solidFill>
                  <a:srgbClr val="FF0000"/>
                </a:solidFill>
              </a:rPr>
              <a:t>(</a:t>
            </a:r>
            <a:r>
              <a:rPr lang="en-US" altLang="zh-CN" dirty="0" err="1" smtClean="0">
                <a:solidFill>
                  <a:srgbClr val="FF0000"/>
                </a:solidFill>
              </a:rPr>
              <a:t>j,R</a:t>
            </a:r>
            <a:r>
              <a:rPr lang="en-US" altLang="zh-CN" dirty="0" smtClean="0">
                <a:solidFill>
                  <a:srgbClr val="FF0000"/>
                </a:solidFill>
              </a:rPr>
              <a:t>)&lt;0.4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0"/>
            <a:ext cx="8005762" cy="601662"/>
          </a:xfrm>
        </p:spPr>
        <p:txBody>
          <a:bodyPr/>
          <a:lstStyle/>
          <a:p>
            <a:r>
              <a:rPr lang="en-US" altLang="zh-CN" dirty="0" err="1" smtClean="0"/>
              <a:t>Semileptonic</a:t>
            </a:r>
            <a:r>
              <a:rPr lang="en-US" altLang="zh-CN" dirty="0" smtClean="0"/>
              <a:t> channel</a:t>
            </a:r>
            <a:endParaRPr lang="zh-CN" altLang="en-US" dirty="0"/>
          </a:p>
        </p:txBody>
      </p:sp>
      <p:pic>
        <p:nvPicPr>
          <p:cNvPr id="6" name="内容占位符 5" descr="c1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692696"/>
            <a:ext cx="7205133" cy="540385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Semileptonic</a:t>
            </a:r>
            <a:r>
              <a:rPr lang="en-US" altLang="zh-CN" dirty="0" smtClean="0"/>
              <a:t> channel</a:t>
            </a:r>
            <a:endParaRPr lang="zh-CN" altLang="en-US" dirty="0"/>
          </a:p>
        </p:txBody>
      </p:sp>
      <p:pic>
        <p:nvPicPr>
          <p:cNvPr id="13" name="内容占位符 12" descr="c1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692696"/>
            <a:ext cx="7205133" cy="540385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Semileptonic</a:t>
            </a:r>
            <a:r>
              <a:rPr lang="en-US" altLang="zh-CN" dirty="0" smtClean="0"/>
              <a:t> channel</a:t>
            </a:r>
            <a:endParaRPr lang="zh-CN" altLang="en-US" dirty="0"/>
          </a:p>
        </p:txBody>
      </p:sp>
      <p:pic>
        <p:nvPicPr>
          <p:cNvPr id="4" name="内容占位符 3" descr="c1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836712"/>
            <a:ext cx="7205133" cy="540385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Default Color Scheme">
      <a:dk1>
        <a:srgbClr val="777777"/>
      </a:dk1>
      <a:lt1>
        <a:srgbClr val="FFFFFF"/>
      </a:lt1>
      <a:dk2>
        <a:srgbClr val="FFFFFF"/>
      </a:dk2>
      <a:lt2>
        <a:srgbClr val="777777"/>
      </a:lt2>
      <a:accent1>
        <a:srgbClr val="379DBC"/>
      </a:accent1>
      <a:accent2>
        <a:srgbClr val="6D98BF"/>
      </a:accent2>
      <a:accent3>
        <a:srgbClr val="FFFFFF"/>
      </a:accent3>
      <a:accent4>
        <a:srgbClr val="777777"/>
      </a:accent4>
      <a:accent5>
        <a:srgbClr val="000000"/>
      </a:accent5>
      <a:accent6>
        <a:srgbClr val="000000"/>
      </a:accent6>
      <a:hlink>
        <a:srgbClr val="00B0F0"/>
      </a:hlink>
      <a:folHlink>
        <a:srgbClr val="AFB2B4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Color Scheme 1">
        <a:dk1>
          <a:srgbClr val="777777"/>
        </a:dk1>
        <a:lt1>
          <a:srgbClr val="FFFFFF"/>
        </a:lt1>
        <a:dk2>
          <a:srgbClr val="FFFFFF"/>
        </a:dk2>
        <a:lt2>
          <a:srgbClr val="777777"/>
        </a:lt2>
        <a:accent1>
          <a:srgbClr val="379DBC"/>
        </a:accent1>
        <a:accent2>
          <a:srgbClr val="6D98BF"/>
        </a:accent2>
        <a:accent3>
          <a:srgbClr val="FFFFFF"/>
        </a:accent3>
        <a:accent4>
          <a:srgbClr val="777777"/>
        </a:accent4>
        <a:accent5>
          <a:srgbClr val="000000"/>
        </a:accent5>
        <a:accent6>
          <a:srgbClr val="000000"/>
        </a:accent6>
        <a:hlink>
          <a:srgbClr val="00B0F0"/>
        </a:hlink>
        <a:folHlink>
          <a:srgbClr val="AFB2B4"/>
        </a:folHlink>
      </a:clrScheme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777777"/>
    </a:dk1>
    <a:lt1>
      <a:srgbClr val="FFFFFF"/>
    </a:lt1>
    <a:dk2>
      <a:srgbClr val="FFFFFF"/>
    </a:dk2>
    <a:lt2>
      <a:srgbClr val="777777"/>
    </a:lt2>
    <a:accent1>
      <a:srgbClr val="379DBC"/>
    </a:accent1>
    <a:accent2>
      <a:srgbClr val="6D98BF"/>
    </a:accent2>
    <a:accent3>
      <a:srgbClr val="FFFFFF"/>
    </a:accent3>
    <a:accent4>
      <a:srgbClr val="777777"/>
    </a:accent4>
    <a:accent5>
      <a:srgbClr val="000000"/>
    </a:accent5>
    <a:accent6>
      <a:srgbClr val="000000"/>
    </a:accent6>
    <a:hlink>
      <a:srgbClr val="00B0F0"/>
    </a:hlink>
    <a:folHlink>
      <a:srgbClr val="AFB2B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113</Words>
  <Application>Microsoft Office PowerPoint</Application>
  <PresentationFormat>全屏显示(4:3)</PresentationFormat>
  <Paragraphs>26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Office 主题</vt:lpstr>
      <vt:lpstr>WWyy work status(5th week)</vt:lpstr>
      <vt:lpstr>Outline</vt:lpstr>
      <vt:lpstr>wwyy level</vt:lpstr>
      <vt:lpstr>wwyy level</vt:lpstr>
      <vt:lpstr>hadronic</vt:lpstr>
      <vt:lpstr>Hadronic channel</vt:lpstr>
      <vt:lpstr>Semileptonic channel</vt:lpstr>
      <vt:lpstr>Semileptonic channel</vt:lpstr>
      <vt:lpstr>Semileptonic channel</vt:lpstr>
      <vt:lpstr>Leptonical channel</vt:lpstr>
      <vt:lpstr>幻灯片 11</vt:lpstr>
      <vt:lpstr>幻灯片 12</vt:lpstr>
      <vt:lpstr>Summary&amp;to do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WWyy work status(4th week)</dc:title>
  <cp:lastModifiedBy>zms</cp:lastModifiedBy>
  <cp:revision>36</cp:revision>
  <dcterms:created xsi:type="dcterms:W3CDTF">2015-08-24T09:28:15Z</dcterms:created>
  <dcterms:modified xsi:type="dcterms:W3CDTF">2015-08-31T14:13:19Z</dcterms:modified>
</cp:coreProperties>
</file>