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75" r:id="rId2"/>
    <p:sldMasterId id="2147483894" r:id="rId3"/>
    <p:sldMasterId id="2147483906" r:id="rId4"/>
    <p:sldMasterId id="2147483931" r:id="rId5"/>
  </p:sldMasterIdLst>
  <p:notesMasterIdLst>
    <p:notesMasterId r:id="rId30"/>
  </p:notesMasterIdLst>
  <p:sldIdLst>
    <p:sldId id="1211" r:id="rId6"/>
    <p:sldId id="1413" r:id="rId7"/>
    <p:sldId id="1525" r:id="rId8"/>
    <p:sldId id="1339" r:id="rId9"/>
    <p:sldId id="1468" r:id="rId10"/>
    <p:sldId id="1469" r:id="rId11"/>
    <p:sldId id="1464" r:id="rId12"/>
    <p:sldId id="1538" r:id="rId13"/>
    <p:sldId id="1540" r:id="rId14"/>
    <p:sldId id="1539" r:id="rId15"/>
    <p:sldId id="1542" r:id="rId16"/>
    <p:sldId id="1544" r:id="rId17"/>
    <p:sldId id="1543" r:id="rId18"/>
    <p:sldId id="1549" r:id="rId19"/>
    <p:sldId id="1551" r:id="rId20"/>
    <p:sldId id="1552" r:id="rId21"/>
    <p:sldId id="1545" r:id="rId22"/>
    <p:sldId id="1547" r:id="rId23"/>
    <p:sldId id="1548" r:id="rId24"/>
    <p:sldId id="1554" r:id="rId25"/>
    <p:sldId id="1550" r:id="rId26"/>
    <p:sldId id="1553" r:id="rId27"/>
    <p:sldId id="1474" r:id="rId28"/>
    <p:sldId id="1463"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006600"/>
    <a:srgbClr val="003300"/>
    <a:srgbClr val="663300"/>
    <a:srgbClr val="0033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14" autoAdjust="0"/>
  </p:normalViewPr>
  <p:slideViewPr>
    <p:cSldViewPr>
      <p:cViewPr varScale="1">
        <p:scale>
          <a:sx n="70" d="100"/>
          <a:sy n="70" d="100"/>
        </p:scale>
        <p:origin x="136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E4D64-598A-4907-80C8-4E366146AF9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zh-CN" altLang="en-US"/>
        </a:p>
      </dgm:t>
    </dgm:pt>
    <dgm:pt modelId="{686C32EF-A7F7-47C7-871C-BE20BC604CDD}">
      <dgm:prSet phldrT="[文本]"/>
      <dgm:spPr/>
      <dgm:t>
        <a:bodyPr/>
        <a:lstStyle/>
        <a:p>
          <a:pPr algn="l"/>
          <a:r>
            <a:rPr lang="en-US" altLang="zh-CN" dirty="0" smtClean="0"/>
            <a:t>1.</a:t>
          </a:r>
          <a:r>
            <a:rPr lang="zh-CN" altLang="en-US" dirty="0" smtClean="0"/>
            <a:t>网站在线访问</a:t>
          </a:r>
          <a:endParaRPr lang="en-US" altLang="zh-CN" dirty="0" smtClean="0"/>
        </a:p>
        <a:p>
          <a:pPr algn="l"/>
          <a:r>
            <a:rPr lang="en-US" altLang="zh-CN" dirty="0" smtClean="0"/>
            <a:t>2.</a:t>
          </a:r>
          <a:r>
            <a:rPr lang="zh-CN" altLang="en-US" dirty="0" smtClean="0"/>
            <a:t>端口转发</a:t>
          </a:r>
          <a:endParaRPr lang="en-US" altLang="zh-CN" dirty="0" smtClean="0"/>
        </a:p>
        <a:p>
          <a:pPr algn="l"/>
          <a:r>
            <a:rPr lang="en-US" altLang="zh-CN" dirty="0" smtClean="0"/>
            <a:t>3. </a:t>
          </a:r>
          <a:r>
            <a:rPr lang="zh-CN" altLang="en-US" dirty="0" smtClean="0"/>
            <a:t>局域网互连</a:t>
          </a:r>
          <a:endParaRPr lang="zh-CN" altLang="en-US" dirty="0"/>
        </a:p>
      </dgm:t>
    </dgm:pt>
    <dgm:pt modelId="{F12A8C51-5B36-4042-B469-AB86E402EA6D}" type="parTrans" cxnId="{228890A0-9EF9-4273-AA51-0C102F7ECA53}">
      <dgm:prSet/>
      <dgm:spPr/>
      <dgm:t>
        <a:bodyPr/>
        <a:lstStyle/>
        <a:p>
          <a:endParaRPr lang="zh-CN" altLang="en-US"/>
        </a:p>
      </dgm:t>
    </dgm:pt>
    <dgm:pt modelId="{D92B9BDB-0934-416A-9472-DB42C2426BC4}" type="sibTrans" cxnId="{228890A0-9EF9-4273-AA51-0C102F7ECA53}">
      <dgm:prSet/>
      <dgm:spPr/>
      <dgm:t>
        <a:bodyPr/>
        <a:lstStyle/>
        <a:p>
          <a:endParaRPr lang="zh-CN" altLang="en-US"/>
        </a:p>
      </dgm:t>
    </dgm:pt>
    <dgm:pt modelId="{51DB71C3-AF00-4FBD-801A-924AA1E5DF29}">
      <dgm:prSet phldrT="[文本]"/>
      <dgm:spPr/>
      <dgm:t>
        <a:bodyPr/>
        <a:lstStyle/>
        <a:p>
          <a:r>
            <a:rPr lang="zh-CN" altLang="en-US" dirty="0" smtClean="0"/>
            <a:t>虚拟机管理及访问子系统</a:t>
          </a:r>
          <a:endParaRPr lang="zh-CN" altLang="en-US" dirty="0"/>
        </a:p>
      </dgm:t>
    </dgm:pt>
    <dgm:pt modelId="{465AB8D4-4D92-479E-96E7-FF6CC5B519DB}" type="parTrans" cxnId="{0362A02C-8826-4EFD-BF6C-A4C74D045AB9}">
      <dgm:prSet/>
      <dgm:spPr/>
      <dgm:t>
        <a:bodyPr/>
        <a:lstStyle/>
        <a:p>
          <a:endParaRPr lang="zh-CN" altLang="en-US"/>
        </a:p>
      </dgm:t>
    </dgm:pt>
    <dgm:pt modelId="{91F2D771-5890-445D-8712-4E8F57247696}" type="sibTrans" cxnId="{0362A02C-8826-4EFD-BF6C-A4C74D045AB9}">
      <dgm:prSet/>
      <dgm:spPr/>
      <dgm:t>
        <a:bodyPr/>
        <a:lstStyle/>
        <a:p>
          <a:endParaRPr lang="zh-CN" altLang="en-US"/>
        </a:p>
      </dgm:t>
    </dgm:pt>
    <dgm:pt modelId="{13F9FA3C-550A-4309-A375-3BB4DB61DEA0}">
      <dgm:prSet phldrT="[文本]"/>
      <dgm:spPr/>
      <dgm:t>
        <a:bodyPr/>
        <a:lstStyle/>
        <a:p>
          <a:pPr algn="r"/>
          <a:r>
            <a:rPr lang="en-US" altLang="zh-CN" dirty="0" smtClean="0"/>
            <a:t>1. SMB/</a:t>
          </a:r>
        </a:p>
        <a:p>
          <a:pPr algn="r"/>
          <a:r>
            <a:rPr lang="en-US" altLang="zh-CN" dirty="0" smtClean="0"/>
            <a:t>GlusterFS</a:t>
          </a:r>
        </a:p>
        <a:p>
          <a:pPr algn="r"/>
          <a:r>
            <a:rPr lang="en-US" altLang="zh-CN" dirty="0" smtClean="0"/>
            <a:t>2. </a:t>
          </a:r>
          <a:r>
            <a:rPr lang="zh-CN" altLang="en-US" dirty="0" smtClean="0"/>
            <a:t>隔离的用户空间</a:t>
          </a:r>
          <a:endParaRPr lang="zh-CN" altLang="en-US" dirty="0"/>
        </a:p>
      </dgm:t>
    </dgm:pt>
    <dgm:pt modelId="{4D3C3932-E330-4485-9A8F-44B990F84DC5}" type="parTrans" cxnId="{21EB7CF0-DF07-4E21-B962-B95A714B1E84}">
      <dgm:prSet/>
      <dgm:spPr/>
      <dgm:t>
        <a:bodyPr/>
        <a:lstStyle/>
        <a:p>
          <a:endParaRPr lang="zh-CN" altLang="en-US"/>
        </a:p>
      </dgm:t>
    </dgm:pt>
    <dgm:pt modelId="{6F8115CB-FA0C-4BA8-8E01-905C8749C7C5}" type="sibTrans" cxnId="{21EB7CF0-DF07-4E21-B962-B95A714B1E84}">
      <dgm:prSet/>
      <dgm:spPr/>
      <dgm:t>
        <a:bodyPr/>
        <a:lstStyle/>
        <a:p>
          <a:endParaRPr lang="zh-CN" altLang="en-US"/>
        </a:p>
      </dgm:t>
    </dgm:pt>
    <dgm:pt modelId="{CD40E0F5-E303-4356-AE11-C80627C3E394}">
      <dgm:prSet phldrT="[文本]"/>
      <dgm:spPr/>
      <dgm:t>
        <a:bodyPr/>
        <a:lstStyle/>
        <a:p>
          <a:r>
            <a:rPr lang="zh-CN" altLang="en-US" dirty="0" smtClean="0"/>
            <a:t>存储</a:t>
          </a:r>
          <a:r>
            <a:rPr lang="en-US" altLang="zh-CN" dirty="0" smtClean="0"/>
            <a:t>/</a:t>
          </a:r>
          <a:r>
            <a:rPr lang="zh-CN" altLang="en-US" dirty="0" smtClean="0"/>
            <a:t>共享子系统（</a:t>
          </a:r>
          <a:r>
            <a:rPr lang="en-US" altLang="zh-CN" dirty="0" smtClean="0"/>
            <a:t>VOSPACE</a:t>
          </a:r>
          <a:r>
            <a:rPr lang="zh-CN" altLang="en-US" dirty="0" smtClean="0"/>
            <a:t>及论文库服务）</a:t>
          </a:r>
          <a:endParaRPr lang="zh-CN" altLang="en-US" dirty="0"/>
        </a:p>
      </dgm:t>
    </dgm:pt>
    <dgm:pt modelId="{7395E019-211E-4D86-9D65-DADEDCA875CF}" type="parTrans" cxnId="{067982A3-E6D5-4A34-A40D-F36C7C088FA3}">
      <dgm:prSet/>
      <dgm:spPr/>
      <dgm:t>
        <a:bodyPr/>
        <a:lstStyle/>
        <a:p>
          <a:endParaRPr lang="zh-CN" altLang="en-US"/>
        </a:p>
      </dgm:t>
    </dgm:pt>
    <dgm:pt modelId="{C0648F59-9331-4572-9C15-93EBA0BB4039}" type="sibTrans" cxnId="{067982A3-E6D5-4A34-A40D-F36C7C088FA3}">
      <dgm:prSet/>
      <dgm:spPr/>
      <dgm:t>
        <a:bodyPr/>
        <a:lstStyle/>
        <a:p>
          <a:endParaRPr lang="zh-CN" altLang="en-US"/>
        </a:p>
      </dgm:t>
    </dgm:pt>
    <dgm:pt modelId="{4C8439DA-95B5-4EA6-80EE-BFF37FC3020F}">
      <dgm:prSet phldrT="[文本]"/>
      <dgm:spPr/>
      <dgm:t>
        <a:bodyPr/>
        <a:lstStyle/>
        <a:p>
          <a:pPr algn="r"/>
          <a:r>
            <a:rPr lang="en-US" altLang="zh-CN" dirty="0" smtClean="0"/>
            <a:t>1. </a:t>
          </a:r>
          <a:r>
            <a:rPr lang="zh-CN" altLang="en-US" dirty="0" smtClean="0"/>
            <a:t>详细的使用日志</a:t>
          </a:r>
          <a:endParaRPr lang="en-US" altLang="zh-CN" dirty="0" smtClean="0"/>
        </a:p>
        <a:p>
          <a:pPr algn="r"/>
          <a:r>
            <a:rPr lang="en-US" altLang="zh-CN" dirty="0" smtClean="0"/>
            <a:t>2. </a:t>
          </a:r>
          <a:r>
            <a:rPr lang="zh-CN" altLang="en-US" dirty="0" smtClean="0"/>
            <a:t>资源访问与使用记录</a:t>
          </a:r>
          <a:endParaRPr lang="zh-CN" altLang="en-US" dirty="0"/>
        </a:p>
      </dgm:t>
    </dgm:pt>
    <dgm:pt modelId="{DF70E433-BB05-4BB9-A471-4E5351E19B95}" type="parTrans" cxnId="{0957828C-C7FA-439D-B118-18999DACD2A3}">
      <dgm:prSet/>
      <dgm:spPr/>
      <dgm:t>
        <a:bodyPr/>
        <a:lstStyle/>
        <a:p>
          <a:endParaRPr lang="zh-CN" altLang="en-US"/>
        </a:p>
      </dgm:t>
    </dgm:pt>
    <dgm:pt modelId="{A47A2F49-8043-4EC5-AC66-6FD4A31D0217}" type="sibTrans" cxnId="{0957828C-C7FA-439D-B118-18999DACD2A3}">
      <dgm:prSet/>
      <dgm:spPr/>
      <dgm:t>
        <a:bodyPr/>
        <a:lstStyle/>
        <a:p>
          <a:endParaRPr lang="zh-CN" altLang="en-US"/>
        </a:p>
      </dgm:t>
    </dgm:pt>
    <dgm:pt modelId="{D5377E33-C27D-4A73-9ADC-49D9BC98F369}">
      <dgm:prSet phldrT="[文本]"/>
      <dgm:spPr>
        <a:noFill/>
      </dgm:spPr>
      <dgm:t>
        <a:bodyPr/>
        <a:lstStyle/>
        <a:p>
          <a:r>
            <a:rPr lang="zh-CN" altLang="en-US" dirty="0" smtClean="0"/>
            <a:t>统计与日志管理子系统</a:t>
          </a:r>
          <a:endParaRPr lang="zh-CN" altLang="en-US" dirty="0"/>
        </a:p>
      </dgm:t>
    </dgm:pt>
    <dgm:pt modelId="{8F57FDE5-865B-4593-ACE7-8993B9587947}" type="parTrans" cxnId="{4526EB74-5ED4-4FD0-8FFF-1C561AA98D99}">
      <dgm:prSet/>
      <dgm:spPr/>
      <dgm:t>
        <a:bodyPr/>
        <a:lstStyle/>
        <a:p>
          <a:endParaRPr lang="zh-CN" altLang="en-US"/>
        </a:p>
      </dgm:t>
    </dgm:pt>
    <dgm:pt modelId="{8B729A5D-101B-41FA-8ABA-F582F2FC63DF}" type="sibTrans" cxnId="{4526EB74-5ED4-4FD0-8FFF-1C561AA98D99}">
      <dgm:prSet/>
      <dgm:spPr/>
      <dgm:t>
        <a:bodyPr/>
        <a:lstStyle/>
        <a:p>
          <a:endParaRPr lang="zh-CN" altLang="en-US"/>
        </a:p>
      </dgm:t>
    </dgm:pt>
    <dgm:pt modelId="{7B44EE7D-0A8A-4E9E-B038-7513AC7F41AF}">
      <dgm:prSet phldrT="[文本]"/>
      <dgm:spPr/>
      <dgm:t>
        <a:bodyPr/>
        <a:lstStyle/>
        <a:p>
          <a:pPr algn="l"/>
          <a:r>
            <a:rPr lang="en-US" altLang="zh-CN" dirty="0" smtClean="0"/>
            <a:t>1. </a:t>
          </a:r>
          <a:r>
            <a:rPr lang="zh-CN" altLang="en-US" dirty="0" smtClean="0"/>
            <a:t>实时探测</a:t>
          </a:r>
          <a:endParaRPr lang="en-US" altLang="zh-CN" dirty="0" smtClean="0"/>
        </a:p>
        <a:p>
          <a:pPr algn="l"/>
          <a:r>
            <a:rPr lang="en-US" altLang="zh-CN" dirty="0" smtClean="0"/>
            <a:t>2. </a:t>
          </a:r>
          <a:r>
            <a:rPr lang="zh-CN" altLang="en-US" dirty="0" smtClean="0"/>
            <a:t>物理机监控</a:t>
          </a:r>
          <a:endParaRPr lang="en-US" altLang="zh-CN" dirty="0" smtClean="0"/>
        </a:p>
        <a:p>
          <a:pPr algn="l"/>
          <a:r>
            <a:rPr lang="en-US" altLang="zh-CN" dirty="0" smtClean="0"/>
            <a:t>3.</a:t>
          </a:r>
          <a:r>
            <a:rPr lang="zh-CN" altLang="en-US" dirty="0" smtClean="0"/>
            <a:t>虚拟机随建随监</a:t>
          </a:r>
          <a:endParaRPr lang="zh-CN" altLang="en-US" dirty="0"/>
        </a:p>
      </dgm:t>
    </dgm:pt>
    <dgm:pt modelId="{FEEB81BA-FE96-498A-A84E-21EE6AFE472B}" type="parTrans" cxnId="{0FDD1224-1A9E-43AD-B446-7517850CCCF0}">
      <dgm:prSet/>
      <dgm:spPr/>
      <dgm:t>
        <a:bodyPr/>
        <a:lstStyle/>
        <a:p>
          <a:endParaRPr lang="zh-CN" altLang="en-US"/>
        </a:p>
      </dgm:t>
    </dgm:pt>
    <dgm:pt modelId="{843ECD91-1A41-44A1-8EA8-646F25CA0454}" type="sibTrans" cxnId="{0FDD1224-1A9E-43AD-B446-7517850CCCF0}">
      <dgm:prSet/>
      <dgm:spPr/>
      <dgm:t>
        <a:bodyPr/>
        <a:lstStyle/>
        <a:p>
          <a:endParaRPr lang="zh-CN" altLang="en-US"/>
        </a:p>
      </dgm:t>
    </dgm:pt>
    <dgm:pt modelId="{4DC8C196-E0D9-40B8-AD57-1FDBA97C0446}">
      <dgm:prSet phldrT="[文本]"/>
      <dgm:spPr/>
      <dgm:t>
        <a:bodyPr/>
        <a:lstStyle/>
        <a:p>
          <a:r>
            <a:rPr lang="zh-CN" altLang="en-US" dirty="0" smtClean="0"/>
            <a:t>平台监控子系统</a:t>
          </a:r>
          <a:endParaRPr lang="zh-CN" altLang="en-US" dirty="0"/>
        </a:p>
      </dgm:t>
    </dgm:pt>
    <dgm:pt modelId="{2F723C61-4BD1-4E82-A4FC-F53854EF9B31}" type="parTrans" cxnId="{8C3BF83C-1BA9-43E1-B1B4-98E4DBFC7503}">
      <dgm:prSet/>
      <dgm:spPr/>
      <dgm:t>
        <a:bodyPr/>
        <a:lstStyle/>
        <a:p>
          <a:endParaRPr lang="zh-CN" altLang="en-US"/>
        </a:p>
      </dgm:t>
    </dgm:pt>
    <dgm:pt modelId="{54A151DC-03F5-4BE2-8ED8-FC3F07D035B9}" type="sibTrans" cxnId="{8C3BF83C-1BA9-43E1-B1B4-98E4DBFC7503}">
      <dgm:prSet/>
      <dgm:spPr/>
      <dgm:t>
        <a:bodyPr/>
        <a:lstStyle/>
        <a:p>
          <a:endParaRPr lang="zh-CN" altLang="en-US"/>
        </a:p>
      </dgm:t>
    </dgm:pt>
    <dgm:pt modelId="{FC11C939-EDBC-4143-AE37-E16F7541339C}" type="pres">
      <dgm:prSet presAssocID="{014E4D64-598A-4907-80C8-4E366146AF92}" presName="cycleMatrixDiagram" presStyleCnt="0">
        <dgm:presLayoutVars>
          <dgm:chMax val="1"/>
          <dgm:dir/>
          <dgm:animLvl val="lvl"/>
          <dgm:resizeHandles val="exact"/>
        </dgm:presLayoutVars>
      </dgm:prSet>
      <dgm:spPr/>
      <dgm:t>
        <a:bodyPr/>
        <a:lstStyle/>
        <a:p>
          <a:endParaRPr lang="zh-CN" altLang="en-US"/>
        </a:p>
      </dgm:t>
    </dgm:pt>
    <dgm:pt modelId="{C7041FB0-5789-4B7E-B168-2C93433574C3}" type="pres">
      <dgm:prSet presAssocID="{014E4D64-598A-4907-80C8-4E366146AF92}" presName="children" presStyleCnt="0"/>
      <dgm:spPr/>
    </dgm:pt>
    <dgm:pt modelId="{E460E486-F170-4EDD-8702-B5887F4EEBFF}" type="pres">
      <dgm:prSet presAssocID="{014E4D64-598A-4907-80C8-4E366146AF92}" presName="child1group" presStyleCnt="0"/>
      <dgm:spPr/>
    </dgm:pt>
    <dgm:pt modelId="{47C33AB8-D8F0-4317-B2BF-35FB3B51F6D6}" type="pres">
      <dgm:prSet presAssocID="{014E4D64-598A-4907-80C8-4E366146AF92}" presName="child1" presStyleLbl="bgAcc1" presStyleIdx="0" presStyleCnt="4"/>
      <dgm:spPr/>
      <dgm:t>
        <a:bodyPr/>
        <a:lstStyle/>
        <a:p>
          <a:endParaRPr lang="zh-CN" altLang="en-US"/>
        </a:p>
      </dgm:t>
    </dgm:pt>
    <dgm:pt modelId="{B91AE2CF-60B4-40E0-BBDF-62725A070F66}" type="pres">
      <dgm:prSet presAssocID="{014E4D64-598A-4907-80C8-4E366146AF92}" presName="child1Text" presStyleLbl="bgAcc1" presStyleIdx="0" presStyleCnt="4">
        <dgm:presLayoutVars>
          <dgm:bulletEnabled val="1"/>
        </dgm:presLayoutVars>
      </dgm:prSet>
      <dgm:spPr/>
      <dgm:t>
        <a:bodyPr/>
        <a:lstStyle/>
        <a:p>
          <a:endParaRPr lang="zh-CN" altLang="en-US"/>
        </a:p>
      </dgm:t>
    </dgm:pt>
    <dgm:pt modelId="{E381BA23-01C7-4170-90AA-E0A8D53D4A76}" type="pres">
      <dgm:prSet presAssocID="{014E4D64-598A-4907-80C8-4E366146AF92}" presName="child2group" presStyleCnt="0"/>
      <dgm:spPr/>
    </dgm:pt>
    <dgm:pt modelId="{01308E6D-86FB-4858-B78F-4D4D87FFD61B}" type="pres">
      <dgm:prSet presAssocID="{014E4D64-598A-4907-80C8-4E366146AF92}" presName="child2" presStyleLbl="bgAcc1" presStyleIdx="1" presStyleCnt="4"/>
      <dgm:spPr/>
      <dgm:t>
        <a:bodyPr/>
        <a:lstStyle/>
        <a:p>
          <a:endParaRPr lang="zh-CN" altLang="en-US"/>
        </a:p>
      </dgm:t>
    </dgm:pt>
    <dgm:pt modelId="{75A39410-FA4E-4C7A-B1CE-7CFFB04F5C43}" type="pres">
      <dgm:prSet presAssocID="{014E4D64-598A-4907-80C8-4E366146AF92}" presName="child2Text" presStyleLbl="bgAcc1" presStyleIdx="1" presStyleCnt="4">
        <dgm:presLayoutVars>
          <dgm:bulletEnabled val="1"/>
        </dgm:presLayoutVars>
      </dgm:prSet>
      <dgm:spPr/>
      <dgm:t>
        <a:bodyPr/>
        <a:lstStyle/>
        <a:p>
          <a:endParaRPr lang="zh-CN" altLang="en-US"/>
        </a:p>
      </dgm:t>
    </dgm:pt>
    <dgm:pt modelId="{1432A192-E3B7-4477-B17C-82E6E85FBBE6}" type="pres">
      <dgm:prSet presAssocID="{014E4D64-598A-4907-80C8-4E366146AF92}" presName="child3group" presStyleCnt="0"/>
      <dgm:spPr/>
    </dgm:pt>
    <dgm:pt modelId="{0FA6CCAC-83D1-442A-9AEF-A36EB48165FE}" type="pres">
      <dgm:prSet presAssocID="{014E4D64-598A-4907-80C8-4E366146AF92}" presName="child3" presStyleLbl="bgAcc1" presStyleIdx="2" presStyleCnt="4"/>
      <dgm:spPr/>
      <dgm:t>
        <a:bodyPr/>
        <a:lstStyle/>
        <a:p>
          <a:endParaRPr lang="zh-CN" altLang="en-US"/>
        </a:p>
      </dgm:t>
    </dgm:pt>
    <dgm:pt modelId="{C0989C32-1395-4CE5-B3D7-9314386A8E81}" type="pres">
      <dgm:prSet presAssocID="{014E4D64-598A-4907-80C8-4E366146AF92}" presName="child3Text" presStyleLbl="bgAcc1" presStyleIdx="2" presStyleCnt="4">
        <dgm:presLayoutVars>
          <dgm:bulletEnabled val="1"/>
        </dgm:presLayoutVars>
      </dgm:prSet>
      <dgm:spPr/>
      <dgm:t>
        <a:bodyPr/>
        <a:lstStyle/>
        <a:p>
          <a:endParaRPr lang="zh-CN" altLang="en-US"/>
        </a:p>
      </dgm:t>
    </dgm:pt>
    <dgm:pt modelId="{501C85CB-B8C0-4E10-A74C-0AF84221665C}" type="pres">
      <dgm:prSet presAssocID="{014E4D64-598A-4907-80C8-4E366146AF92}" presName="child4group" presStyleCnt="0"/>
      <dgm:spPr/>
    </dgm:pt>
    <dgm:pt modelId="{6D5E6225-9563-47C1-9CC9-274BCFAE82BB}" type="pres">
      <dgm:prSet presAssocID="{014E4D64-598A-4907-80C8-4E366146AF92}" presName="child4" presStyleLbl="bgAcc1" presStyleIdx="3" presStyleCnt="4"/>
      <dgm:spPr/>
      <dgm:t>
        <a:bodyPr/>
        <a:lstStyle/>
        <a:p>
          <a:endParaRPr lang="zh-CN" altLang="en-US"/>
        </a:p>
      </dgm:t>
    </dgm:pt>
    <dgm:pt modelId="{7E376C27-0FFF-4EA3-8A11-E36406373219}" type="pres">
      <dgm:prSet presAssocID="{014E4D64-598A-4907-80C8-4E366146AF92}" presName="child4Text" presStyleLbl="bgAcc1" presStyleIdx="3" presStyleCnt="4">
        <dgm:presLayoutVars>
          <dgm:bulletEnabled val="1"/>
        </dgm:presLayoutVars>
      </dgm:prSet>
      <dgm:spPr/>
      <dgm:t>
        <a:bodyPr/>
        <a:lstStyle/>
        <a:p>
          <a:endParaRPr lang="zh-CN" altLang="en-US"/>
        </a:p>
      </dgm:t>
    </dgm:pt>
    <dgm:pt modelId="{E5F294DD-6D45-4D28-ADCC-58DEDE81DDF4}" type="pres">
      <dgm:prSet presAssocID="{014E4D64-598A-4907-80C8-4E366146AF92}" presName="childPlaceholder" presStyleCnt="0"/>
      <dgm:spPr/>
    </dgm:pt>
    <dgm:pt modelId="{40A2C86D-BA98-4412-9FB6-CDFCA44A91FD}" type="pres">
      <dgm:prSet presAssocID="{014E4D64-598A-4907-80C8-4E366146AF92}" presName="circle" presStyleCnt="0"/>
      <dgm:spPr/>
    </dgm:pt>
    <dgm:pt modelId="{6C800239-BBC4-451C-8164-CB432324CD2E}" type="pres">
      <dgm:prSet presAssocID="{014E4D64-598A-4907-80C8-4E366146AF92}" presName="quadrant1" presStyleLbl="node1" presStyleIdx="0" presStyleCnt="4">
        <dgm:presLayoutVars>
          <dgm:chMax val="1"/>
          <dgm:bulletEnabled val="1"/>
        </dgm:presLayoutVars>
      </dgm:prSet>
      <dgm:spPr/>
      <dgm:t>
        <a:bodyPr/>
        <a:lstStyle/>
        <a:p>
          <a:endParaRPr lang="zh-CN" altLang="en-US"/>
        </a:p>
      </dgm:t>
    </dgm:pt>
    <dgm:pt modelId="{31E2B9A3-1B54-494B-B5CB-6DE2B9213CF9}" type="pres">
      <dgm:prSet presAssocID="{014E4D64-598A-4907-80C8-4E366146AF92}" presName="quadrant2" presStyleLbl="node1" presStyleIdx="1" presStyleCnt="4">
        <dgm:presLayoutVars>
          <dgm:chMax val="1"/>
          <dgm:bulletEnabled val="1"/>
        </dgm:presLayoutVars>
      </dgm:prSet>
      <dgm:spPr/>
      <dgm:t>
        <a:bodyPr/>
        <a:lstStyle/>
        <a:p>
          <a:endParaRPr lang="zh-CN" altLang="en-US"/>
        </a:p>
      </dgm:t>
    </dgm:pt>
    <dgm:pt modelId="{A459BBAA-663E-42AF-907E-C8779407F219}" type="pres">
      <dgm:prSet presAssocID="{014E4D64-598A-4907-80C8-4E366146AF92}" presName="quadrant3" presStyleLbl="node1" presStyleIdx="2" presStyleCnt="4">
        <dgm:presLayoutVars>
          <dgm:chMax val="1"/>
          <dgm:bulletEnabled val="1"/>
        </dgm:presLayoutVars>
      </dgm:prSet>
      <dgm:spPr/>
      <dgm:t>
        <a:bodyPr/>
        <a:lstStyle/>
        <a:p>
          <a:endParaRPr lang="zh-CN" altLang="en-US"/>
        </a:p>
      </dgm:t>
    </dgm:pt>
    <dgm:pt modelId="{F05A61AB-E76A-4B9D-AA7E-576E904A71DC}" type="pres">
      <dgm:prSet presAssocID="{014E4D64-598A-4907-80C8-4E366146AF92}" presName="quadrant4" presStyleLbl="node1" presStyleIdx="3" presStyleCnt="4">
        <dgm:presLayoutVars>
          <dgm:chMax val="1"/>
          <dgm:bulletEnabled val="1"/>
        </dgm:presLayoutVars>
      </dgm:prSet>
      <dgm:spPr/>
      <dgm:t>
        <a:bodyPr/>
        <a:lstStyle/>
        <a:p>
          <a:endParaRPr lang="zh-CN" altLang="en-US"/>
        </a:p>
      </dgm:t>
    </dgm:pt>
    <dgm:pt modelId="{7DDB011D-AAE8-4114-A2D7-068643B6BE2F}" type="pres">
      <dgm:prSet presAssocID="{014E4D64-598A-4907-80C8-4E366146AF92}" presName="quadrantPlaceholder" presStyleCnt="0"/>
      <dgm:spPr/>
    </dgm:pt>
    <dgm:pt modelId="{005D11BD-D662-4A2B-8E5F-918822E1FD0F}" type="pres">
      <dgm:prSet presAssocID="{014E4D64-598A-4907-80C8-4E366146AF92}" presName="center1" presStyleLbl="fgShp" presStyleIdx="0" presStyleCnt="2"/>
      <dgm:spPr/>
    </dgm:pt>
    <dgm:pt modelId="{F67FB0FD-BE37-4F42-81D1-BB0926FB9AF8}" type="pres">
      <dgm:prSet presAssocID="{014E4D64-598A-4907-80C8-4E366146AF92}" presName="center2" presStyleLbl="fgShp" presStyleIdx="1" presStyleCnt="2"/>
      <dgm:spPr/>
    </dgm:pt>
  </dgm:ptLst>
  <dgm:cxnLst>
    <dgm:cxn modelId="{70E93C2B-5EAE-4919-AFF7-86F85EA73042}" type="presOf" srcId="{51DB71C3-AF00-4FBD-801A-924AA1E5DF29}" destId="{B91AE2CF-60B4-40E0-BBDF-62725A070F66}" srcOrd="1" destOrd="0" presId="urn:microsoft.com/office/officeart/2005/8/layout/cycle4"/>
    <dgm:cxn modelId="{52778B77-DE85-4DDE-9535-579829B1DCB7}" type="presOf" srcId="{D5377E33-C27D-4A73-9ADC-49D9BC98F369}" destId="{C0989C32-1395-4CE5-B3D7-9314386A8E81}" srcOrd="1" destOrd="0" presId="urn:microsoft.com/office/officeart/2005/8/layout/cycle4"/>
    <dgm:cxn modelId="{0362A02C-8826-4EFD-BF6C-A4C74D045AB9}" srcId="{686C32EF-A7F7-47C7-871C-BE20BC604CDD}" destId="{51DB71C3-AF00-4FBD-801A-924AA1E5DF29}" srcOrd="0" destOrd="0" parTransId="{465AB8D4-4D92-479E-96E7-FF6CC5B519DB}" sibTransId="{91F2D771-5890-445D-8712-4E8F57247696}"/>
    <dgm:cxn modelId="{3C568E7E-4D81-4A89-BFC8-8A81C6D4161D}" type="presOf" srcId="{13F9FA3C-550A-4309-A375-3BB4DB61DEA0}" destId="{31E2B9A3-1B54-494B-B5CB-6DE2B9213CF9}" srcOrd="0" destOrd="0" presId="urn:microsoft.com/office/officeart/2005/8/layout/cycle4"/>
    <dgm:cxn modelId="{8BB54AC9-4F9B-438C-9B56-6B59CF5890F8}" type="presOf" srcId="{CD40E0F5-E303-4356-AE11-C80627C3E394}" destId="{01308E6D-86FB-4858-B78F-4D4D87FFD61B}" srcOrd="0" destOrd="0" presId="urn:microsoft.com/office/officeart/2005/8/layout/cycle4"/>
    <dgm:cxn modelId="{8C3BF83C-1BA9-43E1-B1B4-98E4DBFC7503}" srcId="{7B44EE7D-0A8A-4E9E-B038-7513AC7F41AF}" destId="{4DC8C196-E0D9-40B8-AD57-1FDBA97C0446}" srcOrd="0" destOrd="0" parTransId="{2F723C61-4BD1-4E82-A4FC-F53854EF9B31}" sibTransId="{54A151DC-03F5-4BE2-8ED8-FC3F07D035B9}"/>
    <dgm:cxn modelId="{228890A0-9EF9-4273-AA51-0C102F7ECA53}" srcId="{014E4D64-598A-4907-80C8-4E366146AF92}" destId="{686C32EF-A7F7-47C7-871C-BE20BC604CDD}" srcOrd="0" destOrd="0" parTransId="{F12A8C51-5B36-4042-B469-AB86E402EA6D}" sibTransId="{D92B9BDB-0934-416A-9472-DB42C2426BC4}"/>
    <dgm:cxn modelId="{9B9CA5BD-5BC1-46F1-BACE-A7882F188F65}" type="presOf" srcId="{CD40E0F5-E303-4356-AE11-C80627C3E394}" destId="{75A39410-FA4E-4C7A-B1CE-7CFFB04F5C43}" srcOrd="1" destOrd="0" presId="urn:microsoft.com/office/officeart/2005/8/layout/cycle4"/>
    <dgm:cxn modelId="{8D3603F7-381C-4B35-B9BA-8A99393AD7FD}" type="presOf" srcId="{686C32EF-A7F7-47C7-871C-BE20BC604CDD}" destId="{6C800239-BBC4-451C-8164-CB432324CD2E}" srcOrd="0" destOrd="0" presId="urn:microsoft.com/office/officeart/2005/8/layout/cycle4"/>
    <dgm:cxn modelId="{CF740D4B-6966-4186-A201-CBEB86BB4030}" type="presOf" srcId="{51DB71C3-AF00-4FBD-801A-924AA1E5DF29}" destId="{47C33AB8-D8F0-4317-B2BF-35FB3B51F6D6}" srcOrd="0" destOrd="0" presId="urn:microsoft.com/office/officeart/2005/8/layout/cycle4"/>
    <dgm:cxn modelId="{865BACA8-AECA-4FCB-AD30-2ACA119F9631}" type="presOf" srcId="{7B44EE7D-0A8A-4E9E-B038-7513AC7F41AF}" destId="{F05A61AB-E76A-4B9D-AA7E-576E904A71DC}" srcOrd="0" destOrd="0" presId="urn:microsoft.com/office/officeart/2005/8/layout/cycle4"/>
    <dgm:cxn modelId="{A7F275EA-AB3C-464D-851F-183870E32470}" type="presOf" srcId="{4C8439DA-95B5-4EA6-80EE-BFF37FC3020F}" destId="{A459BBAA-663E-42AF-907E-C8779407F219}" srcOrd="0" destOrd="0" presId="urn:microsoft.com/office/officeart/2005/8/layout/cycle4"/>
    <dgm:cxn modelId="{4526EB74-5ED4-4FD0-8FFF-1C561AA98D99}" srcId="{4C8439DA-95B5-4EA6-80EE-BFF37FC3020F}" destId="{D5377E33-C27D-4A73-9ADC-49D9BC98F369}" srcOrd="0" destOrd="0" parTransId="{8F57FDE5-865B-4593-ACE7-8993B9587947}" sibTransId="{8B729A5D-101B-41FA-8ABA-F582F2FC63DF}"/>
    <dgm:cxn modelId="{21EB7CF0-DF07-4E21-B962-B95A714B1E84}" srcId="{014E4D64-598A-4907-80C8-4E366146AF92}" destId="{13F9FA3C-550A-4309-A375-3BB4DB61DEA0}" srcOrd="1" destOrd="0" parTransId="{4D3C3932-E330-4485-9A8F-44B990F84DC5}" sibTransId="{6F8115CB-FA0C-4BA8-8E01-905C8749C7C5}"/>
    <dgm:cxn modelId="{D5BC197D-85F9-4E47-8F34-AAE3942C2702}" type="presOf" srcId="{D5377E33-C27D-4A73-9ADC-49D9BC98F369}" destId="{0FA6CCAC-83D1-442A-9AEF-A36EB48165FE}" srcOrd="0" destOrd="0" presId="urn:microsoft.com/office/officeart/2005/8/layout/cycle4"/>
    <dgm:cxn modelId="{0957828C-C7FA-439D-B118-18999DACD2A3}" srcId="{014E4D64-598A-4907-80C8-4E366146AF92}" destId="{4C8439DA-95B5-4EA6-80EE-BFF37FC3020F}" srcOrd="2" destOrd="0" parTransId="{DF70E433-BB05-4BB9-A471-4E5351E19B95}" sibTransId="{A47A2F49-8043-4EC5-AC66-6FD4A31D0217}"/>
    <dgm:cxn modelId="{0FDD1224-1A9E-43AD-B446-7517850CCCF0}" srcId="{014E4D64-598A-4907-80C8-4E366146AF92}" destId="{7B44EE7D-0A8A-4E9E-B038-7513AC7F41AF}" srcOrd="3" destOrd="0" parTransId="{FEEB81BA-FE96-498A-A84E-21EE6AFE472B}" sibTransId="{843ECD91-1A41-44A1-8EA8-646F25CA0454}"/>
    <dgm:cxn modelId="{C166B9FC-222A-4867-B177-C19D45A5BF1A}" type="presOf" srcId="{014E4D64-598A-4907-80C8-4E366146AF92}" destId="{FC11C939-EDBC-4143-AE37-E16F7541339C}" srcOrd="0" destOrd="0" presId="urn:microsoft.com/office/officeart/2005/8/layout/cycle4"/>
    <dgm:cxn modelId="{29B62664-4186-440F-A6E4-ECEA0BB7817B}" type="presOf" srcId="{4DC8C196-E0D9-40B8-AD57-1FDBA97C0446}" destId="{7E376C27-0FFF-4EA3-8A11-E36406373219}" srcOrd="1" destOrd="0" presId="urn:microsoft.com/office/officeart/2005/8/layout/cycle4"/>
    <dgm:cxn modelId="{067982A3-E6D5-4A34-A40D-F36C7C088FA3}" srcId="{13F9FA3C-550A-4309-A375-3BB4DB61DEA0}" destId="{CD40E0F5-E303-4356-AE11-C80627C3E394}" srcOrd="0" destOrd="0" parTransId="{7395E019-211E-4D86-9D65-DADEDCA875CF}" sibTransId="{C0648F59-9331-4572-9C15-93EBA0BB4039}"/>
    <dgm:cxn modelId="{15688003-9A4C-475A-BED6-C7C18D26B4FA}" type="presOf" srcId="{4DC8C196-E0D9-40B8-AD57-1FDBA97C0446}" destId="{6D5E6225-9563-47C1-9CC9-274BCFAE82BB}" srcOrd="0" destOrd="0" presId="urn:microsoft.com/office/officeart/2005/8/layout/cycle4"/>
    <dgm:cxn modelId="{B9DA22F2-F7BD-438F-8494-9E3835FF685B}" type="presParOf" srcId="{FC11C939-EDBC-4143-AE37-E16F7541339C}" destId="{C7041FB0-5789-4B7E-B168-2C93433574C3}" srcOrd="0" destOrd="0" presId="urn:microsoft.com/office/officeart/2005/8/layout/cycle4"/>
    <dgm:cxn modelId="{2BEFAD1F-D47B-403A-814A-EF1E6179B525}" type="presParOf" srcId="{C7041FB0-5789-4B7E-B168-2C93433574C3}" destId="{E460E486-F170-4EDD-8702-B5887F4EEBFF}" srcOrd="0" destOrd="0" presId="urn:microsoft.com/office/officeart/2005/8/layout/cycle4"/>
    <dgm:cxn modelId="{95F4DC3A-5ADE-4F79-9964-5AE2D1FB6989}" type="presParOf" srcId="{E460E486-F170-4EDD-8702-B5887F4EEBFF}" destId="{47C33AB8-D8F0-4317-B2BF-35FB3B51F6D6}" srcOrd="0" destOrd="0" presId="urn:microsoft.com/office/officeart/2005/8/layout/cycle4"/>
    <dgm:cxn modelId="{7CF42282-D675-438B-B3F4-12C4F42F655A}" type="presParOf" srcId="{E460E486-F170-4EDD-8702-B5887F4EEBFF}" destId="{B91AE2CF-60B4-40E0-BBDF-62725A070F66}" srcOrd="1" destOrd="0" presId="urn:microsoft.com/office/officeart/2005/8/layout/cycle4"/>
    <dgm:cxn modelId="{E2CA936E-8C0E-4C20-BC5B-C2EFF83E1AB2}" type="presParOf" srcId="{C7041FB0-5789-4B7E-B168-2C93433574C3}" destId="{E381BA23-01C7-4170-90AA-E0A8D53D4A76}" srcOrd="1" destOrd="0" presId="urn:microsoft.com/office/officeart/2005/8/layout/cycle4"/>
    <dgm:cxn modelId="{EF2573F7-EFC3-4699-9DDC-1939B15BEE77}" type="presParOf" srcId="{E381BA23-01C7-4170-90AA-E0A8D53D4A76}" destId="{01308E6D-86FB-4858-B78F-4D4D87FFD61B}" srcOrd="0" destOrd="0" presId="urn:microsoft.com/office/officeart/2005/8/layout/cycle4"/>
    <dgm:cxn modelId="{08A8BF75-6C37-42C4-90A0-1633F7D8F2BB}" type="presParOf" srcId="{E381BA23-01C7-4170-90AA-E0A8D53D4A76}" destId="{75A39410-FA4E-4C7A-B1CE-7CFFB04F5C43}" srcOrd="1" destOrd="0" presId="urn:microsoft.com/office/officeart/2005/8/layout/cycle4"/>
    <dgm:cxn modelId="{674A907F-6127-4F80-923B-4783142D6038}" type="presParOf" srcId="{C7041FB0-5789-4B7E-B168-2C93433574C3}" destId="{1432A192-E3B7-4477-B17C-82E6E85FBBE6}" srcOrd="2" destOrd="0" presId="urn:microsoft.com/office/officeart/2005/8/layout/cycle4"/>
    <dgm:cxn modelId="{2A9E3607-0D98-4424-B612-ACDA09BBF05D}" type="presParOf" srcId="{1432A192-E3B7-4477-B17C-82E6E85FBBE6}" destId="{0FA6CCAC-83D1-442A-9AEF-A36EB48165FE}" srcOrd="0" destOrd="0" presId="urn:microsoft.com/office/officeart/2005/8/layout/cycle4"/>
    <dgm:cxn modelId="{4026BCE0-F83E-4369-B075-BA3160DCB147}" type="presParOf" srcId="{1432A192-E3B7-4477-B17C-82E6E85FBBE6}" destId="{C0989C32-1395-4CE5-B3D7-9314386A8E81}" srcOrd="1" destOrd="0" presId="urn:microsoft.com/office/officeart/2005/8/layout/cycle4"/>
    <dgm:cxn modelId="{5448FFBA-4921-4405-AD0E-727DDD219554}" type="presParOf" srcId="{C7041FB0-5789-4B7E-B168-2C93433574C3}" destId="{501C85CB-B8C0-4E10-A74C-0AF84221665C}" srcOrd="3" destOrd="0" presId="urn:microsoft.com/office/officeart/2005/8/layout/cycle4"/>
    <dgm:cxn modelId="{F4D5DE89-74AA-45B5-9066-9760FD338198}" type="presParOf" srcId="{501C85CB-B8C0-4E10-A74C-0AF84221665C}" destId="{6D5E6225-9563-47C1-9CC9-274BCFAE82BB}" srcOrd="0" destOrd="0" presId="urn:microsoft.com/office/officeart/2005/8/layout/cycle4"/>
    <dgm:cxn modelId="{76366BD5-F9BD-41B3-9745-705148978882}" type="presParOf" srcId="{501C85CB-B8C0-4E10-A74C-0AF84221665C}" destId="{7E376C27-0FFF-4EA3-8A11-E36406373219}" srcOrd="1" destOrd="0" presId="urn:microsoft.com/office/officeart/2005/8/layout/cycle4"/>
    <dgm:cxn modelId="{F30B2F05-6B5F-4210-86B6-D2F16D868A41}" type="presParOf" srcId="{C7041FB0-5789-4B7E-B168-2C93433574C3}" destId="{E5F294DD-6D45-4D28-ADCC-58DEDE81DDF4}" srcOrd="4" destOrd="0" presId="urn:microsoft.com/office/officeart/2005/8/layout/cycle4"/>
    <dgm:cxn modelId="{FC9CB3B9-FF3E-49E7-9278-B618E0C15D56}" type="presParOf" srcId="{FC11C939-EDBC-4143-AE37-E16F7541339C}" destId="{40A2C86D-BA98-4412-9FB6-CDFCA44A91FD}" srcOrd="1" destOrd="0" presId="urn:microsoft.com/office/officeart/2005/8/layout/cycle4"/>
    <dgm:cxn modelId="{83D08981-E02B-469D-AA37-3E0DFCAF5071}" type="presParOf" srcId="{40A2C86D-BA98-4412-9FB6-CDFCA44A91FD}" destId="{6C800239-BBC4-451C-8164-CB432324CD2E}" srcOrd="0" destOrd="0" presId="urn:microsoft.com/office/officeart/2005/8/layout/cycle4"/>
    <dgm:cxn modelId="{E28DE9CA-A649-410E-89F2-EA695C84A856}" type="presParOf" srcId="{40A2C86D-BA98-4412-9FB6-CDFCA44A91FD}" destId="{31E2B9A3-1B54-494B-B5CB-6DE2B9213CF9}" srcOrd="1" destOrd="0" presId="urn:microsoft.com/office/officeart/2005/8/layout/cycle4"/>
    <dgm:cxn modelId="{852D9811-C3BC-4764-ADD6-B1E9EA5577E4}" type="presParOf" srcId="{40A2C86D-BA98-4412-9FB6-CDFCA44A91FD}" destId="{A459BBAA-663E-42AF-907E-C8779407F219}" srcOrd="2" destOrd="0" presId="urn:microsoft.com/office/officeart/2005/8/layout/cycle4"/>
    <dgm:cxn modelId="{0EEBBC15-FBFF-4129-A57C-C408E260196B}" type="presParOf" srcId="{40A2C86D-BA98-4412-9FB6-CDFCA44A91FD}" destId="{F05A61AB-E76A-4B9D-AA7E-576E904A71DC}" srcOrd="3" destOrd="0" presId="urn:microsoft.com/office/officeart/2005/8/layout/cycle4"/>
    <dgm:cxn modelId="{D8C1AC12-CE7F-4E82-A6BC-A65ABECCCBA0}" type="presParOf" srcId="{40A2C86D-BA98-4412-9FB6-CDFCA44A91FD}" destId="{7DDB011D-AAE8-4114-A2D7-068643B6BE2F}" srcOrd="4" destOrd="0" presId="urn:microsoft.com/office/officeart/2005/8/layout/cycle4"/>
    <dgm:cxn modelId="{C53499C4-076C-4696-B45B-7BF5C190B15B}" type="presParOf" srcId="{FC11C939-EDBC-4143-AE37-E16F7541339C}" destId="{005D11BD-D662-4A2B-8E5F-918822E1FD0F}" srcOrd="2" destOrd="0" presId="urn:microsoft.com/office/officeart/2005/8/layout/cycle4"/>
    <dgm:cxn modelId="{6AC6BEA1-2383-4AA9-B601-F4B9B1222E50}" type="presParOf" srcId="{FC11C939-EDBC-4143-AE37-E16F7541339C}" destId="{F67FB0FD-BE37-4F42-81D1-BB0926FB9AF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6CCAC-83D1-442A-9AEF-A36EB48165FE}">
      <dsp:nvSpPr>
        <dsp:cNvPr id="0" name=""/>
        <dsp:cNvSpPr/>
      </dsp:nvSpPr>
      <dsp:spPr>
        <a:xfrm>
          <a:off x="4734835" y="3353026"/>
          <a:ext cx="2435874" cy="1577894"/>
        </a:xfrm>
        <a:prstGeom prst="roundRect">
          <a:avLst>
            <a:gd name="adj" fmla="val 10000"/>
          </a:avLst>
        </a:pr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统计与日志管理子系统</a:t>
          </a:r>
          <a:endParaRPr lang="zh-CN" altLang="en-US" sz="1600" kern="1200" dirty="0"/>
        </a:p>
      </dsp:txBody>
      <dsp:txXfrm>
        <a:off x="5500259" y="3782160"/>
        <a:ext cx="1635790" cy="1114099"/>
      </dsp:txXfrm>
    </dsp:sp>
    <dsp:sp modelId="{6D5E6225-9563-47C1-9CC9-274BCFAE82BB}">
      <dsp:nvSpPr>
        <dsp:cNvPr id="0" name=""/>
        <dsp:cNvSpPr/>
      </dsp:nvSpPr>
      <dsp:spPr>
        <a:xfrm>
          <a:off x="760513" y="3353026"/>
          <a:ext cx="2435874" cy="15778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平台监控子系统</a:t>
          </a:r>
          <a:endParaRPr lang="zh-CN" altLang="en-US" sz="1600" kern="1200" dirty="0"/>
        </a:p>
      </dsp:txBody>
      <dsp:txXfrm>
        <a:off x="795174" y="3782160"/>
        <a:ext cx="1635790" cy="1114099"/>
      </dsp:txXfrm>
    </dsp:sp>
    <dsp:sp modelId="{01308E6D-86FB-4858-B78F-4D4D87FFD61B}">
      <dsp:nvSpPr>
        <dsp:cNvPr id="0" name=""/>
        <dsp:cNvSpPr/>
      </dsp:nvSpPr>
      <dsp:spPr>
        <a:xfrm>
          <a:off x="4734835" y="0"/>
          <a:ext cx="2435874" cy="15778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存储</a:t>
          </a:r>
          <a:r>
            <a:rPr lang="en-US" altLang="zh-CN" sz="1600" kern="1200" dirty="0" smtClean="0"/>
            <a:t>/</a:t>
          </a:r>
          <a:r>
            <a:rPr lang="zh-CN" altLang="en-US" sz="1600" kern="1200" dirty="0" smtClean="0"/>
            <a:t>共享子系统（</a:t>
          </a:r>
          <a:r>
            <a:rPr lang="en-US" altLang="zh-CN" sz="1600" kern="1200" dirty="0" smtClean="0"/>
            <a:t>VOSPACE</a:t>
          </a:r>
          <a:r>
            <a:rPr lang="zh-CN" altLang="en-US" sz="1600" kern="1200" dirty="0" smtClean="0"/>
            <a:t>及论文库服务）</a:t>
          </a:r>
          <a:endParaRPr lang="zh-CN" altLang="en-US" sz="1600" kern="1200" dirty="0"/>
        </a:p>
      </dsp:txBody>
      <dsp:txXfrm>
        <a:off x="5500259" y="34661"/>
        <a:ext cx="1635790" cy="1114099"/>
      </dsp:txXfrm>
    </dsp:sp>
    <dsp:sp modelId="{47C33AB8-D8F0-4317-B2BF-35FB3B51F6D6}">
      <dsp:nvSpPr>
        <dsp:cNvPr id="0" name=""/>
        <dsp:cNvSpPr/>
      </dsp:nvSpPr>
      <dsp:spPr>
        <a:xfrm>
          <a:off x="760513" y="0"/>
          <a:ext cx="2435874" cy="157789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虚拟机管理及访问子系统</a:t>
          </a:r>
          <a:endParaRPr lang="zh-CN" altLang="en-US" sz="1600" kern="1200" dirty="0"/>
        </a:p>
      </dsp:txBody>
      <dsp:txXfrm>
        <a:off x="795174" y="34661"/>
        <a:ext cx="1635790" cy="1114099"/>
      </dsp:txXfrm>
    </dsp:sp>
    <dsp:sp modelId="{6C800239-BBC4-451C-8164-CB432324CD2E}">
      <dsp:nvSpPr>
        <dsp:cNvPr id="0" name=""/>
        <dsp:cNvSpPr/>
      </dsp:nvSpPr>
      <dsp:spPr>
        <a:xfrm>
          <a:off x="1781213" y="281062"/>
          <a:ext cx="2135088" cy="213508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altLang="zh-CN" sz="1600" kern="1200" dirty="0" smtClean="0"/>
            <a:t>1.</a:t>
          </a:r>
          <a:r>
            <a:rPr lang="zh-CN" altLang="en-US" sz="1600" kern="1200" dirty="0" smtClean="0"/>
            <a:t>网站在线访问</a:t>
          </a:r>
          <a:endParaRPr lang="en-US" altLang="zh-CN" sz="1600" kern="1200" dirty="0" smtClean="0"/>
        </a:p>
        <a:p>
          <a:pPr lvl="0" algn="l" defTabSz="711200">
            <a:lnSpc>
              <a:spcPct val="90000"/>
            </a:lnSpc>
            <a:spcBef>
              <a:spcPct val="0"/>
            </a:spcBef>
            <a:spcAft>
              <a:spcPct val="35000"/>
            </a:spcAft>
          </a:pPr>
          <a:r>
            <a:rPr lang="en-US" altLang="zh-CN" sz="1600" kern="1200" dirty="0" smtClean="0"/>
            <a:t>2.</a:t>
          </a:r>
          <a:r>
            <a:rPr lang="zh-CN" altLang="en-US" sz="1600" kern="1200" dirty="0" smtClean="0"/>
            <a:t>端口转发</a:t>
          </a:r>
          <a:endParaRPr lang="en-US" altLang="zh-CN" sz="1600" kern="1200" dirty="0" smtClean="0"/>
        </a:p>
        <a:p>
          <a:pPr lvl="0" algn="l" defTabSz="711200">
            <a:lnSpc>
              <a:spcPct val="90000"/>
            </a:lnSpc>
            <a:spcBef>
              <a:spcPct val="0"/>
            </a:spcBef>
            <a:spcAft>
              <a:spcPct val="35000"/>
            </a:spcAft>
          </a:pPr>
          <a:r>
            <a:rPr lang="en-US" altLang="zh-CN" sz="1600" kern="1200" dirty="0" smtClean="0"/>
            <a:t>3. </a:t>
          </a:r>
          <a:r>
            <a:rPr lang="zh-CN" altLang="en-US" sz="1600" kern="1200" dirty="0" smtClean="0"/>
            <a:t>局域网互连</a:t>
          </a:r>
          <a:endParaRPr lang="zh-CN" altLang="en-US" sz="1600" kern="1200" dirty="0"/>
        </a:p>
      </dsp:txBody>
      <dsp:txXfrm>
        <a:off x="2406566" y="906415"/>
        <a:ext cx="1509735" cy="1509735"/>
      </dsp:txXfrm>
    </dsp:sp>
    <dsp:sp modelId="{31E2B9A3-1B54-494B-B5CB-6DE2B9213CF9}">
      <dsp:nvSpPr>
        <dsp:cNvPr id="0" name=""/>
        <dsp:cNvSpPr/>
      </dsp:nvSpPr>
      <dsp:spPr>
        <a:xfrm rot="5400000">
          <a:off x="4014921" y="281062"/>
          <a:ext cx="2135088" cy="213508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r" defTabSz="711200">
            <a:lnSpc>
              <a:spcPct val="90000"/>
            </a:lnSpc>
            <a:spcBef>
              <a:spcPct val="0"/>
            </a:spcBef>
            <a:spcAft>
              <a:spcPct val="35000"/>
            </a:spcAft>
          </a:pPr>
          <a:r>
            <a:rPr lang="en-US" altLang="zh-CN" sz="1600" kern="1200" dirty="0" smtClean="0"/>
            <a:t>1. SMB/</a:t>
          </a:r>
        </a:p>
        <a:p>
          <a:pPr lvl="0" algn="r" defTabSz="711200">
            <a:lnSpc>
              <a:spcPct val="90000"/>
            </a:lnSpc>
            <a:spcBef>
              <a:spcPct val="0"/>
            </a:spcBef>
            <a:spcAft>
              <a:spcPct val="35000"/>
            </a:spcAft>
          </a:pPr>
          <a:r>
            <a:rPr lang="en-US" altLang="zh-CN" sz="1600" kern="1200" dirty="0" smtClean="0"/>
            <a:t>GlusterFS</a:t>
          </a:r>
        </a:p>
        <a:p>
          <a:pPr lvl="0" algn="r" defTabSz="711200">
            <a:lnSpc>
              <a:spcPct val="90000"/>
            </a:lnSpc>
            <a:spcBef>
              <a:spcPct val="0"/>
            </a:spcBef>
            <a:spcAft>
              <a:spcPct val="35000"/>
            </a:spcAft>
          </a:pPr>
          <a:r>
            <a:rPr lang="en-US" altLang="zh-CN" sz="1600" kern="1200" dirty="0" smtClean="0"/>
            <a:t>2. </a:t>
          </a:r>
          <a:r>
            <a:rPr lang="zh-CN" altLang="en-US" sz="1600" kern="1200" dirty="0" smtClean="0"/>
            <a:t>隔离的用户空间</a:t>
          </a:r>
          <a:endParaRPr lang="zh-CN" altLang="en-US" sz="1600" kern="1200" dirty="0"/>
        </a:p>
      </dsp:txBody>
      <dsp:txXfrm rot="-5400000">
        <a:off x="4014921" y="906415"/>
        <a:ext cx="1509735" cy="1509735"/>
      </dsp:txXfrm>
    </dsp:sp>
    <dsp:sp modelId="{A459BBAA-663E-42AF-907E-C8779407F219}">
      <dsp:nvSpPr>
        <dsp:cNvPr id="0" name=""/>
        <dsp:cNvSpPr/>
      </dsp:nvSpPr>
      <dsp:spPr>
        <a:xfrm rot="10800000">
          <a:off x="4014921" y="2514769"/>
          <a:ext cx="2135088" cy="213508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r" defTabSz="711200">
            <a:lnSpc>
              <a:spcPct val="90000"/>
            </a:lnSpc>
            <a:spcBef>
              <a:spcPct val="0"/>
            </a:spcBef>
            <a:spcAft>
              <a:spcPct val="35000"/>
            </a:spcAft>
          </a:pPr>
          <a:r>
            <a:rPr lang="en-US" altLang="zh-CN" sz="1600" kern="1200" dirty="0" smtClean="0"/>
            <a:t>1. </a:t>
          </a:r>
          <a:r>
            <a:rPr lang="zh-CN" altLang="en-US" sz="1600" kern="1200" dirty="0" smtClean="0"/>
            <a:t>详细的使用日志</a:t>
          </a:r>
          <a:endParaRPr lang="en-US" altLang="zh-CN" sz="1600" kern="1200" dirty="0" smtClean="0"/>
        </a:p>
        <a:p>
          <a:pPr lvl="0" algn="r" defTabSz="711200">
            <a:lnSpc>
              <a:spcPct val="90000"/>
            </a:lnSpc>
            <a:spcBef>
              <a:spcPct val="0"/>
            </a:spcBef>
            <a:spcAft>
              <a:spcPct val="35000"/>
            </a:spcAft>
          </a:pPr>
          <a:r>
            <a:rPr lang="en-US" altLang="zh-CN" sz="1600" kern="1200" dirty="0" smtClean="0"/>
            <a:t>2. </a:t>
          </a:r>
          <a:r>
            <a:rPr lang="zh-CN" altLang="en-US" sz="1600" kern="1200" dirty="0" smtClean="0"/>
            <a:t>资源访问与使用记录</a:t>
          </a:r>
          <a:endParaRPr lang="zh-CN" altLang="en-US" sz="1600" kern="1200" dirty="0"/>
        </a:p>
      </dsp:txBody>
      <dsp:txXfrm rot="10800000">
        <a:off x="4014921" y="2514769"/>
        <a:ext cx="1509735" cy="1509735"/>
      </dsp:txXfrm>
    </dsp:sp>
    <dsp:sp modelId="{F05A61AB-E76A-4B9D-AA7E-576E904A71DC}">
      <dsp:nvSpPr>
        <dsp:cNvPr id="0" name=""/>
        <dsp:cNvSpPr/>
      </dsp:nvSpPr>
      <dsp:spPr>
        <a:xfrm rot="16200000">
          <a:off x="1781213" y="2514769"/>
          <a:ext cx="2135088" cy="213508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US" altLang="zh-CN" sz="1600" kern="1200" dirty="0" smtClean="0"/>
            <a:t>1. </a:t>
          </a:r>
          <a:r>
            <a:rPr lang="zh-CN" altLang="en-US" sz="1600" kern="1200" dirty="0" smtClean="0"/>
            <a:t>实时探测</a:t>
          </a:r>
          <a:endParaRPr lang="en-US" altLang="zh-CN" sz="1600" kern="1200" dirty="0" smtClean="0"/>
        </a:p>
        <a:p>
          <a:pPr lvl="0" algn="l" defTabSz="711200">
            <a:lnSpc>
              <a:spcPct val="90000"/>
            </a:lnSpc>
            <a:spcBef>
              <a:spcPct val="0"/>
            </a:spcBef>
            <a:spcAft>
              <a:spcPct val="35000"/>
            </a:spcAft>
          </a:pPr>
          <a:r>
            <a:rPr lang="en-US" altLang="zh-CN" sz="1600" kern="1200" dirty="0" smtClean="0"/>
            <a:t>2. </a:t>
          </a:r>
          <a:r>
            <a:rPr lang="zh-CN" altLang="en-US" sz="1600" kern="1200" dirty="0" smtClean="0"/>
            <a:t>物理机监控</a:t>
          </a:r>
          <a:endParaRPr lang="en-US" altLang="zh-CN" sz="1600" kern="1200" dirty="0" smtClean="0"/>
        </a:p>
        <a:p>
          <a:pPr lvl="0" algn="l" defTabSz="711200">
            <a:lnSpc>
              <a:spcPct val="90000"/>
            </a:lnSpc>
            <a:spcBef>
              <a:spcPct val="0"/>
            </a:spcBef>
            <a:spcAft>
              <a:spcPct val="35000"/>
            </a:spcAft>
          </a:pPr>
          <a:r>
            <a:rPr lang="en-US" altLang="zh-CN" sz="1600" kern="1200" dirty="0" smtClean="0"/>
            <a:t>3.</a:t>
          </a:r>
          <a:r>
            <a:rPr lang="zh-CN" altLang="en-US" sz="1600" kern="1200" dirty="0" smtClean="0"/>
            <a:t>虚拟机随建随监</a:t>
          </a:r>
          <a:endParaRPr lang="zh-CN" altLang="en-US" sz="1600" kern="1200" dirty="0"/>
        </a:p>
      </dsp:txBody>
      <dsp:txXfrm rot="5400000">
        <a:off x="2406566" y="2514769"/>
        <a:ext cx="1509735" cy="1509735"/>
      </dsp:txXfrm>
    </dsp:sp>
    <dsp:sp modelId="{005D11BD-D662-4A2B-8E5F-918822E1FD0F}">
      <dsp:nvSpPr>
        <dsp:cNvPr id="0" name=""/>
        <dsp:cNvSpPr/>
      </dsp:nvSpPr>
      <dsp:spPr>
        <a:xfrm>
          <a:off x="3597025" y="2021677"/>
          <a:ext cx="737172" cy="64101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FB0FD-BE37-4F42-81D1-BB0926FB9AF8}">
      <dsp:nvSpPr>
        <dsp:cNvPr id="0" name=""/>
        <dsp:cNvSpPr/>
      </dsp:nvSpPr>
      <dsp:spPr>
        <a:xfrm rot="10800000">
          <a:off x="3597025" y="2268223"/>
          <a:ext cx="737172" cy="64101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6</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6</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1141413" y="695325"/>
            <a:ext cx="4572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mtClean="0"/>
              <a:t>我给虚拟天文台下了一个定义。“</a:t>
            </a:r>
            <a:r>
              <a:rPr lang="zh-CN" altLang="en-US" smtClean="0">
                <a:solidFill>
                  <a:srgbClr val="FFFF00"/>
                </a:solidFill>
                <a:ea typeface="楷体_GB2312" pitchFamily="49" charset="-122"/>
              </a:rPr>
              <a:t>虚拟天文台是通过</a:t>
            </a:r>
            <a:r>
              <a:rPr lang="zh-CN" altLang="en-US" smtClean="0">
                <a:solidFill>
                  <a:srgbClr val="CDE6FF"/>
                </a:solidFill>
                <a:ea typeface="楷体_GB2312" pitchFamily="49" charset="-122"/>
              </a:rPr>
              <a:t>先进的信息技术</a:t>
            </a:r>
            <a:r>
              <a:rPr lang="zh-CN" altLang="en-US" smtClean="0">
                <a:solidFill>
                  <a:srgbClr val="FFFF00"/>
                </a:solidFill>
                <a:ea typeface="楷体_GB2312" pitchFamily="49" charset="-122"/>
              </a:rPr>
              <a:t>将</a:t>
            </a:r>
            <a:r>
              <a:rPr lang="zh-CN" altLang="en-US" smtClean="0">
                <a:solidFill>
                  <a:srgbClr val="CDE6FF"/>
                </a:solidFill>
                <a:ea typeface="楷体_GB2312" pitchFamily="49" charset="-122"/>
              </a:rPr>
              <a:t>全球范围</a:t>
            </a:r>
            <a:r>
              <a:rPr lang="zh-CN" altLang="en-US" smtClean="0">
                <a:solidFill>
                  <a:srgbClr val="FFFF00"/>
                </a:solidFill>
                <a:ea typeface="楷体_GB2312" pitchFamily="49" charset="-122"/>
              </a:rPr>
              <a:t>内的研究资源</a:t>
            </a:r>
            <a:r>
              <a:rPr lang="zh-CN" altLang="en-US" smtClean="0">
                <a:solidFill>
                  <a:srgbClr val="CDE6FF"/>
                </a:solidFill>
                <a:ea typeface="楷体_GB2312" pitchFamily="49" charset="-122"/>
              </a:rPr>
              <a:t>无缝透明</a:t>
            </a:r>
            <a:r>
              <a:rPr lang="zh-CN" altLang="en-US" smtClean="0">
                <a:solidFill>
                  <a:srgbClr val="FFFF00"/>
                </a:solidFill>
                <a:ea typeface="楷体_GB2312" pitchFamily="49" charset="-122"/>
              </a:rPr>
              <a:t>连接在一起形成的</a:t>
            </a:r>
            <a:r>
              <a:rPr lang="zh-CN" altLang="en-US" smtClean="0">
                <a:solidFill>
                  <a:srgbClr val="CDE6FF"/>
                </a:solidFill>
                <a:ea typeface="楷体_GB2312" pitchFamily="49" charset="-122"/>
              </a:rPr>
              <a:t>数据密集型</a:t>
            </a:r>
            <a:r>
              <a:rPr lang="zh-CN" altLang="en-US" smtClean="0">
                <a:solidFill>
                  <a:srgbClr val="FFFF00"/>
                </a:solidFill>
                <a:ea typeface="楷体_GB2312" pitchFamily="49" charset="-122"/>
              </a:rPr>
              <a:t>网络化天文研究与科普教育平台。</a:t>
            </a:r>
            <a:r>
              <a:rPr lang="zh-CN" altLang="en-US" smtClean="0"/>
              <a:t>”这里有几点我想强调一下儿。虚拟天文台是技术使能的，是先进的</a:t>
            </a:r>
            <a:r>
              <a:rPr lang="en-US" altLang="zh-CN" smtClean="0"/>
              <a:t>IT</a:t>
            </a:r>
            <a:r>
              <a:rPr lang="zh-CN" altLang="en-US" smtClean="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smtClean="0"/>
              <a:t>PC</a:t>
            </a:r>
            <a:r>
              <a:rPr lang="zh-CN" altLang="en-US" smtClean="0"/>
              <a:t>上。虚拟天文台的目标也是要达到这样的透明性，把天文数据和相关信息带到你的</a:t>
            </a:r>
            <a:r>
              <a:rPr lang="en-US" altLang="zh-CN" smtClean="0"/>
              <a:t>PC</a:t>
            </a:r>
            <a:r>
              <a:rPr lang="zh-CN" altLang="en-US" smtClean="0"/>
              <a:t>上。</a:t>
            </a:r>
          </a:p>
        </p:txBody>
      </p:sp>
    </p:spTree>
    <p:extLst>
      <p:ext uri="{BB962C8B-B14F-4D97-AF65-F5344CB8AC3E}">
        <p14:creationId xmlns:p14="http://schemas.microsoft.com/office/powerpoint/2010/main" val="17206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我的介绍就到这里，请各位专家评委指正！</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24</a:t>
            </a:fld>
            <a:endParaRPr lang="zh-CN" altLang="en-US"/>
          </a:p>
        </p:txBody>
      </p:sp>
    </p:spTree>
    <p:extLst>
      <p:ext uri="{BB962C8B-B14F-4D97-AF65-F5344CB8AC3E}">
        <p14:creationId xmlns:p14="http://schemas.microsoft.com/office/powerpoint/2010/main" val="2568119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603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23659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6" y="1773239"/>
            <a:ext cx="2058988"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1" y="1773239"/>
            <a:ext cx="6029325"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09687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AU" smtClean="0"/>
              <a:t>Click to edit Master subtitle style</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4023222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1" y="381000"/>
            <a:ext cx="5867400" cy="639762"/>
          </a:xfrm>
        </p:spPr>
        <p:txBody>
          <a:bodyPr/>
          <a:lstStyle/>
          <a:p>
            <a:r>
              <a:rPr lang="en-AU" smtClean="0"/>
              <a:t>Click to edit Master title style</a:t>
            </a:r>
            <a:endParaRPr lang="en-US"/>
          </a:p>
        </p:txBody>
      </p:sp>
      <p:sp>
        <p:nvSpPr>
          <p:cNvPr id="3" name="Content Placeholder 2"/>
          <p:cNvSpPr>
            <a:spLocks noGrp="1"/>
          </p:cNvSpPr>
          <p:nvPr>
            <p:ph idx="1"/>
          </p:nvPr>
        </p:nvSpPr>
        <p:spPr>
          <a:xfrm>
            <a:off x="457200" y="1676401"/>
            <a:ext cx="7499350" cy="431006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97974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AU" smtClean="0"/>
              <a:t>Click to edit Master text styles</a:t>
            </a:r>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00961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1"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283076"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620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29213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5533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04933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2141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10748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4730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86404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6" y="1773239"/>
            <a:ext cx="2058988" cy="4103687"/>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1" y="1773239"/>
            <a:ext cx="6029325" cy="4103687"/>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00181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6516216" y="332656"/>
            <a:ext cx="2243034"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685800" y="2130425"/>
            <a:ext cx="7772400" cy="1470025"/>
          </a:xfrm>
          <a:solidFill>
            <a:schemeClr val="tx2"/>
          </a:solidFill>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6553200" y="6308725"/>
            <a:ext cx="21336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6237479" y="3510303"/>
            <a:ext cx="4464496" cy="1133538"/>
          </a:xfrm>
          <a:prstGeom prst="rect">
            <a:avLst/>
          </a:prstGeom>
          <a:noFill/>
        </p:spPr>
      </p:pic>
      <p:sp>
        <p:nvSpPr>
          <p:cNvPr id="5" name="矩形 4"/>
          <p:cNvSpPr/>
          <p:nvPr userDrawn="1"/>
        </p:nvSpPr>
        <p:spPr>
          <a:xfrm>
            <a:off x="0" y="0"/>
            <a:ext cx="9144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67544" y="1628800"/>
            <a:ext cx="7776864"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2015/8/18</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7630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2015/8/18</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457200" y="1600200"/>
            <a:ext cx="4038600" cy="4525963"/>
          </a:xfrm>
        </p:spPr>
        <p:txBody>
          <a:bodyPr/>
          <a:lstStyle/>
          <a:p>
            <a:endParaRPr lang="zh-CN" altLang="en-US"/>
          </a:p>
        </p:txBody>
      </p:sp>
      <p:sp>
        <p:nvSpPr>
          <p:cNvPr id="4" name="文本占位符 3"/>
          <p:cNvSpPr>
            <a:spLocks noGrp="1"/>
          </p:cNvSpPr>
          <p:nvPr>
            <p:ph type="body"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6553200" y="6248400"/>
            <a:ext cx="21336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6858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5240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5240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6576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95357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0514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6551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283075"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1149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283076"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46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54943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00992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52149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40076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2275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0981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773238"/>
            <a:ext cx="2058988"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773238"/>
            <a:ext cx="6029325"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973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4"/>
            <a:ext cx="9144000" cy="1670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fp.silverfoxprod.com\Work\White_Whale\5-10358_Alyssa_Felda\MS_Templates_2011\SFP_Art\4X3 Art\PNG\New folder\MSR_All_Icons.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4997302" y="0"/>
            <a:ext cx="4146698" cy="3455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2600" y="2127687"/>
            <a:ext cx="6545521" cy="1218795"/>
          </a:xfrm>
        </p:spPr>
        <p:txBody>
          <a:bodyPr anchor="ctr">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2599" y="3753140"/>
            <a:ext cx="7929563"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 Placeholder 8"/>
          <p:cNvSpPr>
            <a:spLocks noGrp="1"/>
          </p:cNvSpPr>
          <p:nvPr>
            <p:ph type="body" sz="quarter" idx="11" hasCustomPrompt="1"/>
          </p:nvPr>
        </p:nvSpPr>
        <p:spPr>
          <a:xfrm>
            <a:off x="3328988" y="6622501"/>
            <a:ext cx="2486025"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115685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4"/>
            <a:ext cx="9144000" cy="1670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2600" y="2048787"/>
            <a:ext cx="7929563" cy="609398"/>
          </a:xfrm>
        </p:spPr>
        <p:txBody>
          <a:bodyPr anchor="ctr" anchorCtr="0">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2601" y="3752332"/>
            <a:ext cx="7929562"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381000" y="281521"/>
            <a:ext cx="8381999" cy="914096"/>
          </a:xfrm>
        </p:spPr>
        <p:txBody>
          <a:bodyPr anchor="t" anchorCtr="0">
            <a:spAutoFit/>
            <a:scene3d>
              <a:camera prst="orthographicFront"/>
              <a:lightRig rig="flat" dir="t"/>
            </a:scene3d>
            <a:sp3d>
              <a:contourClr>
                <a:schemeClr val="tx2"/>
              </a:contourClr>
            </a:sp3d>
          </a:bodyPr>
          <a:lstStyle>
            <a:lvl1pPr marL="0" indent="0" algn="r">
              <a:buFont typeface="Arial" pitchFamily="34" charset="0"/>
              <a:buNone/>
              <a:defRPr kumimoji="0" lang="en-US" sz="6600" b="0" i="0" u="none" strike="noStrike" kern="1200" cap="none" spc="-300" normalizeH="0" baseline="0" noProof="0" dirty="0" smtClean="0">
                <a:ln w="11430"/>
                <a:gradFill>
                  <a:gsLst>
                    <a:gs pos="0">
                      <a:schemeClr val="bg1">
                        <a:alpha val="55000"/>
                      </a:schemeClr>
                    </a:gs>
                    <a:gs pos="88000">
                      <a:schemeClr val="bg1">
                        <a:alpha val="55000"/>
                      </a:schemeClr>
                    </a:gs>
                  </a:gsLst>
                  <a:lin ang="5400000"/>
                </a:gradFill>
                <a:effectLst/>
                <a:uLnTx/>
                <a:uFillTx/>
                <a:latin typeface="+mj-lt"/>
                <a:ea typeface="+mn-ea"/>
                <a:cs typeface="+mn-cs"/>
              </a:defRPr>
            </a:lvl1pPr>
          </a:lstStyle>
          <a:p>
            <a:pPr lvl="0"/>
            <a:r>
              <a:rPr lang="en-US" dirty="0" smtClean="0"/>
              <a:t>click to…</a:t>
            </a:r>
          </a:p>
        </p:txBody>
      </p:sp>
      <p:sp>
        <p:nvSpPr>
          <p:cNvPr id="5" name="Text Placeholder 8"/>
          <p:cNvSpPr>
            <a:spLocks noGrp="1"/>
          </p:cNvSpPr>
          <p:nvPr>
            <p:ph type="body" sz="quarter" idx="11" hasCustomPrompt="1"/>
          </p:nvPr>
        </p:nvSpPr>
        <p:spPr>
          <a:xfrm>
            <a:off x="3328988" y="6622501"/>
            <a:ext cx="2486025"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294246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49609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92709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8094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9436" y="1447800"/>
            <a:ext cx="8363938" cy="2000548"/>
          </a:xfrm>
        </p:spPr>
        <p:txBody>
          <a:bodyPr>
            <a:spAutoFit/>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5"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87176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9436" y="1447800"/>
            <a:ext cx="4115872" cy="2129814"/>
          </a:xfrm>
        </p:spPr>
        <p:txBody>
          <a:bodyPr>
            <a:sp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7501" y="1447800"/>
            <a:ext cx="4115872" cy="2129814"/>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248867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9436" y="1065305"/>
            <a:ext cx="4115872" cy="692497"/>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1000" y="2133600"/>
            <a:ext cx="4114800" cy="1855893"/>
          </a:xfrm>
        </p:spPr>
        <p:txBody>
          <a:bodyPr>
            <a:sp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7501" y="1065305"/>
            <a:ext cx="4115872" cy="692497"/>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7501" y="2133601"/>
            <a:ext cx="4115872" cy="1855893"/>
          </a:xfrm>
        </p:spPr>
        <p:txBody>
          <a:bodyPr>
            <a:sp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8" name="Slide Number Placeholder 4"/>
          <p:cNvSpPr>
            <a:spLocks noGrp="1"/>
          </p:cNvSpPr>
          <p:nvPr>
            <p:ph type="sldNum" sz="quarter" idx="11"/>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169874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4"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73162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3"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14996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Image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spAutoFit/>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4637501" y="1905000"/>
            <a:ext cx="4115872" cy="2129814"/>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5"/>
          <p:cNvSpPr>
            <a:spLocks noGrp="1"/>
          </p:cNvSpPr>
          <p:nvPr>
            <p:ph type="ftr" sz="quarter" idx="3"/>
          </p:nvPr>
        </p:nvSpPr>
        <p:spPr>
          <a:xfrm>
            <a:off x="3124200" y="6564914"/>
            <a:ext cx="2895600" cy="258532"/>
          </a:xfrm>
          <a:prstGeom prst="rect">
            <a:avLst/>
          </a:prstGeom>
        </p:spPr>
        <p:txBody>
          <a:bodyPr vert="horz" lIns="91440" tIns="45720" rIns="91440" bIns="45720" rtlCol="0" anchor="ctr">
            <a:spAutoFit/>
          </a:bodyPr>
          <a:lstStyle>
            <a:lvl1pPr marL="0" indent="0" algn="ctr"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r>
              <a:rPr dirty="0">
                <a:gradFill>
                  <a:gsLst>
                    <a:gs pos="0">
                      <a:srgbClr val="292929"/>
                    </a:gs>
                    <a:gs pos="86000">
                      <a:srgbClr val="292929"/>
                    </a:gs>
                  </a:gsLst>
                  <a:lin ang="5400000" scaled="0"/>
                </a:gradFill>
              </a:rPr>
              <a:t>Microsoft Confidential</a:t>
            </a:r>
          </a:p>
        </p:txBody>
      </p:sp>
      <p:sp>
        <p:nvSpPr>
          <p:cNvPr id="14" name="Slide Number Placeholder 6"/>
          <p:cNvSpPr>
            <a:spLocks noGrp="1"/>
          </p:cNvSpPr>
          <p:nvPr>
            <p:ph type="sldNum" sz="quarter" idx="4"/>
          </p:nvPr>
        </p:nvSpPr>
        <p:spPr>
          <a:xfrm>
            <a:off x="185624" y="6564914"/>
            <a:ext cx="2133600" cy="258532"/>
          </a:xfrm>
          <a:prstGeom prst="rect">
            <a:avLst/>
          </a:prstGeom>
        </p:spPr>
        <p:txBody>
          <a:bodyPr vert="horz" lIns="91440" tIns="45720" rIns="91440" bIns="45720" rtlCol="0" anchor="ctr">
            <a:spAutoFit/>
          </a:bodyPr>
          <a:lstStyle>
            <a:lvl1pPr marL="0" indent="0" algn="l"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64116138-1E09-45EE-B6F5-ADD12E5D7040}"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pic>
        <p:nvPicPr>
          <p:cNvPr id="9" name="Picture 4" descr="C:\Users\andrewl\Desktop\200571897-001_FP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25860" t="15680" r="17119" b="1619"/>
          <a:stretch/>
        </p:blipFill>
        <p:spPr bwMode="auto">
          <a:xfrm>
            <a:off x="388188" y="1897810"/>
            <a:ext cx="3648973" cy="352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9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ra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26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057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53145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4064902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7927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363" eaLnBrk="1" fontAlgn="auto" hangingPunct="1">
              <a:spcBef>
                <a:spcPts val="0"/>
              </a:spcBef>
              <a:spcAft>
                <a:spcPts val="0"/>
              </a:spcAft>
            </a:pPr>
            <a:fld id="{46709685-C29F-4EEA-8B04-27F39B2967AD}"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363" eaLnBrk="1" fontAlgn="auto" hangingPunct="1">
              <a:spcBef>
                <a:spcPts val="0"/>
              </a:spcBef>
              <a:spcAft>
                <a:spcPts val="0"/>
              </a:spcAft>
            </a:pPr>
            <a:fld id="{D915F34C-1410-400A-ACB2-83D4514790D9}"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303590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97542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389436" y="298693"/>
            <a:ext cx="8363938" cy="609398"/>
          </a:xfrm>
          <a:prstGeom prst="rect">
            <a:avLst/>
          </a:prstGeom>
        </p:spPr>
        <p:txBody>
          <a:bodyPr vert="horz" wrap="square" lIns="0" tIns="0" rIns="0" bIns="0" rtlCol="0" anchor="t">
            <a:spAutoFit/>
          </a:bodyPr>
          <a:lstStyle/>
          <a:p>
            <a:r>
              <a:rPr lang="en-US" smtClean="0"/>
              <a:t>Click to edit Master title style</a:t>
            </a:r>
            <a:endParaRPr lang="en-US" dirty="0"/>
          </a:p>
        </p:txBody>
      </p:sp>
    </p:spTree>
    <p:extLst>
      <p:ext uri="{BB962C8B-B14F-4D97-AF65-F5344CB8AC3E}">
        <p14:creationId xmlns:p14="http://schemas.microsoft.com/office/powerpoint/2010/main" val="416996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50380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497010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82718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363" eaLnBrk="1" fontAlgn="auto" hangingPunct="1">
              <a:spcBef>
                <a:spcPts val="0"/>
              </a:spcBef>
              <a:spcAft>
                <a:spcPts val="0"/>
              </a:spcAft>
            </a:pPr>
            <a:fld id="{C01AACCB-53FC-4ED0-A0F4-DB9996DAD791}" type="datetimeFigureOut">
              <a:rPr lang="en-US" sz="1800" smtClean="0">
                <a:solidFill>
                  <a:srgbClr val="292929"/>
                </a:solidFill>
                <a:latin typeface="Segoe UI"/>
                <a:ea typeface="+mn-ea"/>
              </a:rPr>
              <a:pPr defTabSz="914363" eaLnBrk="1" fontAlgn="auto" hangingPunct="1">
                <a:spcBef>
                  <a:spcPts val="0"/>
                </a:spcBef>
                <a:spcAft>
                  <a:spcPts val="0"/>
                </a:spcAft>
              </a:pPr>
              <a:t>8/18/2015</a:t>
            </a:fld>
            <a:endParaRPr lang="en-US" sz="1800">
              <a:solidFill>
                <a:srgbClr val="292929"/>
              </a:solidFill>
              <a:latin typeface="Segoe U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363" eaLnBrk="1" fontAlgn="auto" hangingPunct="1">
              <a:spcBef>
                <a:spcPts val="0"/>
              </a:spcBef>
              <a:spcAft>
                <a:spcPts val="0"/>
              </a:spcAft>
            </a:pPr>
            <a:fld id="{80F950DC-83B2-43B1-AF9A-F53289E0D4D4}"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107548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7848600" cy="609600"/>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5224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8/18/2015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7848600" cy="609600"/>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913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60800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44496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82032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4.jpe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8"/>
          <p:cNvSpPr>
            <a:spLocks noGrp="1" noChangeArrowheads="1"/>
          </p:cNvSpPr>
          <p:nvPr>
            <p:ph type="title"/>
          </p:nvPr>
        </p:nvSpPr>
        <p:spPr bwMode="auto">
          <a:xfrm>
            <a:off x="468313" y="1773239"/>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2051"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chemeClr val="bg1"/>
                </a:solidFill>
                <a:latin typeface="+mn-lt"/>
                <a:ea typeface="MS PGothic" pitchFamily="34" charset="-128"/>
              </a:defRPr>
            </a:lvl1pPr>
          </a:lstStyle>
          <a:p>
            <a:pPr>
              <a:defRPr/>
            </a:pPr>
            <a:endParaRPr lang="zh-CN" altLang="en-US"/>
          </a:p>
        </p:txBody>
      </p:sp>
      <p:sp>
        <p:nvSpPr>
          <p:cNvPr id="2053"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en-US" sz="1400">
              <a:solidFill>
                <a:schemeClr val="bg1"/>
              </a:solidFill>
              <a:latin typeface="Arial" pitchFamily="34" charset="0"/>
              <a:ea typeface="MS PGothic" pitchFamily="34" charset="-128"/>
            </a:endParaRPr>
          </a:p>
        </p:txBody>
      </p:sp>
      <p:pic>
        <p:nvPicPr>
          <p:cNvPr id="2054"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153" algn="l" rtl="0" fontAlgn="base">
        <a:spcBef>
          <a:spcPct val="0"/>
        </a:spcBef>
        <a:spcAft>
          <a:spcPct val="0"/>
        </a:spcAft>
        <a:defRPr sz="3200" b="1">
          <a:solidFill>
            <a:schemeClr val="bg1"/>
          </a:solidFill>
          <a:latin typeface="Arial" pitchFamily="34" charset="0"/>
          <a:ea typeface="宋体" pitchFamily="2" charset="-122"/>
        </a:defRPr>
      </a:lvl6pPr>
      <a:lvl7pPr marL="914305" algn="l" rtl="0" fontAlgn="base">
        <a:spcBef>
          <a:spcPct val="0"/>
        </a:spcBef>
        <a:spcAft>
          <a:spcPct val="0"/>
        </a:spcAft>
        <a:defRPr sz="3200" b="1">
          <a:solidFill>
            <a:schemeClr val="bg1"/>
          </a:solidFill>
          <a:latin typeface="Arial" pitchFamily="34" charset="0"/>
          <a:ea typeface="宋体" pitchFamily="2" charset="-122"/>
        </a:defRPr>
      </a:lvl7pPr>
      <a:lvl8pPr marL="1371458" algn="l" rtl="0" fontAlgn="base">
        <a:spcBef>
          <a:spcPct val="0"/>
        </a:spcBef>
        <a:spcAft>
          <a:spcPct val="0"/>
        </a:spcAft>
        <a:defRPr sz="3200" b="1">
          <a:solidFill>
            <a:schemeClr val="bg1"/>
          </a:solidFill>
          <a:latin typeface="Arial" pitchFamily="34" charset="0"/>
          <a:ea typeface="宋体" pitchFamily="2" charset="-122"/>
        </a:defRPr>
      </a:lvl8pPr>
      <a:lvl9pPr marL="182861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defRPr>
      </a:lvl2pPr>
      <a:lvl3pPr marL="1147644" indent="-228577" algn="l" rtl="0" eaLnBrk="0" fontAlgn="base" hangingPunct="0">
        <a:spcBef>
          <a:spcPct val="20000"/>
        </a:spcBef>
        <a:spcAft>
          <a:spcPct val="0"/>
        </a:spcAft>
        <a:buChar char="•"/>
        <a:defRPr sz="2000">
          <a:solidFill>
            <a:schemeClr val="bg1"/>
          </a:solidFill>
          <a:latin typeface="+mn-lt"/>
          <a:ea typeface="+mn-ea"/>
        </a:defRPr>
      </a:lvl3pPr>
      <a:lvl4pPr marL="1600034" indent="-228577" algn="l" rtl="0" eaLnBrk="0" fontAlgn="base" hangingPunct="0">
        <a:spcBef>
          <a:spcPct val="20000"/>
        </a:spcBef>
        <a:spcAft>
          <a:spcPct val="0"/>
        </a:spcAft>
        <a:buChar char="–"/>
        <a:defRPr>
          <a:solidFill>
            <a:schemeClr val="bg1"/>
          </a:solidFill>
          <a:latin typeface="+mn-lt"/>
          <a:ea typeface="+mn-ea"/>
        </a:defRPr>
      </a:lvl4pPr>
      <a:lvl5pPr marL="2057187" indent="-228577" algn="l" rtl="0" eaLnBrk="0" fontAlgn="base" hangingPunct="0">
        <a:spcBef>
          <a:spcPct val="20000"/>
        </a:spcBef>
        <a:spcAft>
          <a:spcPct val="0"/>
        </a:spcAft>
        <a:buChar char="»"/>
        <a:defRPr sz="1600">
          <a:solidFill>
            <a:schemeClr val="bg1"/>
          </a:solidFill>
          <a:latin typeface="+mn-lt"/>
          <a:ea typeface="+mn-ea"/>
        </a:defRPr>
      </a:lvl5pPr>
      <a:lvl6pPr marL="2514340" indent="-228577" algn="l" rtl="0" fontAlgn="base">
        <a:spcBef>
          <a:spcPct val="20000"/>
        </a:spcBef>
        <a:spcAft>
          <a:spcPct val="0"/>
        </a:spcAft>
        <a:buChar char="»"/>
        <a:defRPr sz="1600">
          <a:solidFill>
            <a:schemeClr val="bg1"/>
          </a:solidFill>
          <a:latin typeface="+mn-lt"/>
          <a:ea typeface="+mn-ea"/>
        </a:defRPr>
      </a:lvl6pPr>
      <a:lvl7pPr marL="2971492" indent="-228577" algn="l" rtl="0" fontAlgn="base">
        <a:spcBef>
          <a:spcPct val="20000"/>
        </a:spcBef>
        <a:spcAft>
          <a:spcPct val="0"/>
        </a:spcAft>
        <a:buChar char="»"/>
        <a:defRPr sz="1600">
          <a:solidFill>
            <a:schemeClr val="bg1"/>
          </a:solidFill>
          <a:latin typeface="+mn-lt"/>
          <a:ea typeface="+mn-ea"/>
        </a:defRPr>
      </a:lvl7pPr>
      <a:lvl8pPr marL="3428645" indent="-228577" algn="l" rtl="0" fontAlgn="base">
        <a:spcBef>
          <a:spcPct val="20000"/>
        </a:spcBef>
        <a:spcAft>
          <a:spcPct val="0"/>
        </a:spcAft>
        <a:buChar char="»"/>
        <a:defRPr sz="1600">
          <a:solidFill>
            <a:schemeClr val="bg1"/>
          </a:solidFill>
          <a:latin typeface="+mn-lt"/>
          <a:ea typeface="+mn-ea"/>
        </a:defRPr>
      </a:lvl8pPr>
      <a:lvl9pPr marL="3885797" indent="-228577"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8"/>
          <p:cNvSpPr>
            <a:spLocks noGrp="1" noChangeArrowheads="1"/>
          </p:cNvSpPr>
          <p:nvPr>
            <p:ph type="title"/>
          </p:nvPr>
        </p:nvSpPr>
        <p:spPr bwMode="auto">
          <a:xfrm>
            <a:off x="468313" y="1773239"/>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3075"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rgbClr val="FFFFFF"/>
                </a:solidFill>
                <a:latin typeface="Arial" pitchFamily="34" charset="0"/>
                <a:ea typeface="MS PGothic" pitchFamily="34" charset="-128"/>
              </a:defRPr>
            </a:lvl1pPr>
          </a:lstStyle>
          <a:p>
            <a:pPr>
              <a:defRPr/>
            </a:pPr>
            <a:endParaRPr lang="zh-CN" altLang="zh-CN"/>
          </a:p>
        </p:txBody>
      </p:sp>
      <p:sp>
        <p:nvSpPr>
          <p:cNvPr id="3077"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zh-CN" sz="1400">
              <a:solidFill>
                <a:srgbClr val="FFFFFF"/>
              </a:solidFill>
              <a:latin typeface="Arial" pitchFamily="34" charset="0"/>
              <a:ea typeface="MS PGothic" pitchFamily="34" charset="-128"/>
            </a:endParaRPr>
          </a:p>
        </p:txBody>
      </p:sp>
      <p:pic>
        <p:nvPicPr>
          <p:cNvPr id="3078"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2pPr>
      <a:lvl3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3pPr>
      <a:lvl4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4pPr>
      <a:lvl5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5pPr>
      <a:lvl6pPr marL="457153"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6pPr>
      <a:lvl7pPr marL="914305"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7pPr>
      <a:lvl8pPr marL="1371458"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8pPr>
      <a:lvl9pPr marL="1828610"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cs typeface="+mn-cs"/>
        </a:defRPr>
      </a:lvl2pPr>
      <a:lvl3pPr marL="1147644" indent="-228577" algn="l" rtl="0" eaLnBrk="0" fontAlgn="base" hangingPunct="0">
        <a:spcBef>
          <a:spcPct val="20000"/>
        </a:spcBef>
        <a:spcAft>
          <a:spcPct val="0"/>
        </a:spcAft>
        <a:buChar char="•"/>
        <a:defRPr sz="2000">
          <a:solidFill>
            <a:schemeClr val="bg1"/>
          </a:solidFill>
          <a:latin typeface="+mn-lt"/>
          <a:ea typeface="+mn-ea"/>
          <a:cs typeface="+mn-cs"/>
        </a:defRPr>
      </a:lvl3pPr>
      <a:lvl4pPr marL="1600034" indent="-228577" algn="l" rtl="0" eaLnBrk="0" fontAlgn="base" hangingPunct="0">
        <a:spcBef>
          <a:spcPct val="20000"/>
        </a:spcBef>
        <a:spcAft>
          <a:spcPct val="0"/>
        </a:spcAft>
        <a:buChar char="–"/>
        <a:defRPr>
          <a:solidFill>
            <a:schemeClr val="bg1"/>
          </a:solidFill>
          <a:latin typeface="+mn-lt"/>
          <a:ea typeface="+mn-ea"/>
          <a:cs typeface="+mn-cs"/>
        </a:defRPr>
      </a:lvl4pPr>
      <a:lvl5pPr marL="2057187" indent="-228577" algn="l" rtl="0" eaLnBrk="0" fontAlgn="base" hangingPunct="0">
        <a:spcBef>
          <a:spcPct val="20000"/>
        </a:spcBef>
        <a:spcAft>
          <a:spcPct val="0"/>
        </a:spcAft>
        <a:buChar char="»"/>
        <a:defRPr sz="1600">
          <a:solidFill>
            <a:schemeClr val="bg1"/>
          </a:solidFill>
          <a:latin typeface="+mn-lt"/>
          <a:ea typeface="+mn-ea"/>
          <a:cs typeface="+mn-cs"/>
        </a:defRPr>
      </a:lvl5pPr>
      <a:lvl6pPr marL="2514340" indent="-228577" algn="l" rtl="0" fontAlgn="base">
        <a:spcBef>
          <a:spcPct val="20000"/>
        </a:spcBef>
        <a:spcAft>
          <a:spcPct val="0"/>
        </a:spcAft>
        <a:buChar char="»"/>
        <a:defRPr sz="1600">
          <a:solidFill>
            <a:schemeClr val="bg1"/>
          </a:solidFill>
          <a:latin typeface="+mn-lt"/>
          <a:ea typeface="+mn-ea"/>
          <a:cs typeface="+mn-cs"/>
        </a:defRPr>
      </a:lvl6pPr>
      <a:lvl7pPr marL="2971492" indent="-228577" algn="l" rtl="0" fontAlgn="base">
        <a:spcBef>
          <a:spcPct val="20000"/>
        </a:spcBef>
        <a:spcAft>
          <a:spcPct val="0"/>
        </a:spcAft>
        <a:buChar char="»"/>
        <a:defRPr sz="1600">
          <a:solidFill>
            <a:schemeClr val="bg1"/>
          </a:solidFill>
          <a:latin typeface="+mn-lt"/>
          <a:ea typeface="+mn-ea"/>
          <a:cs typeface="+mn-cs"/>
        </a:defRPr>
      </a:lvl7pPr>
      <a:lvl8pPr marL="3428645" indent="-228577" algn="l" rtl="0" fontAlgn="base">
        <a:spcBef>
          <a:spcPct val="20000"/>
        </a:spcBef>
        <a:spcAft>
          <a:spcPct val="0"/>
        </a:spcAft>
        <a:buChar char="»"/>
        <a:defRPr sz="1600">
          <a:solidFill>
            <a:schemeClr val="bg1"/>
          </a:solidFill>
          <a:latin typeface="+mn-lt"/>
          <a:ea typeface="+mn-ea"/>
          <a:cs typeface="+mn-cs"/>
        </a:defRPr>
      </a:lvl8pPr>
      <a:lvl9pPr marL="3885797" indent="-228577"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2015/8/18</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8"/>
          <p:cNvSpPr>
            <a:spLocks noGrp="1" noChangeArrowheads="1"/>
          </p:cNvSpPr>
          <p:nvPr>
            <p:ph type="title"/>
          </p:nvPr>
        </p:nvSpPr>
        <p:spPr bwMode="auto">
          <a:xfrm>
            <a:off x="468313" y="17732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zh-CN" smtClean="0"/>
              <a:t>Click to edit Master title style</a:t>
            </a:r>
          </a:p>
        </p:txBody>
      </p:sp>
      <p:sp>
        <p:nvSpPr>
          <p:cNvPr id="5123"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mn-lt"/>
                <a:ea typeface="MS PGothic" pitchFamily="34" charset="-128"/>
              </a:defRPr>
            </a:lvl1pPr>
          </a:lstStyle>
          <a:p>
            <a:pPr>
              <a:defRPr/>
            </a:pPr>
            <a:endParaRPr lang="zh-CN" altLang="en-US"/>
          </a:p>
        </p:txBody>
      </p:sp>
      <p:sp>
        <p:nvSpPr>
          <p:cNvPr id="5125"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a:solidFill>
                <a:srgbClr val="FFFFFF"/>
              </a:solidFill>
              <a:latin typeface="Arial" pitchFamily="34" charset="0"/>
              <a:ea typeface="MS PGothic" pitchFamily="34" charset="-128"/>
            </a:endParaRPr>
          </a:p>
        </p:txBody>
      </p:sp>
      <p:pic>
        <p:nvPicPr>
          <p:cNvPr id="5126"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94032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200" algn="l" rtl="0" fontAlgn="base">
        <a:spcBef>
          <a:spcPct val="0"/>
        </a:spcBef>
        <a:spcAft>
          <a:spcPct val="0"/>
        </a:spcAft>
        <a:defRPr sz="3200" b="1">
          <a:solidFill>
            <a:schemeClr val="bg1"/>
          </a:solidFill>
          <a:latin typeface="Arial" pitchFamily="34" charset="0"/>
          <a:ea typeface="宋体" pitchFamily="2" charset="-122"/>
        </a:defRPr>
      </a:lvl6pPr>
      <a:lvl7pPr marL="914400" algn="l" rtl="0" fontAlgn="base">
        <a:spcBef>
          <a:spcPct val="0"/>
        </a:spcBef>
        <a:spcAft>
          <a:spcPct val="0"/>
        </a:spcAft>
        <a:defRPr sz="3200" b="1">
          <a:solidFill>
            <a:schemeClr val="bg1"/>
          </a:solidFill>
          <a:latin typeface="Arial" pitchFamily="34" charset="0"/>
          <a:ea typeface="宋体" pitchFamily="2" charset="-122"/>
        </a:defRPr>
      </a:lvl7pPr>
      <a:lvl8pPr marL="1371600" algn="l" rtl="0" fontAlgn="base">
        <a:spcBef>
          <a:spcPct val="0"/>
        </a:spcBef>
        <a:spcAft>
          <a:spcPct val="0"/>
        </a:spcAft>
        <a:defRPr sz="3200" b="1">
          <a:solidFill>
            <a:schemeClr val="bg1"/>
          </a:solidFill>
          <a:latin typeface="Arial" pitchFamily="34" charset="0"/>
          <a:ea typeface="宋体" pitchFamily="2" charset="-122"/>
        </a:defRPr>
      </a:lvl8pPr>
      <a:lvl9pPr marL="182880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38" indent="-274638" algn="l" rtl="0" eaLnBrk="0" fontAlgn="base" hangingPunct="0">
        <a:spcBef>
          <a:spcPct val="20000"/>
        </a:spcBef>
        <a:spcAft>
          <a:spcPct val="40000"/>
        </a:spcAft>
        <a:buChar char="•"/>
        <a:defRPr sz="2400">
          <a:solidFill>
            <a:schemeClr val="bg1"/>
          </a:solidFill>
          <a:latin typeface="+mn-lt"/>
          <a:ea typeface="+mn-ea"/>
          <a:cs typeface="+mn-cs"/>
        </a:defRPr>
      </a:lvl1pPr>
      <a:lvl2pPr marL="742950" indent="-285750" algn="l" rtl="0" eaLnBrk="0" fontAlgn="base" hangingPunct="0">
        <a:spcBef>
          <a:spcPct val="0"/>
        </a:spcBef>
        <a:spcAft>
          <a:spcPct val="0"/>
        </a:spcAft>
        <a:buChar char="–"/>
        <a:defRPr sz="2200">
          <a:solidFill>
            <a:schemeClr val="bg1"/>
          </a:solidFill>
          <a:latin typeface="+mn-lt"/>
          <a:ea typeface="+mn-ea"/>
        </a:defRPr>
      </a:lvl2pPr>
      <a:lvl3pPr marL="1147763" indent="-228600" algn="l" rtl="0" eaLnBrk="0" fontAlgn="base" hangingPunct="0">
        <a:spcBef>
          <a:spcPct val="20000"/>
        </a:spcBef>
        <a:spcAft>
          <a:spcPct val="0"/>
        </a:spcAft>
        <a:buChar char="•"/>
        <a:defRPr sz="2000">
          <a:solidFill>
            <a:schemeClr val="bg1"/>
          </a:solidFill>
          <a:latin typeface="+mn-lt"/>
          <a:ea typeface="+mn-ea"/>
        </a:defRPr>
      </a:lvl3pPr>
      <a:lvl4pPr marL="1600200" indent="-228600" algn="l" rtl="0" eaLnBrk="0" fontAlgn="base" hangingPunct="0">
        <a:spcBef>
          <a:spcPct val="20000"/>
        </a:spcBef>
        <a:spcAft>
          <a:spcPct val="0"/>
        </a:spcAft>
        <a:buChar char="–"/>
        <a:defRPr>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vl6pPr marL="2514600" indent="-228600" algn="l" rtl="0" fontAlgn="base">
        <a:spcBef>
          <a:spcPct val="20000"/>
        </a:spcBef>
        <a:spcAft>
          <a:spcPct val="0"/>
        </a:spcAft>
        <a:buChar char="»"/>
        <a:defRPr sz="1600">
          <a:solidFill>
            <a:schemeClr val="bg1"/>
          </a:solidFill>
          <a:latin typeface="+mn-lt"/>
          <a:ea typeface="+mn-ea"/>
        </a:defRPr>
      </a:lvl6pPr>
      <a:lvl7pPr marL="2971800" indent="-228600" algn="l" rtl="0" fontAlgn="base">
        <a:spcBef>
          <a:spcPct val="20000"/>
        </a:spcBef>
        <a:spcAft>
          <a:spcPct val="0"/>
        </a:spcAft>
        <a:buChar char="»"/>
        <a:defRPr sz="1600">
          <a:solidFill>
            <a:schemeClr val="bg1"/>
          </a:solidFill>
          <a:latin typeface="+mn-lt"/>
          <a:ea typeface="+mn-ea"/>
        </a:defRPr>
      </a:lvl7pPr>
      <a:lvl8pPr marL="3429000" indent="-228600" algn="l" rtl="0" fontAlgn="base">
        <a:spcBef>
          <a:spcPct val="20000"/>
        </a:spcBef>
        <a:spcAft>
          <a:spcPct val="0"/>
        </a:spcAft>
        <a:buChar char="»"/>
        <a:defRPr sz="1600">
          <a:solidFill>
            <a:schemeClr val="bg1"/>
          </a:solidFill>
          <a:latin typeface="+mn-lt"/>
          <a:ea typeface="+mn-ea"/>
        </a:defRPr>
      </a:lvl8pPr>
      <a:lvl9pPr marL="3886200" indent="-228600"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447800"/>
            <a:ext cx="8363937"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10" descr="\\sfp.silverfoxprod.com\Work\White_Whale\5-10358_Alyssa_Felda\MS_Templates_2011\4x3 Templates\4X3_Art\JPG\Blue Template\5-10358_MRC_4x3_Blue_Footere.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6138332" y="6544733"/>
            <a:ext cx="3005667" cy="31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0828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6" r:id="rId13"/>
    <p:sldLayoutId id="2147483947"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Clr>
          <a:srgbClr val="4E90CD"/>
        </a:buClr>
        <a:buSzPct val="120000"/>
        <a:buFont typeface="Arial" pitchFamily="34" charset="0"/>
        <a:buChar char="•"/>
        <a:defRPr sz="3200" kern="1200">
          <a:gradFill>
            <a:gsLst>
              <a:gs pos="0">
                <a:schemeClr val="tx1"/>
              </a:gs>
              <a:gs pos="86000">
                <a:schemeClr val="tx1"/>
              </a:gs>
            </a:gsLst>
            <a:lin ang="5400000" scaled="0"/>
          </a:gradFill>
          <a:latin typeface="+mj-lt"/>
          <a:ea typeface="+mn-ea"/>
          <a:cs typeface="+mn-cs"/>
        </a:defRPr>
      </a:lvl1pPr>
      <a:lvl2pPr marL="855663" indent="-395288" algn="l" defTabSz="914363" rtl="0" eaLnBrk="1" latinLnBrk="0" hangingPunct="1">
        <a:lnSpc>
          <a:spcPct val="90000"/>
        </a:lnSpc>
        <a:spcBef>
          <a:spcPct val="20000"/>
        </a:spcBef>
        <a:buClr>
          <a:srgbClr val="4E90CD"/>
        </a:buClr>
        <a:buSzPct val="110000"/>
        <a:buFont typeface="Arial" pitchFamily="34" charset="0"/>
        <a:buChar char="•"/>
        <a:defRPr sz="2800" kern="1200">
          <a:gradFill>
            <a:gsLst>
              <a:gs pos="0">
                <a:schemeClr val="tx1"/>
              </a:gs>
              <a:gs pos="86000">
                <a:schemeClr val="tx1"/>
              </a:gs>
            </a:gsLst>
            <a:lin ang="5400000" scaled="0"/>
          </a:gradFill>
          <a:latin typeface="+mj-lt"/>
          <a:ea typeface="+mn-ea"/>
          <a:cs typeface="+mn-cs"/>
        </a:defRPr>
      </a:lvl2pPr>
      <a:lvl3pPr marL="1258888" indent="-403225" algn="l" defTabSz="914363" rtl="0" eaLnBrk="1" latinLnBrk="0" hangingPunct="1">
        <a:lnSpc>
          <a:spcPct val="90000"/>
        </a:lnSpc>
        <a:spcBef>
          <a:spcPct val="20000"/>
        </a:spcBef>
        <a:buClr>
          <a:srgbClr val="4E90CD"/>
        </a:buClr>
        <a:buSzPct val="110000"/>
        <a:buFont typeface="Arial" pitchFamily="34" charset="0"/>
        <a:buChar char="•"/>
        <a:defRPr sz="2400" kern="1200">
          <a:gradFill>
            <a:gsLst>
              <a:gs pos="0">
                <a:schemeClr val="tx1"/>
              </a:gs>
              <a:gs pos="86000">
                <a:schemeClr val="tx1"/>
              </a:gs>
            </a:gsLst>
            <a:lin ang="5400000" scaled="0"/>
          </a:gradFill>
          <a:latin typeface="+mj-lt"/>
          <a:ea typeface="+mn-ea"/>
          <a:cs typeface="+mn-cs"/>
        </a:defRPr>
      </a:lvl3pPr>
      <a:lvl4pPr marL="1604963" indent="-346075"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4pPr>
      <a:lvl5pPr marL="1941513" indent="-336550"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1.bin"/><Relationship Id="rId7" Type="http://schemas.openxmlformats.org/officeDocument/2006/relationships/image" Target="../media/image29.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SKA_Animation_2010.mov" TargetMode="Externa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p:txBody>
          <a:bodyPr/>
          <a:lstStyle/>
          <a:p>
            <a:pPr eaLnBrk="1" hangingPunct="1"/>
            <a:r>
              <a:rPr lang="zh-CN" altLang="en-US" sz="3600" b="1" dirty="0" smtClean="0"/>
              <a:t>中国虚拟天文台私有云资源管理</a:t>
            </a:r>
            <a:endParaRPr lang="zh-CN" altLang="en-US" sz="3600" dirty="0" smtClean="0">
              <a:latin typeface="Adobe 黑体 Std R" pitchFamily="34" charset="-122"/>
              <a:ea typeface="Adobe 黑体 Std R" pitchFamily="34" charset="-122"/>
            </a:endParaRPr>
          </a:p>
        </p:txBody>
      </p:sp>
      <p:sp>
        <p:nvSpPr>
          <p:cNvPr id="2" name="副标题 1"/>
          <p:cNvSpPr>
            <a:spLocks noGrp="1"/>
          </p:cNvSpPr>
          <p:nvPr>
            <p:ph type="subTitle" idx="1"/>
          </p:nvPr>
        </p:nvSpPr>
        <p:spPr>
          <a:xfrm>
            <a:off x="1115616" y="4365104"/>
            <a:ext cx="6872808" cy="1512168"/>
          </a:xfrm>
        </p:spPr>
        <p:txBody>
          <a:bodyPr/>
          <a:lstStyle/>
          <a:p>
            <a:r>
              <a:rPr lang="en-US" altLang="zh-CN" sz="2800" dirty="0" smtClean="0"/>
              <a:t>LI Changhua</a:t>
            </a:r>
          </a:p>
          <a:p>
            <a:r>
              <a:rPr lang="en-US" altLang="zh-CN" sz="2400" dirty="0" smtClean="0"/>
              <a:t>Chinese Virtual Observatory (China-VO)</a:t>
            </a:r>
          </a:p>
          <a:p>
            <a:r>
              <a:rPr lang="en-US" altLang="zh-CN" sz="2400" dirty="0" smtClean="0"/>
              <a:t>National Astronomical Observatory of China</a:t>
            </a:r>
            <a:endParaRPr lang="zh-CN" altLang="en-US" sz="2400" dirty="0"/>
          </a:p>
        </p:txBody>
      </p:sp>
    </p:spTree>
    <p:extLst>
      <p:ext uri="{BB962C8B-B14F-4D97-AF65-F5344CB8AC3E}">
        <p14:creationId xmlns:p14="http://schemas.microsoft.com/office/powerpoint/2010/main" val="4288499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1448" y="1904340"/>
            <a:ext cx="7263527" cy="830997"/>
          </a:xfrm>
          <a:prstGeom prst="rect">
            <a:avLst/>
          </a:prstGeom>
          <a:noFill/>
        </p:spPr>
        <p:txBody>
          <a:bodyPr wrap="none" rtlCol="0">
            <a:spAutoFit/>
          </a:bodyPr>
          <a:lstStyle/>
          <a:p>
            <a:r>
              <a:rPr lang="zh-CN" altLang="en-US" dirty="0" smtClean="0"/>
              <a:t>基于云计算技术的，地域上分布式的天文资源集成与</a:t>
            </a:r>
            <a:endParaRPr lang="en-US" altLang="zh-CN" dirty="0" smtClean="0"/>
          </a:p>
          <a:p>
            <a:r>
              <a:rPr lang="zh-CN" altLang="en-US" dirty="0" smtClean="0"/>
              <a:t>一体化研究环境</a:t>
            </a:r>
            <a:endParaRPr lang="zh-CN" altLang="en-US" dirty="0"/>
          </a:p>
        </p:txBody>
      </p:sp>
      <p:sp>
        <p:nvSpPr>
          <p:cNvPr id="2" name="标题 1"/>
          <p:cNvSpPr>
            <a:spLocks noGrp="1"/>
          </p:cNvSpPr>
          <p:nvPr>
            <p:ph type="title"/>
          </p:nvPr>
        </p:nvSpPr>
        <p:spPr>
          <a:xfrm>
            <a:off x="493712" y="274638"/>
            <a:ext cx="8229600" cy="1143000"/>
          </a:xfrm>
        </p:spPr>
        <p:txBody>
          <a:bodyPr/>
          <a:lstStyle/>
          <a:p>
            <a:r>
              <a:rPr lang="zh-CN" altLang="en-US" dirty="0" smtClean="0"/>
              <a:t>天文云计算环境</a:t>
            </a:r>
            <a:endParaRPr lang="zh-CN" alt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414220441"/>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 name="Acrobat Document" r:id="rId3" imgW="9136800" imgH="6868800" progId="AcroExch.Document.7">
                  <p:embed/>
                </p:oleObj>
              </mc:Choice>
              <mc:Fallback>
                <p:oleObj name="Acrobat Document" r:id="rId3" imgW="9136800" imgH="68688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内容占位符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656185" y="1988840"/>
            <a:ext cx="1008112" cy="46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内容占位符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4376" y="4274180"/>
            <a:ext cx="1063844" cy="489403"/>
          </a:xfrm>
          <a:prstGeom prst="rect">
            <a:avLst/>
          </a:prstGeom>
        </p:spPr>
      </p:pic>
      <p:pic>
        <p:nvPicPr>
          <p:cNvPr id="7" name="内容占位符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6664" y="3451810"/>
            <a:ext cx="984946" cy="475923"/>
          </a:xfrm>
          <a:prstGeom prst="rect">
            <a:avLst/>
          </a:prstGeom>
        </p:spPr>
      </p:pic>
      <p:pic>
        <p:nvPicPr>
          <p:cNvPr id="8" name="内容占位符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4603" y="2302019"/>
            <a:ext cx="1139653" cy="524277"/>
          </a:xfrm>
          <a:prstGeom prst="rect">
            <a:avLst/>
          </a:prstGeom>
        </p:spPr>
      </p:pic>
      <p:pic>
        <p:nvPicPr>
          <p:cNvPr id="9" name="内容占位符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9081" y="3471776"/>
            <a:ext cx="1139653" cy="524277"/>
          </a:xfrm>
          <a:prstGeom prst="rect">
            <a:avLst/>
          </a:prstGeom>
        </p:spPr>
      </p:pic>
      <p:pic>
        <p:nvPicPr>
          <p:cNvPr id="13" name="内容占位符 12"/>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1135596" y="1628775"/>
            <a:ext cx="6514032" cy="4525963"/>
          </a:xfrm>
        </p:spPr>
      </p:pic>
      <p:pic>
        <p:nvPicPr>
          <p:cNvPr id="11" name="图片 10"/>
          <p:cNvPicPr>
            <a:picLocks noChangeAspect="1"/>
          </p:cNvPicPr>
          <p:nvPr/>
        </p:nvPicPr>
        <p:blipFill>
          <a:blip r:embed="rId10"/>
          <a:stretch>
            <a:fillRect/>
          </a:stretch>
        </p:blipFill>
        <p:spPr>
          <a:xfrm>
            <a:off x="424097" y="404664"/>
            <a:ext cx="8496944" cy="6099770"/>
          </a:xfrm>
          <a:prstGeom prst="rect">
            <a:avLst/>
          </a:prstGeom>
        </p:spPr>
      </p:pic>
    </p:spTree>
    <p:extLst>
      <p:ext uri="{BB962C8B-B14F-4D97-AF65-F5344CB8AC3E}">
        <p14:creationId xmlns:p14="http://schemas.microsoft.com/office/powerpoint/2010/main" val="185940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4664"/>
            <a:ext cx="8229600" cy="1143000"/>
          </a:xfrm>
        </p:spPr>
        <p:txBody>
          <a:bodyPr/>
          <a:lstStyle/>
          <a:p>
            <a:r>
              <a:rPr lang="zh-CN" altLang="en-US" dirty="0" smtClean="0"/>
              <a:t>技术架构</a:t>
            </a:r>
            <a:endParaRPr lang="zh-CN" altLang="en-US" dirty="0"/>
          </a:p>
        </p:txBody>
      </p:sp>
      <p:sp>
        <p:nvSpPr>
          <p:cNvPr id="3" name="内容占位符 2"/>
          <p:cNvSpPr>
            <a:spLocks noGrp="1"/>
          </p:cNvSpPr>
          <p:nvPr>
            <p:ph idx="1"/>
          </p:nvPr>
        </p:nvSpPr>
        <p:spPr/>
        <p:txBody>
          <a:bodyPr/>
          <a:lstStyle/>
          <a:p>
            <a:r>
              <a:rPr lang="en-US" altLang="zh-CN" dirty="0" err="1" smtClean="0"/>
              <a:t>CloudStack</a:t>
            </a:r>
            <a:r>
              <a:rPr lang="en-US" altLang="zh-CN" dirty="0" smtClean="0"/>
              <a:t> + </a:t>
            </a:r>
            <a:r>
              <a:rPr lang="en-US" altLang="zh-CN" dirty="0" err="1" smtClean="0"/>
              <a:t>Glusterfs</a:t>
            </a:r>
            <a:endParaRPr lang="zh-CN" altLang="en-US" dirty="0"/>
          </a:p>
        </p:txBody>
      </p:sp>
      <p:sp>
        <p:nvSpPr>
          <p:cNvPr id="4" name="文本框 3"/>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
        <p:nvSpPr>
          <p:cNvPr id="10" name="矩形 9"/>
          <p:cNvSpPr/>
          <p:nvPr/>
        </p:nvSpPr>
        <p:spPr>
          <a:xfrm>
            <a:off x="107504" y="1628800"/>
            <a:ext cx="8964488" cy="5040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67660" y="5517232"/>
            <a:ext cx="110799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zh-CN" altLang="en-US" dirty="0" smtClean="0"/>
              <a:t>物理层</a:t>
            </a:r>
            <a:endParaRPr lang="zh-CN" altLang="en-US" dirty="0"/>
          </a:p>
        </p:txBody>
      </p:sp>
      <p:sp>
        <p:nvSpPr>
          <p:cNvPr id="12" name="文本框 11"/>
          <p:cNvSpPr txBox="1"/>
          <p:nvPr/>
        </p:nvSpPr>
        <p:spPr>
          <a:xfrm>
            <a:off x="367660" y="3399383"/>
            <a:ext cx="110799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zh-CN" altLang="en-US" dirty="0" smtClean="0"/>
              <a:t>虚拟层</a:t>
            </a:r>
            <a:endParaRPr lang="zh-CN" altLang="en-US" dirty="0"/>
          </a:p>
        </p:txBody>
      </p:sp>
      <p:sp>
        <p:nvSpPr>
          <p:cNvPr id="13" name="文本框 12"/>
          <p:cNvSpPr txBox="1"/>
          <p:nvPr/>
        </p:nvSpPr>
        <p:spPr>
          <a:xfrm>
            <a:off x="367660" y="1841264"/>
            <a:ext cx="1107996" cy="46166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zh-CN" altLang="en-US" dirty="0" smtClean="0"/>
              <a:t>用户层</a:t>
            </a:r>
            <a:endParaRPr lang="zh-CN" altLang="en-US" dirty="0"/>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rcRect l="11060" r="48913" b="14403"/>
          <a:stretch>
            <a:fillRect/>
          </a:stretch>
        </p:blipFill>
        <p:spPr>
          <a:xfrm>
            <a:off x="1735812" y="1700808"/>
            <a:ext cx="7193322" cy="4921776"/>
          </a:xfrm>
          <a:prstGeom prst="rect">
            <a:avLst/>
          </a:prstGeom>
        </p:spPr>
      </p:pic>
    </p:spTree>
    <p:extLst>
      <p:ext uri="{BB962C8B-B14F-4D97-AF65-F5344CB8AC3E}">
        <p14:creationId xmlns:p14="http://schemas.microsoft.com/office/powerpoint/2010/main" val="69923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404664"/>
            <a:ext cx="8229600" cy="1143000"/>
          </a:xfrm>
        </p:spPr>
        <p:txBody>
          <a:bodyPr/>
          <a:lstStyle/>
          <a:p>
            <a:r>
              <a:rPr lang="zh-CN" altLang="en-US" dirty="0" smtClean="0"/>
              <a:t>网络架构</a:t>
            </a:r>
            <a:endParaRPr lang="zh-CN" altLang="en-US" dirty="0"/>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28800"/>
            <a:ext cx="8712968" cy="5003197"/>
          </a:xfrm>
          <a:prstGeom prst="rect">
            <a:avLst/>
          </a:prstGeom>
        </p:spPr>
      </p:pic>
      <p:sp>
        <p:nvSpPr>
          <p:cNvPr id="7" name="文本框 6"/>
          <p:cNvSpPr txBox="1"/>
          <p:nvPr/>
        </p:nvSpPr>
        <p:spPr>
          <a:xfrm>
            <a:off x="2437291" y="3714899"/>
            <a:ext cx="766557" cy="830997"/>
          </a:xfrm>
          <a:prstGeom prst="rect">
            <a:avLst/>
          </a:prstGeom>
          <a:noFill/>
        </p:spPr>
        <p:txBody>
          <a:bodyPr wrap="none" rtlCol="0">
            <a:spAutoFit/>
          </a:bodyPr>
          <a:lstStyle/>
          <a:p>
            <a:r>
              <a:rPr lang="en-US" altLang="zh-CN" dirty="0" smtClean="0"/>
              <a:t>IPv4</a:t>
            </a:r>
          </a:p>
          <a:p>
            <a:r>
              <a:rPr lang="en-US" altLang="zh-CN" dirty="0" smtClean="0"/>
              <a:t>IPv6</a:t>
            </a:r>
            <a:endParaRPr lang="zh-CN" altLang="en-US" dirty="0"/>
          </a:p>
        </p:txBody>
      </p:sp>
      <p:sp>
        <p:nvSpPr>
          <p:cNvPr id="8" name="文本框 7"/>
          <p:cNvSpPr txBox="1"/>
          <p:nvPr/>
        </p:nvSpPr>
        <p:spPr>
          <a:xfrm>
            <a:off x="35496" y="1700808"/>
            <a:ext cx="3823483" cy="830997"/>
          </a:xfrm>
          <a:prstGeom prst="rect">
            <a:avLst/>
          </a:prstGeom>
          <a:noFill/>
          <a:ln>
            <a:solidFill>
              <a:srgbClr val="00B0F0"/>
            </a:solidFill>
          </a:ln>
        </p:spPr>
        <p:txBody>
          <a:bodyPr wrap="none" rtlCol="0">
            <a:spAutoFit/>
          </a:bodyPr>
          <a:lstStyle/>
          <a:p>
            <a:r>
              <a:rPr lang="zh-CN" altLang="en-US" dirty="0" smtClean="0"/>
              <a:t>在现有的网络条件下，</a:t>
            </a:r>
            <a:endParaRPr lang="en-US" altLang="zh-CN" dirty="0" smtClean="0"/>
          </a:p>
          <a:p>
            <a:r>
              <a:rPr lang="en-US" altLang="zh-CN" dirty="0" smtClean="0"/>
              <a:t>IPv6</a:t>
            </a:r>
            <a:r>
              <a:rPr lang="zh-CN" altLang="en-US" dirty="0" smtClean="0"/>
              <a:t>的速度比</a:t>
            </a:r>
            <a:r>
              <a:rPr lang="en-US" altLang="zh-CN" dirty="0" smtClean="0"/>
              <a:t>IPv4</a:t>
            </a:r>
            <a:r>
              <a:rPr lang="zh-CN" altLang="en-US" dirty="0" smtClean="0"/>
              <a:t>快</a:t>
            </a:r>
            <a:r>
              <a:rPr lang="en-US" altLang="zh-CN" dirty="0" smtClean="0"/>
              <a:t>5~50</a:t>
            </a:r>
            <a:r>
              <a:rPr lang="zh-CN" altLang="en-US" dirty="0" smtClean="0"/>
              <a:t>倍</a:t>
            </a:r>
            <a:endParaRPr lang="zh-CN" altLang="en-US" dirty="0"/>
          </a:p>
        </p:txBody>
      </p:sp>
      <p:pic>
        <p:nvPicPr>
          <p:cNvPr id="2" name="图片 1"/>
          <p:cNvPicPr>
            <a:picLocks noChangeAspect="1"/>
          </p:cNvPicPr>
          <p:nvPr/>
        </p:nvPicPr>
        <p:blipFill>
          <a:blip r:embed="rId3"/>
          <a:stretch>
            <a:fillRect/>
          </a:stretch>
        </p:blipFill>
        <p:spPr>
          <a:xfrm>
            <a:off x="3020735" y="548680"/>
            <a:ext cx="4719617" cy="6106501"/>
          </a:xfrm>
          <a:prstGeom prst="rect">
            <a:avLst/>
          </a:prstGeom>
        </p:spPr>
      </p:pic>
    </p:spTree>
    <p:extLst>
      <p:ext uri="{BB962C8B-B14F-4D97-AF65-F5344CB8AC3E}">
        <p14:creationId xmlns:p14="http://schemas.microsoft.com/office/powerpoint/2010/main" val="258325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4664"/>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smtClean="0"/>
              <a:t>功能概览</a:t>
            </a:r>
            <a:endParaRPr lang="zh-CN" altLang="en-US" dirty="0"/>
          </a:p>
        </p:txBody>
      </p:sp>
      <p:graphicFrame>
        <p:nvGraphicFramePr>
          <p:cNvPr id="4" name="图示 3"/>
          <p:cNvGraphicFramePr/>
          <p:nvPr>
            <p:extLst>
              <p:ext uri="{D42A27DB-BD31-4B8C-83A1-F6EECF244321}">
                <p14:modId xmlns:p14="http://schemas.microsoft.com/office/powerpoint/2010/main" val="152245791"/>
              </p:ext>
            </p:extLst>
          </p:nvPr>
        </p:nvGraphicFramePr>
        <p:xfrm>
          <a:off x="683568" y="1685031"/>
          <a:ext cx="7931224" cy="4930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223839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404664"/>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smtClean="0"/>
              <a:t>虚拟机管理</a:t>
            </a:r>
            <a:endParaRPr lang="zh-CN" altLang="en-US" dirty="0"/>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
        <p:nvSpPr>
          <p:cNvPr id="2" name="文本框 1"/>
          <p:cNvSpPr txBox="1"/>
          <p:nvPr/>
        </p:nvSpPr>
        <p:spPr>
          <a:xfrm>
            <a:off x="567980" y="1988423"/>
            <a:ext cx="7598555" cy="461665"/>
          </a:xfrm>
          <a:prstGeom prst="rect">
            <a:avLst/>
          </a:prstGeom>
          <a:noFill/>
        </p:spPr>
        <p:txBody>
          <a:bodyPr wrap="none" rtlCol="0">
            <a:spAutoFit/>
          </a:bodyPr>
          <a:lstStyle/>
          <a:p>
            <a:r>
              <a:rPr lang="zh-CN" altLang="en-US" dirty="0" smtClean="0"/>
              <a:t>虚拟化是云计算的核心技术：</a:t>
            </a:r>
            <a:r>
              <a:rPr lang="en-US" altLang="zh-CN" dirty="0" smtClean="0">
                <a:solidFill>
                  <a:srgbClr val="FF0000"/>
                </a:solidFill>
              </a:rPr>
              <a:t>KVM</a:t>
            </a:r>
            <a:r>
              <a:rPr lang="zh-CN" altLang="en-US" dirty="0" smtClean="0"/>
              <a:t>，</a:t>
            </a:r>
            <a:r>
              <a:rPr lang="en-US" altLang="zh-CN" dirty="0" smtClean="0"/>
              <a:t>XEN</a:t>
            </a:r>
            <a:r>
              <a:rPr lang="zh-CN" altLang="en-US" dirty="0" smtClean="0"/>
              <a:t>，</a:t>
            </a:r>
            <a:r>
              <a:rPr lang="en-US" altLang="zh-CN" dirty="0" err="1" smtClean="0"/>
              <a:t>Vmware</a:t>
            </a:r>
            <a:r>
              <a:rPr lang="en-US" altLang="zh-CN" dirty="0" smtClean="0"/>
              <a:t> …</a:t>
            </a:r>
            <a:endParaRPr lang="zh-CN" altLang="en-US" dirty="0"/>
          </a:p>
        </p:txBody>
      </p:sp>
      <p:sp>
        <p:nvSpPr>
          <p:cNvPr id="10" name="文本框 9"/>
          <p:cNvSpPr txBox="1"/>
          <p:nvPr/>
        </p:nvSpPr>
        <p:spPr>
          <a:xfrm>
            <a:off x="567980" y="2884380"/>
            <a:ext cx="7879080" cy="830997"/>
          </a:xfrm>
          <a:prstGeom prst="rect">
            <a:avLst/>
          </a:prstGeom>
          <a:noFill/>
        </p:spPr>
        <p:txBody>
          <a:bodyPr wrap="none" rtlCol="0">
            <a:spAutoFit/>
          </a:bodyPr>
          <a:lstStyle/>
          <a:p>
            <a:r>
              <a:rPr lang="zh-CN" altLang="en-US" dirty="0" smtClean="0"/>
              <a:t>提供在线的虚拟机申请审批，创建，安装，快照，备份，</a:t>
            </a:r>
            <a:endParaRPr lang="en-US" altLang="zh-CN" dirty="0" smtClean="0"/>
          </a:p>
          <a:p>
            <a:r>
              <a:rPr lang="zh-CN" altLang="en-US" dirty="0" smtClean="0"/>
              <a:t>迁移，扩容，模版转换</a:t>
            </a:r>
            <a:endParaRPr lang="zh-CN" altLang="en-US" dirty="0"/>
          </a:p>
        </p:txBody>
      </p:sp>
      <p:pic>
        <p:nvPicPr>
          <p:cNvPr id="6" name="图片 5"/>
          <p:cNvPicPr>
            <a:picLocks noChangeAspect="1"/>
          </p:cNvPicPr>
          <p:nvPr/>
        </p:nvPicPr>
        <p:blipFill>
          <a:blip r:embed="rId2"/>
          <a:stretch>
            <a:fillRect/>
          </a:stretch>
        </p:blipFill>
        <p:spPr>
          <a:xfrm>
            <a:off x="323528" y="1484784"/>
            <a:ext cx="8556644" cy="5256584"/>
          </a:xfrm>
          <a:prstGeom prst="rect">
            <a:avLst/>
          </a:prstGeom>
        </p:spPr>
      </p:pic>
      <p:pic>
        <p:nvPicPr>
          <p:cNvPr id="7" name="图片 6"/>
          <p:cNvPicPr>
            <a:picLocks noChangeAspect="1"/>
          </p:cNvPicPr>
          <p:nvPr/>
        </p:nvPicPr>
        <p:blipFill>
          <a:blip r:embed="rId3"/>
          <a:stretch>
            <a:fillRect/>
          </a:stretch>
        </p:blipFill>
        <p:spPr>
          <a:xfrm>
            <a:off x="321024" y="1628800"/>
            <a:ext cx="8134046" cy="3096344"/>
          </a:xfrm>
          <a:prstGeom prst="rect">
            <a:avLst/>
          </a:prstGeom>
        </p:spPr>
      </p:pic>
      <p:pic>
        <p:nvPicPr>
          <p:cNvPr id="8" name="图片 7"/>
          <p:cNvPicPr>
            <a:picLocks noChangeAspect="1"/>
          </p:cNvPicPr>
          <p:nvPr/>
        </p:nvPicPr>
        <p:blipFill>
          <a:blip r:embed="rId4"/>
          <a:stretch>
            <a:fillRect/>
          </a:stretch>
        </p:blipFill>
        <p:spPr>
          <a:xfrm>
            <a:off x="321024" y="1484784"/>
            <a:ext cx="7000269" cy="5058652"/>
          </a:xfrm>
          <a:prstGeom prst="rect">
            <a:avLst/>
          </a:prstGeom>
        </p:spPr>
      </p:pic>
      <p:pic>
        <p:nvPicPr>
          <p:cNvPr id="9" name="图片 8"/>
          <p:cNvPicPr>
            <a:picLocks noChangeAspect="1"/>
          </p:cNvPicPr>
          <p:nvPr/>
        </p:nvPicPr>
        <p:blipFill>
          <a:blip r:embed="rId5"/>
          <a:stretch>
            <a:fillRect/>
          </a:stretch>
        </p:blipFill>
        <p:spPr>
          <a:xfrm>
            <a:off x="348773" y="2233865"/>
            <a:ext cx="5829300" cy="3400425"/>
          </a:xfrm>
          <a:prstGeom prst="rect">
            <a:avLst/>
          </a:prstGeom>
          <a:ln>
            <a:solidFill>
              <a:srgbClr val="0000FF"/>
            </a:solidFill>
          </a:ln>
        </p:spPr>
      </p:pic>
    </p:spTree>
    <p:extLst>
      <p:ext uri="{BB962C8B-B14F-4D97-AF65-F5344CB8AC3E}">
        <p14:creationId xmlns:p14="http://schemas.microsoft.com/office/powerpoint/2010/main" val="94665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dirty="0" err="1" smtClean="0"/>
              <a:t>WebVNC</a:t>
            </a:r>
            <a:endParaRPr lang="en-US" altLang="zh-CN" dirty="0" smtClean="0"/>
          </a:p>
          <a:p>
            <a:endParaRPr lang="en-US" altLang="zh-CN" dirty="0"/>
          </a:p>
          <a:p>
            <a:r>
              <a:rPr lang="zh-CN" altLang="en-US" dirty="0" smtClean="0"/>
              <a:t>端口转发</a:t>
            </a:r>
            <a:endParaRPr lang="en-US" altLang="zh-CN" dirty="0" smtClean="0"/>
          </a:p>
          <a:p>
            <a:endParaRPr lang="en-US" altLang="zh-CN" dirty="0"/>
          </a:p>
          <a:p>
            <a:r>
              <a:rPr lang="zh-CN" altLang="en-US" dirty="0" smtClean="0"/>
              <a:t>外部防火墙</a:t>
            </a:r>
            <a:r>
              <a:rPr lang="en-US" altLang="zh-CN" dirty="0" smtClean="0"/>
              <a:t>NAT</a:t>
            </a:r>
            <a:endParaRPr lang="zh-CN" altLang="en-US" dirty="0"/>
          </a:p>
        </p:txBody>
      </p:sp>
      <p:sp>
        <p:nvSpPr>
          <p:cNvPr id="4" name="标题 1"/>
          <p:cNvSpPr txBox="1">
            <a:spLocks/>
          </p:cNvSpPr>
          <p:nvPr/>
        </p:nvSpPr>
        <p:spPr bwMode="auto">
          <a:xfrm>
            <a:off x="457200" y="40466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虚拟机</a:t>
            </a:r>
            <a:r>
              <a:rPr lang="zh-CN" altLang="en-US" dirty="0"/>
              <a:t>访问</a:t>
            </a:r>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628800"/>
            <a:ext cx="6904318" cy="4999153"/>
          </a:xfrm>
          <a:prstGeom prst="rect">
            <a:avLst/>
          </a:prstGeom>
        </p:spPr>
      </p:pic>
    </p:spTree>
    <p:extLst>
      <p:ext uri="{BB962C8B-B14F-4D97-AF65-F5344CB8AC3E}">
        <p14:creationId xmlns:p14="http://schemas.microsoft.com/office/powerpoint/2010/main" val="415822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标题 1"/>
          <p:cNvSpPr txBox="1">
            <a:spLocks/>
          </p:cNvSpPr>
          <p:nvPr/>
        </p:nvSpPr>
        <p:spPr bwMode="auto">
          <a:xfrm>
            <a:off x="457200" y="40466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软件集成</a:t>
            </a:r>
            <a:endParaRPr lang="zh-CN" altLang="en-US" dirty="0"/>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124747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存储共享系统</a:t>
            </a:r>
            <a:endParaRPr lang="zh-CN" altLang="en-US" dirty="0"/>
          </a:p>
        </p:txBody>
      </p:sp>
      <p:sp>
        <p:nvSpPr>
          <p:cNvPr id="6" name="文本框 5"/>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
        <p:nvSpPr>
          <p:cNvPr id="7" name="圆角矩形 6"/>
          <p:cNvSpPr/>
          <p:nvPr/>
        </p:nvSpPr>
        <p:spPr>
          <a:xfrm>
            <a:off x="755322" y="4553853"/>
            <a:ext cx="7704856" cy="1388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153" algn="l" rtl="0" eaLnBrk="0" fontAlgn="base" hangingPunct="0">
              <a:spcBef>
                <a:spcPct val="0"/>
              </a:spcBef>
              <a:spcAft>
                <a:spcPct val="0"/>
              </a:spcAft>
              <a:defRPr sz="2400" kern="1200">
                <a:solidFill>
                  <a:schemeClr val="lt1"/>
                </a:solidFill>
                <a:latin typeface="+mn-lt"/>
                <a:ea typeface="+mn-ea"/>
                <a:cs typeface="+mn-cs"/>
              </a:defRPr>
            </a:lvl2pPr>
            <a:lvl3pPr marL="914305" algn="l" rtl="0" eaLnBrk="0" fontAlgn="base" hangingPunct="0">
              <a:spcBef>
                <a:spcPct val="0"/>
              </a:spcBef>
              <a:spcAft>
                <a:spcPct val="0"/>
              </a:spcAft>
              <a:defRPr sz="2400" kern="1200">
                <a:solidFill>
                  <a:schemeClr val="lt1"/>
                </a:solidFill>
                <a:latin typeface="+mn-lt"/>
                <a:ea typeface="+mn-ea"/>
                <a:cs typeface="+mn-cs"/>
              </a:defRPr>
            </a:lvl3pPr>
            <a:lvl4pPr marL="1371458" algn="l" rtl="0" eaLnBrk="0" fontAlgn="base" hangingPunct="0">
              <a:spcBef>
                <a:spcPct val="0"/>
              </a:spcBef>
              <a:spcAft>
                <a:spcPct val="0"/>
              </a:spcAft>
              <a:defRPr sz="2400" kern="1200">
                <a:solidFill>
                  <a:schemeClr val="lt1"/>
                </a:solidFill>
                <a:latin typeface="+mn-lt"/>
                <a:ea typeface="+mn-ea"/>
                <a:cs typeface="+mn-cs"/>
              </a:defRPr>
            </a:lvl4pPr>
            <a:lvl5pPr marL="1828610" algn="l" rtl="0" eaLnBrk="0" fontAlgn="base" hangingPunct="0">
              <a:spcBef>
                <a:spcPct val="0"/>
              </a:spcBef>
              <a:spcAft>
                <a:spcPct val="0"/>
              </a:spcAft>
              <a:defRPr sz="2400" kern="1200">
                <a:solidFill>
                  <a:schemeClr val="lt1"/>
                </a:solidFill>
                <a:latin typeface="+mn-lt"/>
                <a:ea typeface="+mn-ea"/>
                <a:cs typeface="+mn-cs"/>
              </a:defRPr>
            </a:lvl5pPr>
            <a:lvl6pPr marL="2285763" algn="l" defTabSz="914305" rtl="0" eaLnBrk="1" latinLnBrk="0" hangingPunct="1">
              <a:defRPr sz="2400" kern="1200">
                <a:solidFill>
                  <a:schemeClr val="lt1"/>
                </a:solidFill>
                <a:latin typeface="+mn-lt"/>
                <a:ea typeface="+mn-ea"/>
                <a:cs typeface="+mn-cs"/>
              </a:defRPr>
            </a:lvl6pPr>
            <a:lvl7pPr marL="2742915" algn="l" defTabSz="914305" rtl="0" eaLnBrk="1" latinLnBrk="0" hangingPunct="1">
              <a:defRPr sz="2400" kern="1200">
                <a:solidFill>
                  <a:schemeClr val="lt1"/>
                </a:solidFill>
                <a:latin typeface="+mn-lt"/>
                <a:ea typeface="+mn-ea"/>
                <a:cs typeface="+mn-cs"/>
              </a:defRPr>
            </a:lvl7pPr>
            <a:lvl8pPr marL="3200068" algn="l" defTabSz="914305" rtl="0" eaLnBrk="1" latinLnBrk="0" hangingPunct="1">
              <a:defRPr sz="2400" kern="1200">
                <a:solidFill>
                  <a:schemeClr val="lt1"/>
                </a:solidFill>
                <a:latin typeface="+mn-lt"/>
                <a:ea typeface="+mn-ea"/>
                <a:cs typeface="+mn-cs"/>
              </a:defRPr>
            </a:lvl8pPr>
            <a:lvl9pPr marL="3657220" algn="l" defTabSz="914305" rtl="0" eaLnBrk="1" latinLnBrk="0" hangingPunct="1">
              <a:defRPr sz="2400" kern="1200">
                <a:solidFill>
                  <a:schemeClr val="lt1"/>
                </a:solidFill>
                <a:latin typeface="+mn-lt"/>
                <a:ea typeface="+mn-ea"/>
                <a:cs typeface="+mn-cs"/>
              </a:defRPr>
            </a:lvl9pPr>
          </a:lstStyle>
          <a:p>
            <a:pPr algn="ctr"/>
            <a:endParaRPr lang="zh-CN" altLang="en-US" dirty="0"/>
          </a:p>
        </p:txBody>
      </p:sp>
      <p:sp>
        <p:nvSpPr>
          <p:cNvPr id="8" name="文本框 6"/>
          <p:cNvSpPr txBox="1"/>
          <p:nvPr/>
        </p:nvSpPr>
        <p:spPr>
          <a:xfrm>
            <a:off x="6541114" y="4544506"/>
            <a:ext cx="1872208" cy="83099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a:lstStyle>
          <a:p>
            <a:r>
              <a:rPr lang="en-US" altLang="zh-CN" dirty="0" smtClean="0"/>
              <a:t>Storage </a:t>
            </a:r>
            <a:r>
              <a:rPr lang="en-US" altLang="zh-CN" dirty="0"/>
              <a:t>Pool</a:t>
            </a:r>
            <a:endParaRPr lang="zh-CN" altLang="en-US" dirty="0"/>
          </a:p>
          <a:p>
            <a:endParaRPr lang="zh-CN" altLang="en-US" dirty="0"/>
          </a:p>
        </p:txBody>
      </p:sp>
      <p:sp>
        <p:nvSpPr>
          <p:cNvPr id="9" name="文本框 7"/>
          <p:cNvSpPr txBox="1"/>
          <p:nvPr/>
        </p:nvSpPr>
        <p:spPr>
          <a:xfrm>
            <a:off x="3635642" y="5489957"/>
            <a:ext cx="2935419" cy="461665"/>
          </a:xfrm>
          <a:prstGeom prst="rect">
            <a:avLst/>
          </a:prstGeom>
          <a:noFill/>
        </p:spPr>
        <p:txBody>
          <a:bodyPr wrap="none" rtlCol="0">
            <a:spAutoFit/>
          </a:bodyPr>
          <a:ls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a:lstStyle>
          <a:p>
            <a:r>
              <a:rPr lang="en-US" altLang="zh-CN" dirty="0" smtClean="0"/>
              <a:t>Cloud Storage System</a:t>
            </a:r>
            <a:endParaRPr lang="zh-CN" altLang="en-US" dirty="0"/>
          </a:p>
        </p:txBody>
      </p:sp>
      <p:sp>
        <p:nvSpPr>
          <p:cNvPr id="10" name="圆角矩形 9"/>
          <p:cNvSpPr/>
          <p:nvPr/>
        </p:nvSpPr>
        <p:spPr>
          <a:xfrm>
            <a:off x="1115362" y="6060341"/>
            <a:ext cx="1893840" cy="7530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153" algn="l" rtl="0" eaLnBrk="0" fontAlgn="base" hangingPunct="0">
              <a:spcBef>
                <a:spcPct val="0"/>
              </a:spcBef>
              <a:spcAft>
                <a:spcPct val="0"/>
              </a:spcAft>
              <a:defRPr sz="2400" kern="1200">
                <a:solidFill>
                  <a:schemeClr val="dk1"/>
                </a:solidFill>
                <a:latin typeface="+mn-lt"/>
                <a:ea typeface="+mn-ea"/>
                <a:cs typeface="+mn-cs"/>
              </a:defRPr>
            </a:lvl2pPr>
            <a:lvl3pPr marL="914305" algn="l" rtl="0" eaLnBrk="0" fontAlgn="base" hangingPunct="0">
              <a:spcBef>
                <a:spcPct val="0"/>
              </a:spcBef>
              <a:spcAft>
                <a:spcPct val="0"/>
              </a:spcAft>
              <a:defRPr sz="2400" kern="1200">
                <a:solidFill>
                  <a:schemeClr val="dk1"/>
                </a:solidFill>
                <a:latin typeface="+mn-lt"/>
                <a:ea typeface="+mn-ea"/>
                <a:cs typeface="+mn-cs"/>
              </a:defRPr>
            </a:lvl3pPr>
            <a:lvl4pPr marL="1371458" algn="l" rtl="0" eaLnBrk="0" fontAlgn="base" hangingPunct="0">
              <a:spcBef>
                <a:spcPct val="0"/>
              </a:spcBef>
              <a:spcAft>
                <a:spcPct val="0"/>
              </a:spcAft>
              <a:defRPr sz="2400" kern="1200">
                <a:solidFill>
                  <a:schemeClr val="dk1"/>
                </a:solidFill>
                <a:latin typeface="+mn-lt"/>
                <a:ea typeface="+mn-ea"/>
                <a:cs typeface="+mn-cs"/>
              </a:defRPr>
            </a:lvl4pPr>
            <a:lvl5pPr marL="1828610" algn="l" rtl="0" eaLnBrk="0" fontAlgn="base" hangingPunct="0">
              <a:spcBef>
                <a:spcPct val="0"/>
              </a:spcBef>
              <a:spcAft>
                <a:spcPct val="0"/>
              </a:spcAft>
              <a:defRPr sz="2400" kern="1200">
                <a:solidFill>
                  <a:schemeClr val="dk1"/>
                </a:solidFill>
                <a:latin typeface="+mn-lt"/>
                <a:ea typeface="+mn-ea"/>
                <a:cs typeface="+mn-cs"/>
              </a:defRPr>
            </a:lvl5pPr>
            <a:lvl6pPr marL="2285763" algn="l" defTabSz="914305" rtl="0" eaLnBrk="1" latinLnBrk="0" hangingPunct="1">
              <a:defRPr sz="2400" kern="1200">
                <a:solidFill>
                  <a:schemeClr val="dk1"/>
                </a:solidFill>
                <a:latin typeface="+mn-lt"/>
                <a:ea typeface="+mn-ea"/>
                <a:cs typeface="+mn-cs"/>
              </a:defRPr>
            </a:lvl6pPr>
            <a:lvl7pPr marL="2742915" algn="l" defTabSz="914305" rtl="0" eaLnBrk="1" latinLnBrk="0" hangingPunct="1">
              <a:defRPr sz="2400" kern="1200">
                <a:solidFill>
                  <a:schemeClr val="dk1"/>
                </a:solidFill>
                <a:latin typeface="+mn-lt"/>
                <a:ea typeface="+mn-ea"/>
                <a:cs typeface="+mn-cs"/>
              </a:defRPr>
            </a:lvl7pPr>
            <a:lvl8pPr marL="3200068" algn="l" defTabSz="914305" rtl="0" eaLnBrk="1" latinLnBrk="0" hangingPunct="1">
              <a:defRPr sz="2400" kern="1200">
                <a:solidFill>
                  <a:schemeClr val="dk1"/>
                </a:solidFill>
                <a:latin typeface="+mn-lt"/>
                <a:ea typeface="+mn-ea"/>
                <a:cs typeface="+mn-cs"/>
              </a:defRPr>
            </a:lvl8pPr>
            <a:lvl9pPr marL="3657220" algn="l" defTabSz="914305" rtl="0" eaLnBrk="1" latinLnBrk="0" hangingPunct="1">
              <a:defRPr sz="2400" kern="1200">
                <a:solidFill>
                  <a:schemeClr val="dk1"/>
                </a:solidFill>
                <a:latin typeface="+mn-lt"/>
                <a:ea typeface="+mn-ea"/>
                <a:cs typeface="+mn-cs"/>
              </a:defRPr>
            </a:lvl9pPr>
          </a:lstStyle>
          <a:p>
            <a:pPr algn="ctr"/>
            <a:r>
              <a:rPr lang="zh-CN" altLang="en-US" dirty="0"/>
              <a:t>存</a:t>
            </a:r>
            <a:r>
              <a:rPr lang="zh-CN" altLang="en-US" dirty="0" smtClean="0"/>
              <a:t>储服务器</a:t>
            </a:r>
            <a:endParaRPr lang="zh-CN" altLang="en-US" dirty="0"/>
          </a:p>
        </p:txBody>
      </p:sp>
      <p:sp>
        <p:nvSpPr>
          <p:cNvPr id="11" name="圆角矩形 10"/>
          <p:cNvSpPr/>
          <p:nvPr/>
        </p:nvSpPr>
        <p:spPr>
          <a:xfrm>
            <a:off x="3131586" y="6066021"/>
            <a:ext cx="1872208" cy="7473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153" algn="l" rtl="0" eaLnBrk="0" fontAlgn="base" hangingPunct="0">
              <a:spcBef>
                <a:spcPct val="0"/>
              </a:spcBef>
              <a:spcAft>
                <a:spcPct val="0"/>
              </a:spcAft>
              <a:defRPr sz="2400" kern="1200">
                <a:solidFill>
                  <a:schemeClr val="dk1"/>
                </a:solidFill>
                <a:latin typeface="+mn-lt"/>
                <a:ea typeface="+mn-ea"/>
                <a:cs typeface="+mn-cs"/>
              </a:defRPr>
            </a:lvl2pPr>
            <a:lvl3pPr marL="914305" algn="l" rtl="0" eaLnBrk="0" fontAlgn="base" hangingPunct="0">
              <a:spcBef>
                <a:spcPct val="0"/>
              </a:spcBef>
              <a:spcAft>
                <a:spcPct val="0"/>
              </a:spcAft>
              <a:defRPr sz="2400" kern="1200">
                <a:solidFill>
                  <a:schemeClr val="dk1"/>
                </a:solidFill>
                <a:latin typeface="+mn-lt"/>
                <a:ea typeface="+mn-ea"/>
                <a:cs typeface="+mn-cs"/>
              </a:defRPr>
            </a:lvl3pPr>
            <a:lvl4pPr marL="1371458" algn="l" rtl="0" eaLnBrk="0" fontAlgn="base" hangingPunct="0">
              <a:spcBef>
                <a:spcPct val="0"/>
              </a:spcBef>
              <a:spcAft>
                <a:spcPct val="0"/>
              </a:spcAft>
              <a:defRPr sz="2400" kern="1200">
                <a:solidFill>
                  <a:schemeClr val="dk1"/>
                </a:solidFill>
                <a:latin typeface="+mn-lt"/>
                <a:ea typeface="+mn-ea"/>
                <a:cs typeface="+mn-cs"/>
              </a:defRPr>
            </a:lvl4pPr>
            <a:lvl5pPr marL="1828610" algn="l" rtl="0" eaLnBrk="0" fontAlgn="base" hangingPunct="0">
              <a:spcBef>
                <a:spcPct val="0"/>
              </a:spcBef>
              <a:spcAft>
                <a:spcPct val="0"/>
              </a:spcAft>
              <a:defRPr sz="2400" kern="1200">
                <a:solidFill>
                  <a:schemeClr val="dk1"/>
                </a:solidFill>
                <a:latin typeface="+mn-lt"/>
                <a:ea typeface="+mn-ea"/>
                <a:cs typeface="+mn-cs"/>
              </a:defRPr>
            </a:lvl5pPr>
            <a:lvl6pPr marL="2285763" algn="l" defTabSz="914305" rtl="0" eaLnBrk="1" latinLnBrk="0" hangingPunct="1">
              <a:defRPr sz="2400" kern="1200">
                <a:solidFill>
                  <a:schemeClr val="dk1"/>
                </a:solidFill>
                <a:latin typeface="+mn-lt"/>
                <a:ea typeface="+mn-ea"/>
                <a:cs typeface="+mn-cs"/>
              </a:defRPr>
            </a:lvl6pPr>
            <a:lvl7pPr marL="2742915" algn="l" defTabSz="914305" rtl="0" eaLnBrk="1" latinLnBrk="0" hangingPunct="1">
              <a:defRPr sz="2400" kern="1200">
                <a:solidFill>
                  <a:schemeClr val="dk1"/>
                </a:solidFill>
                <a:latin typeface="+mn-lt"/>
                <a:ea typeface="+mn-ea"/>
                <a:cs typeface="+mn-cs"/>
              </a:defRPr>
            </a:lvl7pPr>
            <a:lvl8pPr marL="3200068" algn="l" defTabSz="914305" rtl="0" eaLnBrk="1" latinLnBrk="0" hangingPunct="1">
              <a:defRPr sz="2400" kern="1200">
                <a:solidFill>
                  <a:schemeClr val="dk1"/>
                </a:solidFill>
                <a:latin typeface="+mn-lt"/>
                <a:ea typeface="+mn-ea"/>
                <a:cs typeface="+mn-cs"/>
              </a:defRPr>
            </a:lvl8pPr>
            <a:lvl9pPr marL="3657220" algn="l" defTabSz="914305" rtl="0" eaLnBrk="1" latinLnBrk="0" hangingPunct="1">
              <a:defRPr sz="2400" kern="1200">
                <a:solidFill>
                  <a:schemeClr val="dk1"/>
                </a:solidFill>
                <a:latin typeface="+mn-lt"/>
                <a:ea typeface="+mn-ea"/>
                <a:cs typeface="+mn-cs"/>
              </a:defRPr>
            </a:lvl9pPr>
          </a:lstStyle>
          <a:p>
            <a:pPr algn="ctr"/>
            <a:r>
              <a:rPr lang="zh-CN" altLang="en-US" dirty="0"/>
              <a:t>存</a:t>
            </a:r>
            <a:r>
              <a:rPr lang="zh-CN" altLang="en-US" dirty="0" smtClean="0"/>
              <a:t>储阵列</a:t>
            </a:r>
            <a:endParaRPr lang="zh-CN" altLang="en-US" dirty="0"/>
          </a:p>
        </p:txBody>
      </p:sp>
      <p:sp>
        <p:nvSpPr>
          <p:cNvPr id="12" name="圆角矩形 11"/>
          <p:cNvSpPr/>
          <p:nvPr/>
        </p:nvSpPr>
        <p:spPr>
          <a:xfrm>
            <a:off x="5939898" y="6060341"/>
            <a:ext cx="2160240" cy="7530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153" algn="l" rtl="0" eaLnBrk="0" fontAlgn="base" hangingPunct="0">
              <a:spcBef>
                <a:spcPct val="0"/>
              </a:spcBef>
              <a:spcAft>
                <a:spcPct val="0"/>
              </a:spcAft>
              <a:defRPr sz="2400" kern="1200">
                <a:solidFill>
                  <a:schemeClr val="dk1"/>
                </a:solidFill>
                <a:latin typeface="+mn-lt"/>
                <a:ea typeface="+mn-ea"/>
                <a:cs typeface="+mn-cs"/>
              </a:defRPr>
            </a:lvl2pPr>
            <a:lvl3pPr marL="914305" algn="l" rtl="0" eaLnBrk="0" fontAlgn="base" hangingPunct="0">
              <a:spcBef>
                <a:spcPct val="0"/>
              </a:spcBef>
              <a:spcAft>
                <a:spcPct val="0"/>
              </a:spcAft>
              <a:defRPr sz="2400" kern="1200">
                <a:solidFill>
                  <a:schemeClr val="dk1"/>
                </a:solidFill>
                <a:latin typeface="+mn-lt"/>
                <a:ea typeface="+mn-ea"/>
                <a:cs typeface="+mn-cs"/>
              </a:defRPr>
            </a:lvl3pPr>
            <a:lvl4pPr marL="1371458" algn="l" rtl="0" eaLnBrk="0" fontAlgn="base" hangingPunct="0">
              <a:spcBef>
                <a:spcPct val="0"/>
              </a:spcBef>
              <a:spcAft>
                <a:spcPct val="0"/>
              </a:spcAft>
              <a:defRPr sz="2400" kern="1200">
                <a:solidFill>
                  <a:schemeClr val="dk1"/>
                </a:solidFill>
                <a:latin typeface="+mn-lt"/>
                <a:ea typeface="+mn-ea"/>
                <a:cs typeface="+mn-cs"/>
              </a:defRPr>
            </a:lvl4pPr>
            <a:lvl5pPr marL="1828610" algn="l" rtl="0" eaLnBrk="0" fontAlgn="base" hangingPunct="0">
              <a:spcBef>
                <a:spcPct val="0"/>
              </a:spcBef>
              <a:spcAft>
                <a:spcPct val="0"/>
              </a:spcAft>
              <a:defRPr sz="2400" kern="1200">
                <a:solidFill>
                  <a:schemeClr val="dk1"/>
                </a:solidFill>
                <a:latin typeface="+mn-lt"/>
                <a:ea typeface="+mn-ea"/>
                <a:cs typeface="+mn-cs"/>
              </a:defRPr>
            </a:lvl5pPr>
            <a:lvl6pPr marL="2285763" algn="l" defTabSz="914305" rtl="0" eaLnBrk="1" latinLnBrk="0" hangingPunct="1">
              <a:defRPr sz="2400" kern="1200">
                <a:solidFill>
                  <a:schemeClr val="dk1"/>
                </a:solidFill>
                <a:latin typeface="+mn-lt"/>
                <a:ea typeface="+mn-ea"/>
                <a:cs typeface="+mn-cs"/>
              </a:defRPr>
            </a:lvl6pPr>
            <a:lvl7pPr marL="2742915" algn="l" defTabSz="914305" rtl="0" eaLnBrk="1" latinLnBrk="0" hangingPunct="1">
              <a:defRPr sz="2400" kern="1200">
                <a:solidFill>
                  <a:schemeClr val="dk1"/>
                </a:solidFill>
                <a:latin typeface="+mn-lt"/>
                <a:ea typeface="+mn-ea"/>
                <a:cs typeface="+mn-cs"/>
              </a:defRPr>
            </a:lvl7pPr>
            <a:lvl8pPr marL="3200068" algn="l" defTabSz="914305" rtl="0" eaLnBrk="1" latinLnBrk="0" hangingPunct="1">
              <a:defRPr sz="2400" kern="1200">
                <a:solidFill>
                  <a:schemeClr val="dk1"/>
                </a:solidFill>
                <a:latin typeface="+mn-lt"/>
                <a:ea typeface="+mn-ea"/>
                <a:cs typeface="+mn-cs"/>
              </a:defRPr>
            </a:lvl8pPr>
            <a:lvl9pPr marL="3657220" algn="l" defTabSz="914305" rtl="0" eaLnBrk="1" latinLnBrk="0" hangingPunct="1">
              <a:defRPr sz="2400" kern="1200">
                <a:solidFill>
                  <a:schemeClr val="dk1"/>
                </a:solidFill>
                <a:latin typeface="+mn-lt"/>
                <a:ea typeface="+mn-ea"/>
                <a:cs typeface="+mn-cs"/>
              </a:defRPr>
            </a:lvl9pPr>
          </a:lstStyle>
          <a:p>
            <a:pPr algn="ctr"/>
            <a:r>
              <a:rPr lang="zh-CN" altLang="en-US" dirty="0" smtClean="0"/>
              <a:t>其它存储设备</a:t>
            </a:r>
            <a:endParaRPr lang="zh-CN" altLang="en-US" dirty="0"/>
          </a:p>
        </p:txBody>
      </p:sp>
      <p:sp>
        <p:nvSpPr>
          <p:cNvPr id="13" name="圆角矩形 12"/>
          <p:cNvSpPr/>
          <p:nvPr/>
        </p:nvSpPr>
        <p:spPr>
          <a:xfrm>
            <a:off x="5147810" y="6046894"/>
            <a:ext cx="648072" cy="7664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153" algn="l" rtl="0" eaLnBrk="0" fontAlgn="base" hangingPunct="0">
              <a:spcBef>
                <a:spcPct val="0"/>
              </a:spcBef>
              <a:spcAft>
                <a:spcPct val="0"/>
              </a:spcAft>
              <a:defRPr sz="2400" kern="1200">
                <a:solidFill>
                  <a:schemeClr val="dk1"/>
                </a:solidFill>
                <a:latin typeface="+mn-lt"/>
                <a:ea typeface="+mn-ea"/>
                <a:cs typeface="+mn-cs"/>
              </a:defRPr>
            </a:lvl2pPr>
            <a:lvl3pPr marL="914305" algn="l" rtl="0" eaLnBrk="0" fontAlgn="base" hangingPunct="0">
              <a:spcBef>
                <a:spcPct val="0"/>
              </a:spcBef>
              <a:spcAft>
                <a:spcPct val="0"/>
              </a:spcAft>
              <a:defRPr sz="2400" kern="1200">
                <a:solidFill>
                  <a:schemeClr val="dk1"/>
                </a:solidFill>
                <a:latin typeface="+mn-lt"/>
                <a:ea typeface="+mn-ea"/>
                <a:cs typeface="+mn-cs"/>
              </a:defRPr>
            </a:lvl3pPr>
            <a:lvl4pPr marL="1371458" algn="l" rtl="0" eaLnBrk="0" fontAlgn="base" hangingPunct="0">
              <a:spcBef>
                <a:spcPct val="0"/>
              </a:spcBef>
              <a:spcAft>
                <a:spcPct val="0"/>
              </a:spcAft>
              <a:defRPr sz="2400" kern="1200">
                <a:solidFill>
                  <a:schemeClr val="dk1"/>
                </a:solidFill>
                <a:latin typeface="+mn-lt"/>
                <a:ea typeface="+mn-ea"/>
                <a:cs typeface="+mn-cs"/>
              </a:defRPr>
            </a:lvl4pPr>
            <a:lvl5pPr marL="1828610" algn="l" rtl="0" eaLnBrk="0" fontAlgn="base" hangingPunct="0">
              <a:spcBef>
                <a:spcPct val="0"/>
              </a:spcBef>
              <a:spcAft>
                <a:spcPct val="0"/>
              </a:spcAft>
              <a:defRPr sz="2400" kern="1200">
                <a:solidFill>
                  <a:schemeClr val="dk1"/>
                </a:solidFill>
                <a:latin typeface="+mn-lt"/>
                <a:ea typeface="+mn-ea"/>
                <a:cs typeface="+mn-cs"/>
              </a:defRPr>
            </a:lvl5pPr>
            <a:lvl6pPr marL="2285763" algn="l" defTabSz="914305" rtl="0" eaLnBrk="1" latinLnBrk="0" hangingPunct="1">
              <a:defRPr sz="2400" kern="1200">
                <a:solidFill>
                  <a:schemeClr val="dk1"/>
                </a:solidFill>
                <a:latin typeface="+mn-lt"/>
                <a:ea typeface="+mn-ea"/>
                <a:cs typeface="+mn-cs"/>
              </a:defRPr>
            </a:lvl6pPr>
            <a:lvl7pPr marL="2742915" algn="l" defTabSz="914305" rtl="0" eaLnBrk="1" latinLnBrk="0" hangingPunct="1">
              <a:defRPr sz="2400" kern="1200">
                <a:solidFill>
                  <a:schemeClr val="dk1"/>
                </a:solidFill>
                <a:latin typeface="+mn-lt"/>
                <a:ea typeface="+mn-ea"/>
                <a:cs typeface="+mn-cs"/>
              </a:defRPr>
            </a:lvl7pPr>
            <a:lvl8pPr marL="3200068" algn="l" defTabSz="914305" rtl="0" eaLnBrk="1" latinLnBrk="0" hangingPunct="1">
              <a:defRPr sz="2400" kern="1200">
                <a:solidFill>
                  <a:schemeClr val="dk1"/>
                </a:solidFill>
                <a:latin typeface="+mn-lt"/>
                <a:ea typeface="+mn-ea"/>
                <a:cs typeface="+mn-cs"/>
              </a:defRPr>
            </a:lvl8pPr>
            <a:lvl9pPr marL="3657220" algn="l" defTabSz="914305" rtl="0" eaLnBrk="1" latinLnBrk="0" hangingPunct="1">
              <a:defRPr sz="2400" kern="1200">
                <a:solidFill>
                  <a:schemeClr val="dk1"/>
                </a:solidFill>
                <a:latin typeface="+mn-lt"/>
                <a:ea typeface="+mn-ea"/>
                <a:cs typeface="+mn-cs"/>
              </a:defRPr>
            </a:lvl9pPr>
          </a:lstStyle>
          <a:p>
            <a:pPr algn="ctr"/>
            <a:r>
              <a:rPr lang="en-US" altLang="zh-CN" dirty="0" smtClean="0"/>
              <a:t>……</a:t>
            </a:r>
            <a:endParaRPr lang="zh-CN" altLang="en-US" dirty="0"/>
          </a:p>
        </p:txBody>
      </p:sp>
      <p:sp>
        <p:nvSpPr>
          <p:cNvPr id="14" name="圆角矩形 13"/>
          <p:cNvSpPr/>
          <p:nvPr/>
        </p:nvSpPr>
        <p:spPr>
          <a:xfrm>
            <a:off x="827330" y="4647565"/>
            <a:ext cx="2088232"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153" algn="l" rtl="0" eaLnBrk="0" fontAlgn="base" hangingPunct="0">
              <a:spcBef>
                <a:spcPct val="0"/>
              </a:spcBef>
              <a:spcAft>
                <a:spcPct val="0"/>
              </a:spcAft>
              <a:defRPr sz="2400" kern="1200">
                <a:solidFill>
                  <a:schemeClr val="lt1"/>
                </a:solidFill>
                <a:latin typeface="+mn-lt"/>
                <a:ea typeface="+mn-ea"/>
                <a:cs typeface="+mn-cs"/>
              </a:defRPr>
            </a:lvl2pPr>
            <a:lvl3pPr marL="914305" algn="l" rtl="0" eaLnBrk="0" fontAlgn="base" hangingPunct="0">
              <a:spcBef>
                <a:spcPct val="0"/>
              </a:spcBef>
              <a:spcAft>
                <a:spcPct val="0"/>
              </a:spcAft>
              <a:defRPr sz="2400" kern="1200">
                <a:solidFill>
                  <a:schemeClr val="lt1"/>
                </a:solidFill>
                <a:latin typeface="+mn-lt"/>
                <a:ea typeface="+mn-ea"/>
                <a:cs typeface="+mn-cs"/>
              </a:defRPr>
            </a:lvl3pPr>
            <a:lvl4pPr marL="1371458" algn="l" rtl="0" eaLnBrk="0" fontAlgn="base" hangingPunct="0">
              <a:spcBef>
                <a:spcPct val="0"/>
              </a:spcBef>
              <a:spcAft>
                <a:spcPct val="0"/>
              </a:spcAft>
              <a:defRPr sz="2400" kern="1200">
                <a:solidFill>
                  <a:schemeClr val="lt1"/>
                </a:solidFill>
                <a:latin typeface="+mn-lt"/>
                <a:ea typeface="+mn-ea"/>
                <a:cs typeface="+mn-cs"/>
              </a:defRPr>
            </a:lvl4pPr>
            <a:lvl5pPr marL="1828610" algn="l" rtl="0" eaLnBrk="0" fontAlgn="base" hangingPunct="0">
              <a:spcBef>
                <a:spcPct val="0"/>
              </a:spcBef>
              <a:spcAft>
                <a:spcPct val="0"/>
              </a:spcAft>
              <a:defRPr sz="2400" kern="1200">
                <a:solidFill>
                  <a:schemeClr val="lt1"/>
                </a:solidFill>
                <a:latin typeface="+mn-lt"/>
                <a:ea typeface="+mn-ea"/>
                <a:cs typeface="+mn-cs"/>
              </a:defRPr>
            </a:lvl5pPr>
            <a:lvl6pPr marL="2285763" algn="l" defTabSz="914305" rtl="0" eaLnBrk="1" latinLnBrk="0" hangingPunct="1">
              <a:defRPr sz="2400" kern="1200">
                <a:solidFill>
                  <a:schemeClr val="lt1"/>
                </a:solidFill>
                <a:latin typeface="+mn-lt"/>
                <a:ea typeface="+mn-ea"/>
                <a:cs typeface="+mn-cs"/>
              </a:defRPr>
            </a:lvl6pPr>
            <a:lvl7pPr marL="2742915" algn="l" defTabSz="914305" rtl="0" eaLnBrk="1" latinLnBrk="0" hangingPunct="1">
              <a:defRPr sz="2400" kern="1200">
                <a:solidFill>
                  <a:schemeClr val="lt1"/>
                </a:solidFill>
                <a:latin typeface="+mn-lt"/>
                <a:ea typeface="+mn-ea"/>
                <a:cs typeface="+mn-cs"/>
              </a:defRPr>
            </a:lvl7pPr>
            <a:lvl8pPr marL="3200068" algn="l" defTabSz="914305" rtl="0" eaLnBrk="1" latinLnBrk="0" hangingPunct="1">
              <a:defRPr sz="2400" kern="1200">
                <a:solidFill>
                  <a:schemeClr val="lt1"/>
                </a:solidFill>
                <a:latin typeface="+mn-lt"/>
                <a:ea typeface="+mn-ea"/>
                <a:cs typeface="+mn-cs"/>
              </a:defRPr>
            </a:lvl8pPr>
            <a:lvl9pPr marL="3657220" algn="l" defTabSz="914305" rtl="0" eaLnBrk="1" latinLnBrk="0" hangingPunct="1">
              <a:defRPr sz="2400" kern="1200">
                <a:solidFill>
                  <a:schemeClr val="lt1"/>
                </a:solidFill>
                <a:latin typeface="+mn-lt"/>
                <a:ea typeface="+mn-ea"/>
                <a:cs typeface="+mn-cs"/>
              </a:defRPr>
            </a:lvl9pPr>
          </a:lstStyle>
          <a:p>
            <a:pPr algn="ctr"/>
            <a:r>
              <a:rPr lang="en-US" altLang="zh-CN" dirty="0" smtClean="0"/>
              <a:t>MyVOSPACE</a:t>
            </a:r>
            <a:endParaRPr lang="zh-CN" altLang="en-US" dirty="0"/>
          </a:p>
        </p:txBody>
      </p:sp>
      <p:sp>
        <p:nvSpPr>
          <p:cNvPr id="15" name="同侧圆角矩形 14"/>
          <p:cNvSpPr/>
          <p:nvPr/>
        </p:nvSpPr>
        <p:spPr>
          <a:xfrm>
            <a:off x="5435588" y="4121805"/>
            <a:ext cx="2570584" cy="381744"/>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153" algn="l" rtl="0" eaLnBrk="0" fontAlgn="base" hangingPunct="0">
              <a:spcBef>
                <a:spcPct val="0"/>
              </a:spcBef>
              <a:spcAft>
                <a:spcPct val="0"/>
              </a:spcAft>
              <a:defRPr sz="2400" kern="1200">
                <a:solidFill>
                  <a:schemeClr val="lt1"/>
                </a:solidFill>
                <a:latin typeface="+mn-lt"/>
                <a:ea typeface="+mn-ea"/>
                <a:cs typeface="+mn-cs"/>
              </a:defRPr>
            </a:lvl2pPr>
            <a:lvl3pPr marL="914305" algn="l" rtl="0" eaLnBrk="0" fontAlgn="base" hangingPunct="0">
              <a:spcBef>
                <a:spcPct val="0"/>
              </a:spcBef>
              <a:spcAft>
                <a:spcPct val="0"/>
              </a:spcAft>
              <a:defRPr sz="2400" kern="1200">
                <a:solidFill>
                  <a:schemeClr val="lt1"/>
                </a:solidFill>
                <a:latin typeface="+mn-lt"/>
                <a:ea typeface="+mn-ea"/>
                <a:cs typeface="+mn-cs"/>
              </a:defRPr>
            </a:lvl3pPr>
            <a:lvl4pPr marL="1371458" algn="l" rtl="0" eaLnBrk="0" fontAlgn="base" hangingPunct="0">
              <a:spcBef>
                <a:spcPct val="0"/>
              </a:spcBef>
              <a:spcAft>
                <a:spcPct val="0"/>
              </a:spcAft>
              <a:defRPr sz="2400" kern="1200">
                <a:solidFill>
                  <a:schemeClr val="lt1"/>
                </a:solidFill>
                <a:latin typeface="+mn-lt"/>
                <a:ea typeface="+mn-ea"/>
                <a:cs typeface="+mn-cs"/>
              </a:defRPr>
            </a:lvl4pPr>
            <a:lvl5pPr marL="1828610" algn="l" rtl="0" eaLnBrk="0" fontAlgn="base" hangingPunct="0">
              <a:spcBef>
                <a:spcPct val="0"/>
              </a:spcBef>
              <a:spcAft>
                <a:spcPct val="0"/>
              </a:spcAft>
              <a:defRPr sz="2400" kern="1200">
                <a:solidFill>
                  <a:schemeClr val="lt1"/>
                </a:solidFill>
                <a:latin typeface="+mn-lt"/>
                <a:ea typeface="+mn-ea"/>
                <a:cs typeface="+mn-cs"/>
              </a:defRPr>
            </a:lvl5pPr>
            <a:lvl6pPr marL="2285763" algn="l" defTabSz="914305" rtl="0" eaLnBrk="1" latinLnBrk="0" hangingPunct="1">
              <a:defRPr sz="2400" kern="1200">
                <a:solidFill>
                  <a:schemeClr val="lt1"/>
                </a:solidFill>
                <a:latin typeface="+mn-lt"/>
                <a:ea typeface="+mn-ea"/>
                <a:cs typeface="+mn-cs"/>
              </a:defRPr>
            </a:lvl6pPr>
            <a:lvl7pPr marL="2742915" algn="l" defTabSz="914305" rtl="0" eaLnBrk="1" latinLnBrk="0" hangingPunct="1">
              <a:defRPr sz="2400" kern="1200">
                <a:solidFill>
                  <a:schemeClr val="lt1"/>
                </a:solidFill>
                <a:latin typeface="+mn-lt"/>
                <a:ea typeface="+mn-ea"/>
                <a:cs typeface="+mn-cs"/>
              </a:defRPr>
            </a:lvl7pPr>
            <a:lvl8pPr marL="3200068" algn="l" defTabSz="914305" rtl="0" eaLnBrk="1" latinLnBrk="0" hangingPunct="1">
              <a:defRPr sz="2400" kern="1200">
                <a:solidFill>
                  <a:schemeClr val="lt1"/>
                </a:solidFill>
                <a:latin typeface="+mn-lt"/>
                <a:ea typeface="+mn-ea"/>
                <a:cs typeface="+mn-cs"/>
              </a:defRPr>
            </a:lvl8pPr>
            <a:lvl9pPr marL="3657220" algn="l" defTabSz="914305" rtl="0" eaLnBrk="1" latinLnBrk="0" hangingPunct="1">
              <a:defRPr sz="2400" kern="1200">
                <a:solidFill>
                  <a:schemeClr val="lt1"/>
                </a:solidFill>
                <a:latin typeface="+mn-lt"/>
                <a:ea typeface="+mn-ea"/>
                <a:cs typeface="+mn-cs"/>
              </a:defRPr>
            </a:lvl9pPr>
          </a:lstStyle>
          <a:p>
            <a:pPr algn="ctr"/>
            <a:r>
              <a:rPr lang="en-US" altLang="zh-CN" dirty="0" smtClean="0"/>
              <a:t>CIFS</a:t>
            </a:r>
            <a:endParaRPr lang="zh-CN" altLang="en-US" dirty="0"/>
          </a:p>
        </p:txBody>
      </p:sp>
      <p:sp>
        <p:nvSpPr>
          <p:cNvPr id="16" name="圆角矩形 15"/>
          <p:cNvSpPr/>
          <p:nvPr/>
        </p:nvSpPr>
        <p:spPr>
          <a:xfrm>
            <a:off x="7199784" y="1666565"/>
            <a:ext cx="91440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153" algn="l" rtl="0" eaLnBrk="0" fontAlgn="base" hangingPunct="0">
              <a:spcBef>
                <a:spcPct val="0"/>
              </a:spcBef>
              <a:spcAft>
                <a:spcPct val="0"/>
              </a:spcAft>
              <a:defRPr sz="2400" kern="1200">
                <a:solidFill>
                  <a:schemeClr val="lt1"/>
                </a:solidFill>
                <a:latin typeface="+mn-lt"/>
                <a:ea typeface="+mn-ea"/>
                <a:cs typeface="+mn-cs"/>
              </a:defRPr>
            </a:lvl2pPr>
            <a:lvl3pPr marL="914305" algn="l" rtl="0" eaLnBrk="0" fontAlgn="base" hangingPunct="0">
              <a:spcBef>
                <a:spcPct val="0"/>
              </a:spcBef>
              <a:spcAft>
                <a:spcPct val="0"/>
              </a:spcAft>
              <a:defRPr sz="2400" kern="1200">
                <a:solidFill>
                  <a:schemeClr val="lt1"/>
                </a:solidFill>
                <a:latin typeface="+mn-lt"/>
                <a:ea typeface="+mn-ea"/>
                <a:cs typeface="+mn-cs"/>
              </a:defRPr>
            </a:lvl3pPr>
            <a:lvl4pPr marL="1371458" algn="l" rtl="0" eaLnBrk="0" fontAlgn="base" hangingPunct="0">
              <a:spcBef>
                <a:spcPct val="0"/>
              </a:spcBef>
              <a:spcAft>
                <a:spcPct val="0"/>
              </a:spcAft>
              <a:defRPr sz="2400" kern="1200">
                <a:solidFill>
                  <a:schemeClr val="lt1"/>
                </a:solidFill>
                <a:latin typeface="+mn-lt"/>
                <a:ea typeface="+mn-ea"/>
                <a:cs typeface="+mn-cs"/>
              </a:defRPr>
            </a:lvl4pPr>
            <a:lvl5pPr marL="1828610" algn="l" rtl="0" eaLnBrk="0" fontAlgn="base" hangingPunct="0">
              <a:spcBef>
                <a:spcPct val="0"/>
              </a:spcBef>
              <a:spcAft>
                <a:spcPct val="0"/>
              </a:spcAft>
              <a:defRPr sz="2400" kern="1200">
                <a:solidFill>
                  <a:schemeClr val="lt1"/>
                </a:solidFill>
                <a:latin typeface="+mn-lt"/>
                <a:ea typeface="+mn-ea"/>
                <a:cs typeface="+mn-cs"/>
              </a:defRPr>
            </a:lvl5pPr>
            <a:lvl6pPr marL="2285763" algn="l" defTabSz="914305" rtl="0" eaLnBrk="1" latinLnBrk="0" hangingPunct="1">
              <a:defRPr sz="2400" kern="1200">
                <a:solidFill>
                  <a:schemeClr val="lt1"/>
                </a:solidFill>
                <a:latin typeface="+mn-lt"/>
                <a:ea typeface="+mn-ea"/>
                <a:cs typeface="+mn-cs"/>
              </a:defRPr>
            </a:lvl6pPr>
            <a:lvl7pPr marL="2742915" algn="l" defTabSz="914305" rtl="0" eaLnBrk="1" latinLnBrk="0" hangingPunct="1">
              <a:defRPr sz="2400" kern="1200">
                <a:solidFill>
                  <a:schemeClr val="lt1"/>
                </a:solidFill>
                <a:latin typeface="+mn-lt"/>
                <a:ea typeface="+mn-ea"/>
                <a:cs typeface="+mn-cs"/>
              </a:defRPr>
            </a:lvl7pPr>
            <a:lvl8pPr marL="3200068" algn="l" defTabSz="914305" rtl="0" eaLnBrk="1" latinLnBrk="0" hangingPunct="1">
              <a:defRPr sz="2400" kern="1200">
                <a:solidFill>
                  <a:schemeClr val="lt1"/>
                </a:solidFill>
                <a:latin typeface="+mn-lt"/>
                <a:ea typeface="+mn-ea"/>
                <a:cs typeface="+mn-cs"/>
              </a:defRPr>
            </a:lvl8pPr>
            <a:lvl9pPr marL="3657220" algn="l" defTabSz="914305" rtl="0" eaLnBrk="1" latinLnBrk="0" hangingPunct="1">
              <a:defRPr sz="2400" kern="1200">
                <a:solidFill>
                  <a:schemeClr val="lt1"/>
                </a:solidFill>
                <a:latin typeface="+mn-lt"/>
                <a:ea typeface="+mn-ea"/>
                <a:cs typeface="+mn-cs"/>
              </a:defRPr>
            </a:lvl9pPr>
          </a:lstStyle>
          <a:p>
            <a:pPr algn="ctr"/>
            <a:r>
              <a:rPr lang="en-US" altLang="zh-CN" dirty="0" smtClean="0"/>
              <a:t>VM</a:t>
            </a:r>
            <a:endParaRPr lang="zh-CN" altLang="en-US" dirty="0"/>
          </a:p>
        </p:txBody>
      </p:sp>
      <p:sp>
        <p:nvSpPr>
          <p:cNvPr id="17" name="圆角矩形 16"/>
          <p:cNvSpPr/>
          <p:nvPr/>
        </p:nvSpPr>
        <p:spPr>
          <a:xfrm>
            <a:off x="5291572" y="1666565"/>
            <a:ext cx="165618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153" algn="l" rtl="0" eaLnBrk="0" fontAlgn="base" hangingPunct="0">
              <a:spcBef>
                <a:spcPct val="0"/>
              </a:spcBef>
              <a:spcAft>
                <a:spcPct val="0"/>
              </a:spcAft>
              <a:defRPr sz="2400" kern="1200">
                <a:solidFill>
                  <a:schemeClr val="lt1"/>
                </a:solidFill>
                <a:latin typeface="+mn-lt"/>
                <a:ea typeface="+mn-ea"/>
                <a:cs typeface="+mn-cs"/>
              </a:defRPr>
            </a:lvl2pPr>
            <a:lvl3pPr marL="914305" algn="l" rtl="0" eaLnBrk="0" fontAlgn="base" hangingPunct="0">
              <a:spcBef>
                <a:spcPct val="0"/>
              </a:spcBef>
              <a:spcAft>
                <a:spcPct val="0"/>
              </a:spcAft>
              <a:defRPr sz="2400" kern="1200">
                <a:solidFill>
                  <a:schemeClr val="lt1"/>
                </a:solidFill>
                <a:latin typeface="+mn-lt"/>
                <a:ea typeface="+mn-ea"/>
                <a:cs typeface="+mn-cs"/>
              </a:defRPr>
            </a:lvl3pPr>
            <a:lvl4pPr marL="1371458" algn="l" rtl="0" eaLnBrk="0" fontAlgn="base" hangingPunct="0">
              <a:spcBef>
                <a:spcPct val="0"/>
              </a:spcBef>
              <a:spcAft>
                <a:spcPct val="0"/>
              </a:spcAft>
              <a:defRPr sz="2400" kern="1200">
                <a:solidFill>
                  <a:schemeClr val="lt1"/>
                </a:solidFill>
                <a:latin typeface="+mn-lt"/>
                <a:ea typeface="+mn-ea"/>
                <a:cs typeface="+mn-cs"/>
              </a:defRPr>
            </a:lvl4pPr>
            <a:lvl5pPr marL="1828610" algn="l" rtl="0" eaLnBrk="0" fontAlgn="base" hangingPunct="0">
              <a:spcBef>
                <a:spcPct val="0"/>
              </a:spcBef>
              <a:spcAft>
                <a:spcPct val="0"/>
              </a:spcAft>
              <a:defRPr sz="2400" kern="1200">
                <a:solidFill>
                  <a:schemeClr val="lt1"/>
                </a:solidFill>
                <a:latin typeface="+mn-lt"/>
                <a:ea typeface="+mn-ea"/>
                <a:cs typeface="+mn-cs"/>
              </a:defRPr>
            </a:lvl5pPr>
            <a:lvl6pPr marL="2285763" algn="l" defTabSz="914305" rtl="0" eaLnBrk="1" latinLnBrk="0" hangingPunct="1">
              <a:defRPr sz="2400" kern="1200">
                <a:solidFill>
                  <a:schemeClr val="lt1"/>
                </a:solidFill>
                <a:latin typeface="+mn-lt"/>
                <a:ea typeface="+mn-ea"/>
                <a:cs typeface="+mn-cs"/>
              </a:defRPr>
            </a:lvl6pPr>
            <a:lvl7pPr marL="2742915" algn="l" defTabSz="914305" rtl="0" eaLnBrk="1" latinLnBrk="0" hangingPunct="1">
              <a:defRPr sz="2400" kern="1200">
                <a:solidFill>
                  <a:schemeClr val="lt1"/>
                </a:solidFill>
                <a:latin typeface="+mn-lt"/>
                <a:ea typeface="+mn-ea"/>
                <a:cs typeface="+mn-cs"/>
              </a:defRPr>
            </a:lvl7pPr>
            <a:lvl8pPr marL="3200068" algn="l" defTabSz="914305" rtl="0" eaLnBrk="1" latinLnBrk="0" hangingPunct="1">
              <a:defRPr sz="2400" kern="1200">
                <a:solidFill>
                  <a:schemeClr val="lt1"/>
                </a:solidFill>
                <a:latin typeface="+mn-lt"/>
                <a:ea typeface="+mn-ea"/>
                <a:cs typeface="+mn-cs"/>
              </a:defRPr>
            </a:lvl8pPr>
            <a:lvl9pPr marL="3657220" algn="l" defTabSz="914305" rtl="0" eaLnBrk="1" latinLnBrk="0" hangingPunct="1">
              <a:defRPr sz="2400" kern="1200">
                <a:solidFill>
                  <a:schemeClr val="lt1"/>
                </a:solidFill>
                <a:latin typeface="+mn-lt"/>
                <a:ea typeface="+mn-ea"/>
                <a:cs typeface="+mn-cs"/>
              </a:defRPr>
            </a:lvl9pPr>
          </a:lstStyle>
          <a:p>
            <a:pPr algn="ctr"/>
            <a:r>
              <a:rPr lang="en-US" altLang="zh-CN" dirty="0" smtClean="0"/>
              <a:t>Remote Desktop</a:t>
            </a:r>
            <a:endParaRPr lang="zh-CN" altLang="en-US" dirty="0"/>
          </a:p>
        </p:txBody>
      </p:sp>
      <p:cxnSp>
        <p:nvCxnSpPr>
          <p:cNvPr id="18" name="直接箭头连接符 17"/>
          <p:cNvCxnSpPr>
            <a:stCxn id="17" idx="2"/>
          </p:cNvCxnSpPr>
          <p:nvPr/>
        </p:nvCxnSpPr>
        <p:spPr>
          <a:xfrm>
            <a:off x="6119664" y="2530661"/>
            <a:ext cx="0" cy="1591144"/>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直接箭头连接符 18"/>
          <p:cNvCxnSpPr/>
          <p:nvPr/>
        </p:nvCxnSpPr>
        <p:spPr>
          <a:xfrm>
            <a:off x="7476964" y="2530661"/>
            <a:ext cx="0" cy="1591144"/>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pic>
        <p:nvPicPr>
          <p:cNvPr id="20" name="图片 19"/>
          <p:cNvPicPr>
            <a:picLocks noChangeAspect="1"/>
          </p:cNvPicPr>
          <p:nvPr/>
        </p:nvPicPr>
        <p:blipFill>
          <a:blip r:embed="rId2"/>
          <a:stretch>
            <a:fillRect/>
          </a:stretch>
        </p:blipFill>
        <p:spPr>
          <a:xfrm>
            <a:off x="1115616" y="1673533"/>
            <a:ext cx="4031940" cy="1015080"/>
          </a:xfrm>
          <a:prstGeom prst="rect">
            <a:avLst/>
          </a:prstGeom>
          <a:ln>
            <a:solidFill>
              <a:srgbClr val="0000FF"/>
            </a:solidFill>
          </a:ln>
        </p:spPr>
      </p:pic>
      <p:sp>
        <p:nvSpPr>
          <p:cNvPr id="21" name="矩形 20"/>
          <p:cNvSpPr/>
          <p:nvPr/>
        </p:nvSpPr>
        <p:spPr>
          <a:xfrm>
            <a:off x="1115616" y="2897669"/>
            <a:ext cx="4319972" cy="8438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l" rtl="0" eaLnBrk="0" fontAlgn="base" hangingPunct="0">
              <a:spcBef>
                <a:spcPct val="0"/>
              </a:spcBef>
              <a:spcAft>
                <a:spcPct val="0"/>
              </a:spcAft>
              <a:defRPr sz="2400" kern="1200">
                <a:solidFill>
                  <a:schemeClr val="dk1"/>
                </a:solidFill>
                <a:latin typeface="+mn-lt"/>
                <a:ea typeface="+mn-ea"/>
                <a:cs typeface="+mn-cs"/>
              </a:defRPr>
            </a:lvl1pPr>
            <a:lvl2pPr marL="457153" algn="l" rtl="0" eaLnBrk="0" fontAlgn="base" hangingPunct="0">
              <a:spcBef>
                <a:spcPct val="0"/>
              </a:spcBef>
              <a:spcAft>
                <a:spcPct val="0"/>
              </a:spcAft>
              <a:defRPr sz="2400" kern="1200">
                <a:solidFill>
                  <a:schemeClr val="dk1"/>
                </a:solidFill>
                <a:latin typeface="+mn-lt"/>
                <a:ea typeface="+mn-ea"/>
                <a:cs typeface="+mn-cs"/>
              </a:defRPr>
            </a:lvl2pPr>
            <a:lvl3pPr marL="914305" algn="l" rtl="0" eaLnBrk="0" fontAlgn="base" hangingPunct="0">
              <a:spcBef>
                <a:spcPct val="0"/>
              </a:spcBef>
              <a:spcAft>
                <a:spcPct val="0"/>
              </a:spcAft>
              <a:defRPr sz="2400" kern="1200">
                <a:solidFill>
                  <a:schemeClr val="dk1"/>
                </a:solidFill>
                <a:latin typeface="+mn-lt"/>
                <a:ea typeface="+mn-ea"/>
                <a:cs typeface="+mn-cs"/>
              </a:defRPr>
            </a:lvl3pPr>
            <a:lvl4pPr marL="1371458" algn="l" rtl="0" eaLnBrk="0" fontAlgn="base" hangingPunct="0">
              <a:spcBef>
                <a:spcPct val="0"/>
              </a:spcBef>
              <a:spcAft>
                <a:spcPct val="0"/>
              </a:spcAft>
              <a:defRPr sz="2400" kern="1200">
                <a:solidFill>
                  <a:schemeClr val="dk1"/>
                </a:solidFill>
                <a:latin typeface="+mn-lt"/>
                <a:ea typeface="+mn-ea"/>
                <a:cs typeface="+mn-cs"/>
              </a:defRPr>
            </a:lvl4pPr>
            <a:lvl5pPr marL="1828610" algn="l" rtl="0" eaLnBrk="0" fontAlgn="base" hangingPunct="0">
              <a:spcBef>
                <a:spcPct val="0"/>
              </a:spcBef>
              <a:spcAft>
                <a:spcPct val="0"/>
              </a:spcAft>
              <a:defRPr sz="2400" kern="1200">
                <a:solidFill>
                  <a:schemeClr val="dk1"/>
                </a:solidFill>
                <a:latin typeface="+mn-lt"/>
                <a:ea typeface="+mn-ea"/>
                <a:cs typeface="+mn-cs"/>
              </a:defRPr>
            </a:lvl5pPr>
            <a:lvl6pPr marL="2285763" algn="l" defTabSz="914305" rtl="0" eaLnBrk="1" latinLnBrk="0" hangingPunct="1">
              <a:defRPr sz="2400" kern="1200">
                <a:solidFill>
                  <a:schemeClr val="dk1"/>
                </a:solidFill>
                <a:latin typeface="+mn-lt"/>
                <a:ea typeface="+mn-ea"/>
                <a:cs typeface="+mn-cs"/>
              </a:defRPr>
            </a:lvl6pPr>
            <a:lvl7pPr marL="2742915" algn="l" defTabSz="914305" rtl="0" eaLnBrk="1" latinLnBrk="0" hangingPunct="1">
              <a:defRPr sz="2400" kern="1200">
                <a:solidFill>
                  <a:schemeClr val="dk1"/>
                </a:solidFill>
                <a:latin typeface="+mn-lt"/>
                <a:ea typeface="+mn-ea"/>
                <a:cs typeface="+mn-cs"/>
              </a:defRPr>
            </a:lvl7pPr>
            <a:lvl8pPr marL="3200068" algn="l" defTabSz="914305" rtl="0" eaLnBrk="1" latinLnBrk="0" hangingPunct="1">
              <a:defRPr sz="2400" kern="1200">
                <a:solidFill>
                  <a:schemeClr val="dk1"/>
                </a:solidFill>
                <a:latin typeface="+mn-lt"/>
                <a:ea typeface="+mn-ea"/>
                <a:cs typeface="+mn-cs"/>
              </a:defRPr>
            </a:lvl8pPr>
            <a:lvl9pPr marL="3657220" algn="l" defTabSz="914305" rtl="0" eaLnBrk="1" latinLnBrk="0" hangingPunct="1">
              <a:defRPr sz="2400" kern="1200">
                <a:solidFill>
                  <a:schemeClr val="dk1"/>
                </a:solidFill>
                <a:latin typeface="+mn-lt"/>
                <a:ea typeface="+mn-ea"/>
                <a:cs typeface="+mn-cs"/>
              </a:defRPr>
            </a:lvl9pPr>
          </a:lstStyle>
          <a:p>
            <a:pPr algn="ctr"/>
            <a:r>
              <a:rPr lang="en-US" altLang="zh-CN" dirty="0"/>
              <a:t>rsync -rv </a:t>
            </a:r>
            <a:r>
              <a:rPr lang="en-US" altLang="zh-CN" dirty="0" smtClean="0"/>
              <a:t>./  anders@10.0.9.111::anders</a:t>
            </a:r>
            <a:endParaRPr lang="zh-CN" altLang="en-US" dirty="0"/>
          </a:p>
        </p:txBody>
      </p:sp>
      <p:pic>
        <p:nvPicPr>
          <p:cNvPr id="22" name="图片 21"/>
          <p:cNvPicPr>
            <a:picLocks noChangeAspect="1"/>
          </p:cNvPicPr>
          <p:nvPr/>
        </p:nvPicPr>
        <p:blipFill>
          <a:blip r:embed="rId3"/>
          <a:stretch>
            <a:fillRect/>
          </a:stretch>
        </p:blipFill>
        <p:spPr>
          <a:xfrm>
            <a:off x="1122673" y="3969963"/>
            <a:ext cx="3952875" cy="419100"/>
          </a:xfrm>
          <a:prstGeom prst="rect">
            <a:avLst/>
          </a:prstGeom>
        </p:spPr>
      </p:pic>
    </p:spTree>
    <p:extLst>
      <p:ext uri="{BB962C8B-B14F-4D97-AF65-F5344CB8AC3E}">
        <p14:creationId xmlns:p14="http://schemas.microsoft.com/office/powerpoint/2010/main" val="428460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1639341"/>
            <a:ext cx="8229600" cy="4525963"/>
          </a:xfrm>
        </p:spPr>
        <p:txBody>
          <a:bodyPr/>
          <a:lstStyle/>
          <a:p>
            <a:r>
              <a:rPr lang="zh-CN" altLang="en-US" dirty="0" smtClean="0"/>
              <a:t>天文数据归档</a:t>
            </a:r>
            <a:endParaRPr lang="en-US" altLang="zh-CN" dirty="0" smtClean="0"/>
          </a:p>
          <a:p>
            <a:endParaRPr lang="en-US" altLang="zh-CN" dirty="0"/>
          </a:p>
          <a:p>
            <a:r>
              <a:rPr lang="zh-CN" altLang="en-US" dirty="0" smtClean="0"/>
              <a:t>个人文件归档，共享，备份（</a:t>
            </a:r>
            <a:r>
              <a:rPr lang="en-US" altLang="zh-CN" dirty="0" smtClean="0"/>
              <a:t>VOSPACE</a:t>
            </a:r>
            <a:r>
              <a:rPr lang="zh-CN" altLang="en-US" dirty="0" smtClean="0"/>
              <a:t>）</a:t>
            </a:r>
            <a:endParaRPr lang="en-US" altLang="zh-CN" dirty="0" smtClean="0"/>
          </a:p>
          <a:p>
            <a:endParaRPr lang="en-US" altLang="zh-CN" dirty="0"/>
          </a:p>
          <a:p>
            <a:r>
              <a:rPr lang="zh-CN" altLang="en-US" dirty="0" smtClean="0"/>
              <a:t>论文附件库（</a:t>
            </a:r>
            <a:r>
              <a:rPr lang="en-US" altLang="zh-CN" dirty="0" smtClean="0"/>
              <a:t>PAPERDATA</a:t>
            </a:r>
            <a:r>
              <a:rPr lang="zh-CN" altLang="en-US" dirty="0" smtClean="0"/>
              <a:t>）</a:t>
            </a:r>
            <a:endParaRPr lang="en-US" altLang="zh-CN" dirty="0" smtClean="0"/>
          </a:p>
          <a:p>
            <a:endParaRPr lang="en-US" altLang="zh-CN" dirty="0"/>
          </a:p>
          <a:p>
            <a:r>
              <a:rPr lang="zh-CN" altLang="en-US" dirty="0" smtClean="0"/>
              <a:t>天文数据查询与处理系统</a:t>
            </a:r>
            <a:endParaRPr lang="zh-CN" altLang="en-US" dirty="0"/>
          </a:p>
        </p:txBody>
      </p:sp>
      <p:sp>
        <p:nvSpPr>
          <p:cNvPr id="5"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云存储主要应用系统</a:t>
            </a:r>
            <a:endParaRPr lang="zh-CN" altLang="en-US" dirty="0"/>
          </a:p>
        </p:txBody>
      </p:sp>
      <p:sp>
        <p:nvSpPr>
          <p:cNvPr id="6" name="文本框 5"/>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180985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395536" y="1484784"/>
            <a:ext cx="5840511" cy="5207728"/>
          </a:xfrm>
          <a:prstGeom prst="rect">
            <a:avLst/>
          </a:prstGeom>
        </p:spPr>
      </p:pic>
      <p:pic>
        <p:nvPicPr>
          <p:cNvPr id="10" name="图片 9" descr="http://astrocloud.china-vo.org/s/2015/14120319iy9j.png"/>
          <p:cNvPicPr/>
          <p:nvPr/>
        </p:nvPicPr>
        <p:blipFill>
          <a:blip r:embed="rId3">
            <a:extLst>
              <a:ext uri="{28A0092B-C50C-407E-A947-70E740481C1C}">
                <a14:useLocalDpi xmlns:a14="http://schemas.microsoft.com/office/drawing/2010/main" val="0"/>
              </a:ext>
            </a:extLst>
          </a:blip>
          <a:srcRect/>
          <a:stretch>
            <a:fillRect/>
          </a:stretch>
        </p:blipFill>
        <p:spPr bwMode="auto">
          <a:xfrm>
            <a:off x="4878221" y="1022597"/>
            <a:ext cx="3780790" cy="5669915"/>
          </a:xfrm>
          <a:prstGeom prst="rect">
            <a:avLst/>
          </a:prstGeom>
          <a:noFill/>
          <a:ln>
            <a:noFill/>
          </a:ln>
        </p:spPr>
      </p:pic>
      <p:pic>
        <p:nvPicPr>
          <p:cNvPr id="11" name="图片 10"/>
          <p:cNvPicPr>
            <a:picLocks noChangeAspect="1"/>
          </p:cNvPicPr>
          <p:nvPr/>
        </p:nvPicPr>
        <p:blipFill>
          <a:blip r:embed="rId4"/>
          <a:stretch>
            <a:fillRect/>
          </a:stretch>
        </p:blipFill>
        <p:spPr>
          <a:xfrm>
            <a:off x="1054719" y="3429000"/>
            <a:ext cx="7591425" cy="5067300"/>
          </a:xfrm>
          <a:prstGeom prst="rect">
            <a:avLst/>
          </a:prstGeom>
        </p:spPr>
      </p:pic>
      <p:sp>
        <p:nvSpPr>
          <p:cNvPr id="7"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a:t>云存储主要应用系统</a:t>
            </a:r>
          </a:p>
        </p:txBody>
      </p:sp>
      <p:sp>
        <p:nvSpPr>
          <p:cNvPr id="8" name="文本框 7"/>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308655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主要</a:t>
            </a:r>
            <a:r>
              <a:rPr lang="zh-CN" altLang="en-US" dirty="0"/>
              <a:t>内容</a:t>
            </a:r>
          </a:p>
        </p:txBody>
      </p:sp>
      <p:sp>
        <p:nvSpPr>
          <p:cNvPr id="3" name="内容占位符 2"/>
          <p:cNvSpPr>
            <a:spLocks noGrp="1"/>
          </p:cNvSpPr>
          <p:nvPr>
            <p:ph idx="1"/>
          </p:nvPr>
        </p:nvSpPr>
        <p:spPr/>
        <p:txBody>
          <a:bodyPr/>
          <a:lstStyle/>
          <a:p>
            <a:r>
              <a:rPr lang="zh-CN" altLang="en-US" sz="2800" dirty="0" smtClean="0">
                <a:latin typeface="黑体" panose="02010609060101010101" pitchFamily="49" charset="-122"/>
                <a:ea typeface="黑体" panose="02010609060101010101" pitchFamily="49" charset="-122"/>
              </a:rPr>
              <a:t>中国虚拟天文台</a:t>
            </a:r>
            <a:endParaRPr lang="en-US" altLang="zh-CN" sz="2800" dirty="0" smtClean="0">
              <a:latin typeface="黑体" panose="02010609060101010101" pitchFamily="49" charset="-122"/>
              <a:ea typeface="黑体" panose="02010609060101010101" pitchFamily="49" charset="-122"/>
            </a:endParaRPr>
          </a:p>
          <a:p>
            <a:endParaRPr lang="en-US" altLang="zh-CN" sz="2800" dirty="0" smtClean="0"/>
          </a:p>
          <a:p>
            <a:r>
              <a:rPr lang="zh-CN" altLang="en-US" sz="2800" dirty="0" smtClean="0">
                <a:latin typeface="黑体" panose="02010609060101010101" pitchFamily="49" charset="-122"/>
                <a:ea typeface="黑体" panose="02010609060101010101" pitchFamily="49" charset="-122"/>
              </a:rPr>
              <a:t>天文云计算环境</a:t>
            </a:r>
            <a:endParaRPr lang="en-US" altLang="zh-CN" sz="2800" dirty="0" smtClean="0">
              <a:latin typeface="黑体" panose="02010609060101010101" pitchFamily="49" charset="-122"/>
              <a:ea typeface="黑体" panose="02010609060101010101" pitchFamily="49" charset="-122"/>
            </a:endParaRPr>
          </a:p>
          <a:p>
            <a:pPr lvl="1"/>
            <a:r>
              <a:rPr lang="zh-CN" altLang="en-US" sz="2400" dirty="0"/>
              <a:t>技术</a:t>
            </a:r>
            <a:r>
              <a:rPr lang="zh-CN" altLang="en-US" sz="2400" dirty="0" smtClean="0"/>
              <a:t>架构</a:t>
            </a:r>
            <a:endParaRPr lang="en-US" altLang="zh-CN" sz="2400" dirty="0" smtClean="0"/>
          </a:p>
          <a:p>
            <a:pPr lvl="1"/>
            <a:r>
              <a:rPr lang="zh-CN" altLang="en-US" sz="2400" dirty="0" smtClean="0"/>
              <a:t>网络管理</a:t>
            </a:r>
            <a:endParaRPr lang="en-US" altLang="zh-CN" sz="2400" dirty="0" smtClean="0"/>
          </a:p>
          <a:p>
            <a:pPr lvl="1"/>
            <a:r>
              <a:rPr lang="zh-CN" altLang="en-US" sz="2400" dirty="0" smtClean="0"/>
              <a:t>虚拟机管理</a:t>
            </a:r>
            <a:endParaRPr lang="en-US" altLang="zh-CN" sz="2400" dirty="0" smtClean="0"/>
          </a:p>
          <a:p>
            <a:pPr lvl="1"/>
            <a:r>
              <a:rPr lang="zh-CN" altLang="en-US" sz="2400" dirty="0" smtClean="0"/>
              <a:t>存储管理</a:t>
            </a:r>
            <a:endParaRPr lang="en-US" altLang="zh-CN" sz="2400" dirty="0" smtClean="0"/>
          </a:p>
          <a:p>
            <a:pPr lvl="1"/>
            <a:r>
              <a:rPr lang="zh-CN" altLang="en-US" sz="2400" dirty="0" smtClean="0"/>
              <a:t>应用案例</a:t>
            </a:r>
            <a:endParaRPr lang="en-US" altLang="zh-CN" sz="2400" dirty="0" smtClean="0"/>
          </a:p>
          <a:p>
            <a:pPr marL="0" lvl="1" indent="0">
              <a:buNone/>
            </a:pPr>
            <a:endParaRPr lang="en-US" altLang="zh-CN" dirty="0"/>
          </a:p>
          <a:p>
            <a:pPr marL="457200" lvl="1" indent="0">
              <a:buNone/>
            </a:pPr>
            <a:endParaRPr lang="en-US" altLang="zh-CN" sz="2400" dirty="0"/>
          </a:p>
        </p:txBody>
      </p:sp>
    </p:spTree>
    <p:extLst>
      <p:ext uri="{BB962C8B-B14F-4D97-AF65-F5344CB8AC3E}">
        <p14:creationId xmlns:p14="http://schemas.microsoft.com/office/powerpoint/2010/main" val="176317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42937" y="1484784"/>
            <a:ext cx="7858125" cy="6238875"/>
          </a:xfrm>
          <a:prstGeom prst="rect">
            <a:avLst/>
          </a:prstGeom>
        </p:spPr>
      </p:pic>
      <p:sp>
        <p:nvSpPr>
          <p:cNvPr id="5"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应用案例</a:t>
            </a:r>
            <a:r>
              <a:rPr lang="zh-CN" altLang="en-US" dirty="0" smtClean="0"/>
              <a:t>：</a:t>
            </a:r>
            <a:r>
              <a:rPr lang="zh-CN" altLang="en-US" dirty="0" smtClean="0"/>
              <a:t>天文数据查询处理</a:t>
            </a:r>
            <a:endParaRPr lang="zh-CN" altLang="en-US" dirty="0"/>
          </a:p>
        </p:txBody>
      </p:sp>
      <p:sp>
        <p:nvSpPr>
          <p:cNvPr id="6" name="文本框 5"/>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166041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应用案例：国科大天文课程教学</a:t>
            </a:r>
            <a:endParaRPr lang="zh-CN" altLang="en-US" dirty="0"/>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pic>
        <p:nvPicPr>
          <p:cNvPr id="6" name="图片 5" descr="http://www.china-vo.org/docs/images/madara-201503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22" y="1977008"/>
            <a:ext cx="4871720" cy="2385695"/>
          </a:xfrm>
          <a:prstGeom prst="rect">
            <a:avLst/>
          </a:prstGeom>
          <a:noFill/>
          <a:ln>
            <a:noFill/>
          </a:ln>
        </p:spPr>
      </p:pic>
      <p:pic>
        <p:nvPicPr>
          <p:cNvPr id="7" name="图片 6"/>
          <p:cNvPicPr>
            <a:picLocks noChangeAspect="1"/>
          </p:cNvPicPr>
          <p:nvPr/>
        </p:nvPicPr>
        <p:blipFill>
          <a:blip r:embed="rId3"/>
          <a:stretch>
            <a:fillRect/>
          </a:stretch>
        </p:blipFill>
        <p:spPr>
          <a:xfrm>
            <a:off x="1138005" y="1905000"/>
            <a:ext cx="7826474" cy="4548336"/>
          </a:xfrm>
          <a:prstGeom prst="rect">
            <a:avLst/>
          </a:prstGeom>
        </p:spPr>
      </p:pic>
    </p:spTree>
    <p:extLst>
      <p:ext uri="{BB962C8B-B14F-4D97-AF65-F5344CB8AC3E}">
        <p14:creationId xmlns:p14="http://schemas.microsoft.com/office/powerpoint/2010/main" val="237759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506" y="1844824"/>
            <a:ext cx="8026988" cy="4509717"/>
          </a:xfrm>
        </p:spPr>
      </p:pic>
      <p:sp>
        <p:nvSpPr>
          <p:cNvPr id="4" name="标题 1"/>
          <p:cNvSpPr txBox="1">
            <a:spLocks/>
          </p:cNvSpPr>
          <p:nvPr/>
        </p:nvSpPr>
        <p:spPr bwMode="auto">
          <a:xfrm>
            <a:off x="0" y="47667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zh-CN" altLang="en-US" dirty="0" smtClean="0"/>
              <a:t>应用案例：在线超新星搜寻</a:t>
            </a:r>
            <a:endParaRPr lang="zh-CN" altLang="en-US" dirty="0"/>
          </a:p>
        </p:txBody>
      </p:sp>
      <p:sp>
        <p:nvSpPr>
          <p:cNvPr id="5" name="文本框 4"/>
          <p:cNvSpPr txBox="1"/>
          <p:nvPr/>
        </p:nvSpPr>
        <p:spPr>
          <a:xfrm>
            <a:off x="-36512" y="-36095"/>
            <a:ext cx="3057247" cy="584775"/>
          </a:xfrm>
          <a:prstGeom prst="rect">
            <a:avLst/>
          </a:prstGeom>
          <a:noFill/>
        </p:spPr>
        <p:txBody>
          <a:bodyPr wrap="none" rtlCol="0">
            <a:spAutoFit/>
          </a:bodyPr>
          <a:lstStyle/>
          <a:p>
            <a:r>
              <a:rPr lang="zh-CN" altLang="en-US" sz="3200" dirty="0">
                <a:solidFill>
                  <a:schemeClr val="bg2"/>
                </a:solidFill>
                <a:latin typeface="隶书" panose="02010509060101010101" pitchFamily="49" charset="-122"/>
                <a:ea typeface="隶书" panose="02010509060101010101" pitchFamily="49" charset="-122"/>
              </a:rPr>
              <a:t>天文云计算环境</a:t>
            </a:r>
          </a:p>
        </p:txBody>
      </p:sp>
    </p:spTree>
    <p:extLst>
      <p:ext uri="{BB962C8B-B14F-4D97-AF65-F5344CB8AC3E}">
        <p14:creationId xmlns:p14="http://schemas.microsoft.com/office/powerpoint/2010/main" val="3938669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1192560"/>
          </a:xfrm>
        </p:spPr>
        <p:txBody>
          <a:bodyPr/>
          <a:lstStyle/>
          <a:p>
            <a:r>
              <a:rPr lang="en-US" dirty="0" smtClean="0"/>
              <a:t>WWT</a:t>
            </a:r>
            <a:r>
              <a:rPr lang="en-US" sz="2800" dirty="0"/>
              <a:t>:</a:t>
            </a:r>
            <a:r>
              <a:rPr lang="en-US" sz="2800" dirty="0" smtClean="0"/>
              <a:t> </a:t>
            </a:r>
            <a:r>
              <a:rPr lang="zh-CN" altLang="en-US" sz="3200" dirty="0" smtClean="0"/>
              <a:t>一站式研究和教育平台</a:t>
            </a:r>
            <a:r>
              <a:rPr lang="en-US" altLang="zh-CN" sz="3200" dirty="0" smtClean="0"/>
              <a:t/>
            </a:r>
            <a:br>
              <a:rPr lang="en-US" altLang="zh-CN" sz="3200" dirty="0" smtClean="0"/>
            </a:br>
            <a:r>
              <a:rPr lang="en-US" altLang="zh-CN" sz="2000" dirty="0" smtClean="0"/>
              <a:t>WWT, one-stop research/education platform</a:t>
            </a:r>
            <a:endParaRPr lang="en-US" sz="3200" dirty="0"/>
          </a:p>
        </p:txBody>
      </p:sp>
      <p:sp>
        <p:nvSpPr>
          <p:cNvPr id="3" name="Content Placeholder 2"/>
          <p:cNvSpPr>
            <a:spLocks noGrp="1"/>
          </p:cNvSpPr>
          <p:nvPr>
            <p:ph idx="1"/>
          </p:nvPr>
        </p:nvSpPr>
        <p:spPr>
          <a:xfrm>
            <a:off x="467544" y="1754560"/>
            <a:ext cx="7776864" cy="4525963"/>
          </a:xfrm>
        </p:spPr>
        <p:txBody>
          <a:bodyPr/>
          <a:lstStyle/>
          <a:p>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68760"/>
            <a:ext cx="8310562"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38162" y="2411760"/>
            <a:ext cx="1295400" cy="633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Seamlessly explore  imagery from the best ground- and space-based telescopes in the world</a:t>
            </a:r>
          </a:p>
        </p:txBody>
      </p:sp>
      <p:sp>
        <p:nvSpPr>
          <p:cNvPr id="6" name="Rounded Rectangle 5"/>
          <p:cNvSpPr/>
          <p:nvPr/>
        </p:nvSpPr>
        <p:spPr>
          <a:xfrm>
            <a:off x="1909762" y="2564160"/>
            <a:ext cx="990600" cy="315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Expert led tours of the Universe</a:t>
            </a:r>
          </a:p>
        </p:txBody>
      </p:sp>
      <p:sp>
        <p:nvSpPr>
          <p:cNvPr id="7" name="Rounded Rectangle 6"/>
          <p:cNvSpPr/>
          <p:nvPr/>
        </p:nvSpPr>
        <p:spPr>
          <a:xfrm>
            <a:off x="614362" y="4621560"/>
            <a:ext cx="129540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Much more than “just” the sky at night! 3D features can take you to other planets, stars, and galaxies</a:t>
            </a:r>
          </a:p>
        </p:txBody>
      </p:sp>
      <p:sp>
        <p:nvSpPr>
          <p:cNvPr id="8" name="Rounded Rectangle 7"/>
          <p:cNvSpPr/>
          <p:nvPr/>
        </p:nvSpPr>
        <p:spPr>
          <a:xfrm>
            <a:off x="2343150" y="4011960"/>
            <a:ext cx="1447800" cy="4905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Finder Scope links to Wikipedia, publications, and data, so you can learn more</a:t>
            </a:r>
          </a:p>
        </p:txBody>
      </p:sp>
      <p:sp>
        <p:nvSpPr>
          <p:cNvPr id="9" name="Rounded Rectangle 8"/>
          <p:cNvSpPr/>
          <p:nvPr/>
        </p:nvSpPr>
        <p:spPr>
          <a:xfrm>
            <a:off x="7167562" y="2330798"/>
            <a:ext cx="1371600" cy="4619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View and compare imagery from across the electromagnetic spectrum</a:t>
            </a:r>
          </a:p>
        </p:txBody>
      </p:sp>
      <p:sp>
        <p:nvSpPr>
          <p:cNvPr id="10" name="Rounded Rectangle 9"/>
          <p:cNvSpPr/>
          <p:nvPr/>
        </p:nvSpPr>
        <p:spPr>
          <a:xfrm>
            <a:off x="7243762" y="5154960"/>
            <a:ext cx="1219200" cy="3381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Context globe shows where you’re looking</a:t>
            </a:r>
          </a:p>
        </p:txBody>
      </p:sp>
      <p:sp>
        <p:nvSpPr>
          <p:cNvPr id="11" name="Rounded Rectangle 10"/>
          <p:cNvSpPr/>
          <p:nvPr/>
        </p:nvSpPr>
        <p:spPr>
          <a:xfrm>
            <a:off x="7243762" y="4621560"/>
            <a:ext cx="12192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Context bar shows items of interest in current field of view</a:t>
            </a:r>
          </a:p>
        </p:txBody>
      </p:sp>
      <p:sp>
        <p:nvSpPr>
          <p:cNvPr id="12" name="Rounded Rectangle 11"/>
          <p:cNvSpPr/>
          <p:nvPr/>
        </p:nvSpPr>
        <p:spPr>
          <a:xfrm>
            <a:off x="7167562" y="2868960"/>
            <a:ext cx="1371600" cy="387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Control time to study how the night sky changes</a:t>
            </a:r>
          </a:p>
        </p:txBody>
      </p:sp>
      <p:cxnSp>
        <p:nvCxnSpPr>
          <p:cNvPr id="13" name="Straight Arrow Connector 12"/>
          <p:cNvCxnSpPr/>
          <p:nvPr/>
        </p:nvCxnSpPr>
        <p:spPr>
          <a:xfrm flipV="1">
            <a:off x="1262062" y="1649760"/>
            <a:ext cx="419100" cy="7620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343150" y="1573560"/>
            <a:ext cx="61912" cy="912813"/>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flipH="1">
            <a:off x="847725" y="5307360"/>
            <a:ext cx="414337" cy="6096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033962" y="1649760"/>
            <a:ext cx="2133600" cy="1395413"/>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flipH="1">
            <a:off x="5414962" y="4850160"/>
            <a:ext cx="1828800" cy="11430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p:cNvCxnSpPr>
          <p:nvPr/>
        </p:nvCxnSpPr>
        <p:spPr>
          <a:xfrm flipH="1">
            <a:off x="7548562" y="5493098"/>
            <a:ext cx="304800" cy="423862"/>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24600" y="6526560"/>
            <a:ext cx="2286000" cy="246221"/>
          </a:xfrm>
          <a:prstGeom prst="rect">
            <a:avLst/>
          </a:prstGeom>
          <a:noFill/>
        </p:spPr>
        <p:txBody>
          <a:bodyPr wrap="square" rtlCol="0">
            <a:spAutoFit/>
          </a:bodyPr>
          <a:lstStyle/>
          <a:p>
            <a:pPr algn="r"/>
            <a:r>
              <a:rPr lang="en-US" sz="1000" i="1" dirty="0" smtClean="0"/>
              <a:t>Courtesy of Alyssa Goodman</a:t>
            </a:r>
            <a:endParaRPr lang="en-US" sz="1600" i="1" dirty="0"/>
          </a:p>
        </p:txBody>
      </p:sp>
    </p:spTree>
    <p:extLst>
      <p:ext uri="{BB962C8B-B14F-4D97-AF65-F5344CB8AC3E}">
        <p14:creationId xmlns:p14="http://schemas.microsoft.com/office/powerpoint/2010/main" val="120648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en-US" altLang="zh-CN" sz="4400" dirty="0" smtClean="0"/>
              <a:t>Thank You!</a:t>
            </a:r>
            <a:endParaRPr lang="zh-CN" altLang="en-US" sz="4400" dirty="0"/>
          </a:p>
        </p:txBody>
      </p:sp>
      <p:pic>
        <p:nvPicPr>
          <p:cNvPr id="6" name="图片占位符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2489" y="1700808"/>
            <a:ext cx="5827222"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293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天文大数据背后的英雄</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Picture 4">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1648200"/>
            <a:ext cx="3168352" cy="178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47865" y="1836570"/>
            <a:ext cx="3217548" cy="241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514" y="4891955"/>
            <a:ext cx="3208849" cy="111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8268" y="4249731"/>
            <a:ext cx="2915638" cy="203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762" y="1595778"/>
            <a:ext cx="2721598" cy="21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Rendering of ATST at the Reber site, looking nor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735" y="3690555"/>
            <a:ext cx="2374056" cy="177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1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天文大数据背后的英雄</a:t>
            </a:r>
          </a:p>
        </p:txBody>
      </p:sp>
      <p:pic>
        <p:nvPicPr>
          <p:cNvPr id="12" name="Picture 5" descr="081016_lamost_0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319" y="1579281"/>
            <a:ext cx="3925649" cy="26185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470" y="1579281"/>
            <a:ext cx="3503966" cy="2545134"/>
          </a:xfrm>
          <a:prstGeom prst="rect">
            <a:avLst/>
          </a:prstGeom>
          <a:ln>
            <a:noFill/>
          </a:ln>
          <a:effectLst>
            <a:outerShdw blurRad="292100" dist="139700" dir="2700000" algn="tl" rotWithShape="0">
              <a:srgbClr val="333333">
                <a:alpha val="65000"/>
              </a:srgbClr>
            </a:outerShdw>
          </a:effectLst>
        </p:spPr>
      </p:pic>
      <p:pic>
        <p:nvPicPr>
          <p:cNvPr id="17" name="Picture 7" descr="hxmt-background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31" y="4221088"/>
            <a:ext cx="3182105" cy="2490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descr="ast3-2008051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8699" y="4192807"/>
            <a:ext cx="3027677" cy="2548561"/>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11488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endParaRPr lang="zh-CN" altLang="en-US" smtClean="0"/>
          </a:p>
        </p:txBody>
      </p:sp>
      <p:sp>
        <p:nvSpPr>
          <p:cNvPr id="31747" name="Rectangle 3"/>
          <p:cNvSpPr>
            <a:spLocks noGrp="1"/>
          </p:cNvSpPr>
          <p:nvPr>
            <p:ph type="body" idx="1"/>
          </p:nvPr>
        </p:nvSpPr>
        <p:spPr/>
        <p:txBody>
          <a:bodyPr/>
          <a:lstStyle/>
          <a:p>
            <a:endParaRPr lang="zh-CN" altLang="en-US" smtClean="0"/>
          </a:p>
        </p:txBody>
      </p:sp>
      <p:grpSp>
        <p:nvGrpSpPr>
          <p:cNvPr id="2" name="Group 13"/>
          <p:cNvGrpSpPr>
            <a:grpSpLocks/>
          </p:cNvGrpSpPr>
          <p:nvPr/>
        </p:nvGrpSpPr>
        <p:grpSpPr bwMode="auto">
          <a:xfrm>
            <a:off x="6350" y="6350"/>
            <a:ext cx="9144000" cy="6858000"/>
            <a:chOff x="0" y="0"/>
            <a:chExt cx="9144000" cy="6858000"/>
          </a:xfrm>
          <a:noFill/>
        </p:grpSpPr>
        <p:pic>
          <p:nvPicPr>
            <p:cNvPr id="58371" name="Picture 5" descr="gw-IMG_0004.JPG"/>
            <p:cNvPicPr>
              <a:picLocks noChangeAspect="1"/>
            </p:cNvPicPr>
            <p:nvPr/>
          </p:nvPicPr>
          <p:blipFill>
            <a:blip r:embed="rId2" cstate="print"/>
            <a:srcRect/>
            <a:stretch>
              <a:fillRect/>
            </a:stretch>
          </p:blipFill>
          <p:spPr bwMode="auto">
            <a:xfrm>
              <a:off x="0" y="0"/>
              <a:ext cx="9144000" cy="6858000"/>
            </a:xfrm>
            <a:prstGeom prst="rect">
              <a:avLst/>
            </a:prstGeom>
            <a:grpFill/>
            <a:ln w="9525">
              <a:noFill/>
              <a:miter lim="800000"/>
              <a:headEnd/>
              <a:tailEnd/>
            </a:ln>
          </p:spPr>
        </p:pic>
        <p:sp>
          <p:nvSpPr>
            <p:cNvPr id="10" name="Content Placeholder 2"/>
            <p:cNvSpPr txBox="1">
              <a:spLocks/>
            </p:cNvSpPr>
            <p:nvPr/>
          </p:nvSpPr>
          <p:spPr bwMode="auto">
            <a:xfrm>
              <a:off x="1469306" y="1478434"/>
              <a:ext cx="6248400" cy="1143000"/>
            </a:xfrm>
            <a:prstGeom prst="rect">
              <a:avLst/>
            </a:prstGeom>
            <a:grpFill/>
            <a:ln w="9525">
              <a:noFill/>
              <a:miter lim="800000"/>
              <a:headEnd/>
              <a:tailEnd/>
            </a:ln>
          </p:spPr>
          <p:txBody>
            <a:bodyPr/>
            <a:lstStyle/>
            <a:p>
              <a:pPr marL="342900" indent="-342900" algn="ctr" fontAlgn="auto">
                <a:spcBef>
                  <a:spcPct val="20000"/>
                </a:spcBef>
                <a:spcAft>
                  <a:spcPts val="0"/>
                </a:spcAft>
                <a:defRPr/>
              </a:pPr>
              <a:r>
                <a:rPr lang="en-US" sz="7200" b="1" kern="0" dirty="0">
                  <a:solidFill>
                    <a:schemeClr val="bg1">
                      <a:lumMod val="85000"/>
                    </a:schemeClr>
                  </a:solidFill>
                  <a:effectLst>
                    <a:outerShdw blurRad="38100" dist="38100" dir="2700000" algn="tl">
                      <a:srgbClr val="000000">
                        <a:alpha val="43137"/>
                      </a:srgbClr>
                    </a:outerShdw>
                  </a:effectLst>
                  <a:latin typeface="+mn-lt"/>
                  <a:ea typeface="+mn-ea"/>
                </a:rPr>
                <a:t>Data</a:t>
              </a:r>
            </a:p>
          </p:txBody>
        </p:sp>
      </p:grpSp>
      <p:grpSp>
        <p:nvGrpSpPr>
          <p:cNvPr id="4" name="组合 3"/>
          <p:cNvGrpSpPr/>
          <p:nvPr/>
        </p:nvGrpSpPr>
        <p:grpSpPr>
          <a:xfrm>
            <a:off x="1655506" y="2996952"/>
            <a:ext cx="6105525" cy="2035969"/>
            <a:chOff x="1655506" y="2996952"/>
            <a:chExt cx="6105525" cy="2035969"/>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506" y="2996952"/>
              <a:ext cx="6105525" cy="1743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27784" y="4725144"/>
              <a:ext cx="4814138" cy="307777"/>
            </a:xfrm>
            <a:prstGeom prst="rect">
              <a:avLst/>
            </a:prstGeom>
            <a:noFill/>
          </p:spPr>
          <p:txBody>
            <a:bodyPr wrap="none" rtlCol="0">
              <a:spAutoFit/>
            </a:bodyPr>
            <a:lstStyle/>
            <a:p>
              <a:r>
                <a:rPr lang="en-US" altLang="zh-CN" sz="1400" i="1" dirty="0">
                  <a:solidFill>
                    <a:schemeClr val="bg1"/>
                  </a:solidFill>
                </a:rPr>
                <a:t>Data challenges of time domain astronomy (Graham et al. 2012)</a:t>
              </a:r>
              <a:endParaRPr lang="zh-CN" altLang="en-US" sz="1400" i="1" dirty="0">
                <a:solidFill>
                  <a:schemeClr val="bg1"/>
                </a:solidFill>
              </a:endParaRPr>
            </a:p>
          </p:txBody>
        </p:sp>
      </p:grpSp>
      <p:sp>
        <p:nvSpPr>
          <p:cNvPr id="5" name="文本框 4"/>
          <p:cNvSpPr txBox="1"/>
          <p:nvPr/>
        </p:nvSpPr>
        <p:spPr>
          <a:xfrm>
            <a:off x="683568" y="1668864"/>
            <a:ext cx="7920880" cy="3785652"/>
          </a:xfrm>
          <a:prstGeom prst="rect">
            <a:avLst/>
          </a:prstGeom>
          <a:solidFill>
            <a:schemeClr val="bg1"/>
          </a:solidFill>
          <a:ln w="28575">
            <a:solidFill>
              <a:srgbClr val="00B0F0"/>
            </a:solidFill>
          </a:ln>
        </p:spPr>
        <p:txBody>
          <a:bodyPr wrap="square" rtlCol="0">
            <a:spAutoFit/>
          </a:bodyPr>
          <a:lstStyle/>
          <a:p>
            <a:r>
              <a:rPr lang="zh-CN" altLang="en-US" dirty="0" smtClean="0"/>
              <a:t>信息技术不仅仅应对于数据量的急剧增长，而是贯穿于望远镜的整个生命周期及实测天文研究的整个过程：</a:t>
            </a:r>
            <a:endParaRPr lang="en-US" altLang="zh-CN" dirty="0" smtClean="0"/>
          </a:p>
          <a:p>
            <a:endParaRPr lang="en-US" altLang="zh-CN" dirty="0" smtClean="0"/>
          </a:p>
          <a:p>
            <a:pPr marL="457200" indent="-457200">
              <a:buAutoNum type="arabicPeriod"/>
            </a:pPr>
            <a:r>
              <a:rPr lang="zh-CN" altLang="en-US" dirty="0" smtClean="0"/>
              <a:t>观测提案的收集</a:t>
            </a:r>
            <a:endParaRPr lang="en-US" altLang="zh-CN" dirty="0" smtClean="0"/>
          </a:p>
          <a:p>
            <a:pPr marL="457200" indent="-457200">
              <a:buAutoNum type="arabicPeriod"/>
            </a:pPr>
            <a:r>
              <a:rPr lang="zh-CN" altLang="en-US" dirty="0" smtClean="0"/>
              <a:t>观测时间的申请分配</a:t>
            </a:r>
            <a:endParaRPr lang="en-US" altLang="zh-CN" dirty="0" smtClean="0"/>
          </a:p>
          <a:p>
            <a:pPr marL="457200" indent="-457200">
              <a:buAutoNum type="arabicPeriod"/>
            </a:pPr>
            <a:r>
              <a:rPr lang="zh-CN" altLang="en-US" dirty="0" smtClean="0"/>
              <a:t>观测数据的采集与管理</a:t>
            </a:r>
            <a:endParaRPr lang="en-US" altLang="zh-CN" dirty="0" smtClean="0"/>
          </a:p>
          <a:p>
            <a:pPr marL="457200" indent="-457200">
              <a:buAutoNum type="arabicPeriod"/>
            </a:pPr>
            <a:r>
              <a:rPr lang="zh-CN" altLang="en-US" dirty="0" smtClean="0"/>
              <a:t>观测数据的归档与发布</a:t>
            </a:r>
            <a:endParaRPr lang="en-US" altLang="zh-CN" dirty="0" smtClean="0"/>
          </a:p>
          <a:p>
            <a:pPr marL="457200" indent="-457200">
              <a:buAutoNum type="arabicPeriod"/>
            </a:pPr>
            <a:r>
              <a:rPr lang="zh-CN" altLang="en-US" dirty="0" smtClean="0"/>
              <a:t>海量数据的传输，分析处理，可视化</a:t>
            </a:r>
            <a:endParaRPr lang="en-US" altLang="zh-CN" dirty="0" smtClean="0"/>
          </a:p>
          <a:p>
            <a:pPr marL="457200" indent="-457200">
              <a:buAutoNum type="arabicPeriod"/>
            </a:pPr>
            <a:r>
              <a:rPr lang="zh-CN" altLang="en-US" dirty="0" smtClean="0"/>
              <a:t>科学成果的发布管理</a:t>
            </a:r>
            <a:endParaRPr lang="en-US" altLang="zh-CN" dirty="0" smtClean="0"/>
          </a:p>
          <a:p>
            <a:r>
              <a:rPr lang="en-US" altLang="zh-CN" dirty="0" smtClean="0"/>
              <a:t>……</a:t>
            </a:r>
          </a:p>
        </p:txBody>
      </p:sp>
    </p:spTree>
    <p:extLst>
      <p:ext uri="{BB962C8B-B14F-4D97-AF65-F5344CB8AC3E}">
        <p14:creationId xmlns:p14="http://schemas.microsoft.com/office/powerpoint/2010/main" val="342292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虚拟天文台</a:t>
            </a:r>
            <a:r>
              <a:rPr lang="en-US" altLang="zh-CN" dirty="0" smtClean="0"/>
              <a:t>(VO)</a:t>
            </a:r>
            <a:endParaRPr lang="zh-CN" altLang="en-US" dirty="0"/>
          </a:p>
        </p:txBody>
      </p:sp>
      <p:sp>
        <p:nvSpPr>
          <p:cNvPr id="6146" name="Rectangle 3"/>
          <p:cNvSpPr>
            <a:spLocks noGrp="1" noChangeArrowheads="1"/>
          </p:cNvSpPr>
          <p:nvPr>
            <p:ph idx="1"/>
          </p:nvPr>
        </p:nvSpPr>
        <p:spPr>
          <a:xfrm>
            <a:off x="467544" y="1628800"/>
            <a:ext cx="7776864" cy="3127010"/>
          </a:xfrm>
        </p:spPr>
        <p:txBody>
          <a:bodyPr lIns="0" tIns="0" rIns="0" bIns="0">
            <a:spAutoFit/>
          </a:bodyPr>
          <a:lstStyle/>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Virtual Observatory (VO) is a data-intensively online astronomical research and education environment, taking advantages of advanced information technologies to achieve seamless, global access to astronomical information. </a:t>
            </a:r>
          </a:p>
          <a:p>
            <a:pPr marL="831805" lvl="1"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zh-CN" altLang="en-US" sz="1600" dirty="0">
                <a:ea typeface="楷体_GB2312" pitchFamily="49" charset="-122"/>
              </a:rPr>
              <a:t>虚拟天文台是通过</a:t>
            </a:r>
            <a:r>
              <a:rPr lang="zh-CN" altLang="en-US" sz="1600" dirty="0">
                <a:solidFill>
                  <a:srgbClr val="FF0000"/>
                </a:solidFill>
                <a:ea typeface="楷体_GB2312" pitchFamily="49" charset="-122"/>
              </a:rPr>
              <a:t>先进的信息技术</a:t>
            </a:r>
            <a:r>
              <a:rPr lang="zh-CN" altLang="en-US" sz="1600" dirty="0">
                <a:ea typeface="楷体_GB2312" pitchFamily="49" charset="-122"/>
              </a:rPr>
              <a:t>将</a:t>
            </a:r>
            <a:r>
              <a:rPr lang="zh-CN" altLang="en-US" sz="1600" dirty="0">
                <a:solidFill>
                  <a:srgbClr val="FF0000"/>
                </a:solidFill>
                <a:ea typeface="楷体_GB2312" pitchFamily="49" charset="-122"/>
              </a:rPr>
              <a:t>全球范围</a:t>
            </a:r>
            <a:r>
              <a:rPr lang="zh-CN" altLang="en-US" sz="1600" dirty="0">
                <a:ea typeface="楷体_GB2312" pitchFamily="49" charset="-122"/>
              </a:rPr>
              <a:t>内的研究资源</a:t>
            </a:r>
            <a:r>
              <a:rPr lang="zh-CN" altLang="en-US" sz="1600" dirty="0">
                <a:solidFill>
                  <a:srgbClr val="FF0000"/>
                </a:solidFill>
                <a:ea typeface="楷体_GB2312" pitchFamily="49" charset="-122"/>
              </a:rPr>
              <a:t>无缝透明</a:t>
            </a:r>
            <a:r>
              <a:rPr lang="zh-CN" altLang="en-US" sz="1600" dirty="0">
                <a:ea typeface="楷体_GB2312" pitchFamily="49" charset="-122"/>
              </a:rPr>
              <a:t>连接在一起形成的</a:t>
            </a:r>
            <a:r>
              <a:rPr lang="zh-CN" altLang="en-US" sz="1600" dirty="0">
                <a:solidFill>
                  <a:srgbClr val="FF0000"/>
                </a:solidFill>
                <a:ea typeface="楷体_GB2312" pitchFamily="49" charset="-122"/>
              </a:rPr>
              <a:t>数据密集型</a:t>
            </a:r>
            <a:r>
              <a:rPr lang="zh-CN" altLang="en-US" sz="1600" dirty="0">
                <a:ea typeface="楷体_GB2312" pitchFamily="49" charset="-122"/>
              </a:rPr>
              <a:t>网络化天文研究与科普教育平台。</a:t>
            </a:r>
            <a:r>
              <a:rPr lang="zh-CN" altLang="en-US" sz="1600" dirty="0"/>
              <a:t>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2000" dirty="0" smtClean="0"/>
              <a:t>The Virtual Observatory (VO) aims to provide a research environment that will open up new possibilities for scientific research based on </a:t>
            </a:r>
            <a:r>
              <a:rPr lang="en-US" altLang="zh-CN" sz="2000" dirty="0" smtClean="0">
                <a:solidFill>
                  <a:srgbClr val="FF0000"/>
                </a:solidFill>
              </a:rPr>
              <a:t>data discovery, efficient data access, and interoperability.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International Virtual Observatory </a:t>
            </a:r>
            <a:r>
              <a:rPr lang="en-GB" altLang="zh-CN" sz="2000" dirty="0" smtClean="0"/>
              <a:t>Alliance</a:t>
            </a:r>
            <a:endParaRPr lang="en-US" altLang="zh-CN" sz="2000" dirty="0" smtClean="0">
              <a:solidFill>
                <a:srgbClr val="FF0000"/>
              </a:solidFill>
            </a:endParaRPr>
          </a:p>
        </p:txBody>
      </p:sp>
      <p:pic>
        <p:nvPicPr>
          <p:cNvPr id="6" name="Picture 2" descr="memb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1781" y="4426125"/>
            <a:ext cx="3394675" cy="2395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1600" y="4869160"/>
            <a:ext cx="4320479" cy="1384995"/>
          </a:xfrm>
          <a:prstGeom prst="rect">
            <a:avLst/>
          </a:prstGeom>
          <a:noFill/>
        </p:spPr>
        <p:txBody>
          <a:bodyPr wrap="square" rtlCol="0">
            <a:spAutoFit/>
          </a:bodyPr>
          <a:lstStyle/>
          <a:p>
            <a:pPr marL="0" lvl="1"/>
            <a:r>
              <a:rPr lang="en-US" altLang="zh-CN" sz="1400" dirty="0" smtClean="0">
                <a:solidFill>
                  <a:srgbClr val="FF0000"/>
                </a:solidFill>
              </a:rPr>
              <a:t>--"</a:t>
            </a:r>
            <a:r>
              <a:rPr lang="en-US" altLang="zh-CN" sz="1400" dirty="0">
                <a:solidFill>
                  <a:srgbClr val="FF0000"/>
                </a:solidFill>
              </a:rPr>
              <a:t>facilitate the international coordination and collaboration necessary for the development and deployment of the tools, systems and organizational structures necessary to enable the international utilization of astronomical archives as an integrated and interoperating virtual observatory</a:t>
            </a:r>
            <a:r>
              <a:rPr lang="en-US" altLang="zh-CN" sz="1400" dirty="0" smtClean="0">
                <a:solidFill>
                  <a:srgbClr val="FF0000"/>
                </a:solidFill>
              </a:rPr>
              <a:t>."</a:t>
            </a:r>
            <a:endParaRPr lang="en-US" altLang="zh-CN" sz="1400" dirty="0">
              <a:solidFill>
                <a:srgbClr val="FF0000"/>
              </a:solidFill>
            </a:endParaRPr>
          </a:p>
        </p:txBody>
      </p:sp>
    </p:spTree>
    <p:extLst>
      <p:ext uri="{BB962C8B-B14F-4D97-AF65-F5344CB8AC3E}">
        <p14:creationId xmlns:p14="http://schemas.microsoft.com/office/powerpoint/2010/main" val="73992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r>
              <a:rPr lang="en-US" altLang="zh-CN" dirty="0" smtClean="0"/>
              <a:t>China-VO</a:t>
            </a:r>
          </a:p>
        </p:txBody>
      </p:sp>
      <p:sp>
        <p:nvSpPr>
          <p:cNvPr id="44035" name="Rectangle 3"/>
          <p:cNvSpPr>
            <a:spLocks noGrp="1"/>
          </p:cNvSpPr>
          <p:nvPr>
            <p:ph type="body" idx="1"/>
          </p:nvPr>
        </p:nvSpPr>
        <p:spPr>
          <a:xfrm>
            <a:off x="468313" y="1628775"/>
            <a:ext cx="8229600" cy="4525963"/>
          </a:xfrm>
        </p:spPr>
        <p:txBody>
          <a:bodyPr/>
          <a:lstStyle/>
          <a:p>
            <a:pPr>
              <a:lnSpc>
                <a:spcPct val="90000"/>
              </a:lnSpc>
            </a:pPr>
            <a:r>
              <a:rPr lang="en-GB" altLang="zh-CN" sz="2000" dirty="0"/>
              <a:t>Virtual Observatory (VO) is a data-intensively online astronomical research and education environment, taking advantages of advanced information technologies to achieve seamless, global access to astronomical information. </a:t>
            </a:r>
          </a:p>
          <a:p>
            <a:pPr>
              <a:lnSpc>
                <a:spcPct val="90000"/>
              </a:lnSpc>
            </a:pPr>
            <a:r>
              <a:rPr lang="en-US" altLang="zh-CN" sz="2000" dirty="0" smtClean="0"/>
              <a:t>Chinese </a:t>
            </a:r>
            <a:r>
              <a:rPr lang="en-US" altLang="zh-CN" sz="2000" dirty="0"/>
              <a:t>Virtual Observatory (China-VO) is the national VO project in China initiated in 2002 by Chinese astronomical community leading by National Astronomical Observatories, Chinese Academy of Sciences. </a:t>
            </a:r>
          </a:p>
          <a:p>
            <a:pPr>
              <a:lnSpc>
                <a:spcPct val="90000"/>
              </a:lnSpc>
            </a:pPr>
            <a:r>
              <a:rPr lang="en-US" altLang="zh-CN" sz="2000" dirty="0" smtClean="0"/>
              <a:t>China-VO </a:t>
            </a:r>
            <a:r>
              <a:rPr lang="en-US" altLang="zh-CN" sz="2000" dirty="0"/>
              <a:t>became a member of the IVOA with the recommendation of Dr. Jim Gray</a:t>
            </a:r>
          </a:p>
          <a:p>
            <a:pPr>
              <a:lnSpc>
                <a:spcPct val="90000"/>
              </a:lnSpc>
            </a:pPr>
            <a:endParaRPr lang="en-US" altLang="zh-CN" sz="2000" dirty="0"/>
          </a:p>
        </p:txBody>
      </p:sp>
      <p:sp>
        <p:nvSpPr>
          <p:cNvPr id="4" name="Rectangle 3"/>
          <p:cNvSpPr txBox="1">
            <a:spLocks noChangeArrowheads="1"/>
          </p:cNvSpPr>
          <p:nvPr/>
        </p:nvSpPr>
        <p:spPr bwMode="auto">
          <a:xfrm>
            <a:off x="1115616" y="4509120"/>
            <a:ext cx="7128792" cy="2016224"/>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dirty="0" smtClean="0">
                <a:ea typeface="宋体" charset="-122"/>
              </a:rPr>
              <a:t>China-VO Platform </a:t>
            </a:r>
          </a:p>
          <a:p>
            <a:r>
              <a:rPr lang="en-US" altLang="zh-CN" sz="2000" dirty="0" smtClean="0">
                <a:ea typeface="宋体" charset="-122"/>
              </a:rPr>
              <a:t>Unified Access to On-line Astronomical Resources and Services </a:t>
            </a:r>
          </a:p>
          <a:p>
            <a:r>
              <a:rPr lang="en-US" altLang="zh-CN" sz="2000" dirty="0" smtClean="0">
                <a:ea typeface="宋体" charset="-122"/>
              </a:rPr>
              <a:t>VO-ready Projects and Facilities </a:t>
            </a:r>
          </a:p>
          <a:p>
            <a:r>
              <a:rPr lang="en-US" altLang="zh-CN" sz="2000" dirty="0" smtClean="0">
                <a:ea typeface="宋体" charset="-122"/>
              </a:rPr>
              <a:t>VO-based Astronomical Research Activities </a:t>
            </a:r>
          </a:p>
          <a:p>
            <a:r>
              <a:rPr lang="en-US" altLang="zh-CN" sz="2000" dirty="0" smtClean="0">
                <a:ea typeface="宋体" charset="-122"/>
              </a:rPr>
              <a:t>VO-based Public Education </a:t>
            </a:r>
            <a:endParaRPr lang="en-US" altLang="zh-CN" sz="2000" dirty="0">
              <a:ea typeface="宋体" charset="-122"/>
            </a:endParaRPr>
          </a:p>
        </p:txBody>
      </p:sp>
      <p:sp>
        <p:nvSpPr>
          <p:cNvPr id="2" name="矩形 1"/>
          <p:cNvSpPr/>
          <p:nvPr/>
        </p:nvSpPr>
        <p:spPr>
          <a:xfrm>
            <a:off x="3779912" y="4293096"/>
            <a:ext cx="1997663" cy="461665"/>
          </a:xfrm>
          <a:prstGeom prst="rect">
            <a:avLst/>
          </a:prstGeom>
          <a:solidFill>
            <a:srgbClr val="003366"/>
          </a:solidFill>
        </p:spPr>
        <p:txBody>
          <a:bodyPr wrap="none">
            <a:spAutoFit/>
          </a:bodyPr>
          <a:lstStyle/>
          <a:p>
            <a:r>
              <a:rPr lang="en-US" altLang="zh-CN" dirty="0">
                <a:solidFill>
                  <a:schemeClr val="bg1"/>
                </a:solidFill>
                <a:ea typeface="宋体" charset="-122"/>
              </a:rPr>
              <a:t>R&amp;D Focuses </a:t>
            </a:r>
            <a:endParaRPr lang="zh-CN" altLang="en-US" dirty="0">
              <a:solidFill>
                <a:schemeClr val="bg1"/>
              </a:solidFill>
            </a:endParaRPr>
          </a:p>
        </p:txBody>
      </p:sp>
    </p:spTree>
    <p:extLst>
      <p:ext uri="{BB962C8B-B14F-4D97-AF65-F5344CB8AC3E}">
        <p14:creationId xmlns:p14="http://schemas.microsoft.com/office/powerpoint/2010/main" val="3786765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China-VO</a:t>
            </a:r>
            <a:r>
              <a:rPr lang="zh-CN" altLang="en-US" dirty="0" smtClean="0"/>
              <a:t>与云计算</a:t>
            </a:r>
            <a:endParaRPr lang="zh-CN" altLang="en-US" dirty="0"/>
          </a:p>
        </p:txBody>
      </p:sp>
      <p:sp>
        <p:nvSpPr>
          <p:cNvPr id="3" name="内容占位符 2"/>
          <p:cNvSpPr>
            <a:spLocks noGrp="1"/>
          </p:cNvSpPr>
          <p:nvPr>
            <p:ph idx="1"/>
          </p:nvPr>
        </p:nvSpPr>
        <p:spPr/>
        <p:txBody>
          <a:bodyPr/>
          <a:lstStyle/>
          <a:p>
            <a:r>
              <a:rPr lang="zh-CN" altLang="en-US" dirty="0" smtClean="0"/>
              <a:t>云计算：</a:t>
            </a:r>
            <a:endParaRPr lang="en-US" altLang="zh-CN" dirty="0" smtClean="0"/>
          </a:p>
          <a:p>
            <a:pPr marL="457200" lvl="1" indent="0">
              <a:buNone/>
            </a:pPr>
            <a:r>
              <a:rPr lang="en-US" altLang="zh-CN" dirty="0"/>
              <a:t> </a:t>
            </a:r>
            <a:r>
              <a:rPr lang="en-US" altLang="zh-CN" dirty="0" smtClean="0"/>
              <a:t>   </a:t>
            </a:r>
            <a:r>
              <a:rPr lang="zh-CN" altLang="en-US" dirty="0" smtClean="0"/>
              <a:t>通过网络与虚拟化，为用户提供按需定制的</a:t>
            </a:r>
            <a:r>
              <a:rPr lang="en-US" altLang="zh-CN" dirty="0" smtClean="0"/>
              <a:t>IT</a:t>
            </a:r>
            <a:r>
              <a:rPr lang="zh-CN" altLang="en-US" dirty="0" smtClean="0"/>
              <a:t>服务</a:t>
            </a:r>
            <a:endParaRPr lang="zh-CN" altLang="en-US" dirty="0"/>
          </a:p>
        </p:txBody>
      </p:sp>
      <p:pic>
        <p:nvPicPr>
          <p:cNvPr id="4" name="内容占位符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051720" y="1628800"/>
            <a:ext cx="5946283" cy="510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08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2"/>
          <a:stretch>
            <a:fillRect/>
          </a:stretch>
        </p:blipFill>
        <p:spPr>
          <a:xfrm>
            <a:off x="-204299" y="-27384"/>
            <a:ext cx="9384811" cy="6885384"/>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2340768" y="-603448"/>
            <a:ext cx="14066680" cy="7560840"/>
          </a:xfrm>
          <a:prstGeom prst="rect">
            <a:avLst/>
          </a:prstGeom>
        </p:spPr>
      </p:pic>
      <p:sp>
        <p:nvSpPr>
          <p:cNvPr id="6" name="文本框 5"/>
          <p:cNvSpPr txBox="1"/>
          <p:nvPr/>
        </p:nvSpPr>
        <p:spPr>
          <a:xfrm>
            <a:off x="251520" y="1719660"/>
            <a:ext cx="7571303" cy="584775"/>
          </a:xfrm>
          <a:prstGeom prst="rect">
            <a:avLst/>
          </a:prstGeom>
          <a:noFill/>
          <a:ln w="28575">
            <a:solidFill>
              <a:srgbClr val="0000FF"/>
            </a:solidFill>
          </a:ln>
        </p:spPr>
        <p:txBody>
          <a:bodyPr wrap="none" rtlCol="0">
            <a:spAutoFit/>
          </a:bodyPr>
          <a:lstStyle/>
          <a:p>
            <a:r>
              <a:rPr lang="zh-CN" altLang="en-US" sz="3200" b="1" dirty="0" smtClean="0">
                <a:solidFill>
                  <a:srgbClr val="FF0000"/>
                </a:solidFill>
                <a:latin typeface="黑体" panose="02010609060101010101" pitchFamily="49" charset="-122"/>
                <a:ea typeface="黑体" panose="02010609060101010101" pitchFamily="49" charset="-122"/>
              </a:rPr>
              <a:t>入选首届中科院科研信息化十大优秀案例</a:t>
            </a:r>
            <a:endParaRPr lang="zh-CN" altLang="en-US" sz="32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299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0358_MRC_4x3_Blue_Bullet_Template">
  <a:themeElements>
    <a:clrScheme name="MSRC_TEMPLATE">
      <a:dk1>
        <a:srgbClr val="292929"/>
      </a:dk1>
      <a:lt1>
        <a:srgbClr val="FFFFFF"/>
      </a:lt1>
      <a:dk2>
        <a:srgbClr val="AEAFB3"/>
      </a:dk2>
      <a:lt2>
        <a:srgbClr val="A5D8F5"/>
      </a:lt2>
      <a:accent1>
        <a:srgbClr val="D5D20B"/>
      </a:accent1>
      <a:accent2>
        <a:srgbClr val="5090CE"/>
      </a:accent2>
      <a:accent3>
        <a:srgbClr val="F47737"/>
      </a:accent3>
      <a:accent4>
        <a:srgbClr val="72C269"/>
      </a:accent4>
      <a:accent5>
        <a:srgbClr val="AEAFB3"/>
      </a:accent5>
      <a:accent6>
        <a:srgbClr val="7A4397"/>
      </a:accent6>
      <a:hlink>
        <a:srgbClr val="3F3F9B"/>
      </a:hlink>
      <a:folHlink>
        <a:srgbClr val="3F3F9B"/>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lnSpc>
            <a:spcPct val="90000"/>
          </a:lnSpc>
          <a:spcBef>
            <a:spcPct val="20000"/>
          </a:spcBef>
          <a:buClr>
            <a:srgbClr val="4E90CD"/>
          </a:buClr>
          <a:buSzPct val="120000"/>
          <a:defRPr sz="3200" dirty="0" err="1">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10167</TotalTime>
  <Words>1037</Words>
  <Application>Microsoft Office PowerPoint</Application>
  <PresentationFormat>全屏显示(4:3)</PresentationFormat>
  <Paragraphs>138</Paragraphs>
  <Slides>24</Slides>
  <Notes>2</Notes>
  <HiddenSlides>2</HiddenSlides>
  <MMClips>0</MMClips>
  <ScaleCrop>false</ScaleCrop>
  <HeadingPairs>
    <vt:vector size="8" baseType="variant">
      <vt:variant>
        <vt:lpstr>已用的字体</vt:lpstr>
      </vt:variant>
      <vt:variant>
        <vt:i4>13</vt:i4>
      </vt:variant>
      <vt:variant>
        <vt:lpstr>主题</vt:lpstr>
      </vt:variant>
      <vt:variant>
        <vt:i4>5</vt:i4>
      </vt:variant>
      <vt:variant>
        <vt:lpstr>嵌入 OLE 服务器</vt:lpstr>
      </vt:variant>
      <vt:variant>
        <vt:i4>1</vt:i4>
      </vt:variant>
      <vt:variant>
        <vt:lpstr>幻灯片标题</vt:lpstr>
      </vt:variant>
      <vt:variant>
        <vt:i4>24</vt:i4>
      </vt:variant>
    </vt:vector>
  </HeadingPairs>
  <TitlesOfParts>
    <vt:vector size="43" baseType="lpstr">
      <vt:lpstr>Adobe 黑体 Std R</vt:lpstr>
      <vt:lpstr>ＭＳ Ｐゴシック</vt:lpstr>
      <vt:lpstr>ＭＳ Ｐゴシック</vt:lpstr>
      <vt:lpstr>黑体</vt:lpstr>
      <vt:lpstr>楷体_GB2312</vt:lpstr>
      <vt:lpstr>隶书</vt:lpstr>
      <vt:lpstr>宋体</vt:lpstr>
      <vt:lpstr>Arial</vt:lpstr>
      <vt:lpstr>Calibri</vt:lpstr>
      <vt:lpstr>Segoe UI</vt:lpstr>
      <vt:lpstr>Segoe UI Light</vt:lpstr>
      <vt:lpstr>Times</vt:lpstr>
      <vt:lpstr>Wingdings</vt:lpstr>
      <vt:lpstr>Custom Design</vt:lpstr>
      <vt:lpstr>1_Custom Design</vt:lpstr>
      <vt:lpstr>Office 主题</vt:lpstr>
      <vt:lpstr>2_Custom Design</vt:lpstr>
      <vt:lpstr>5-10358_MRC_4x3_Blue_Bullet_Template</vt:lpstr>
      <vt:lpstr>Acrobat Document</vt:lpstr>
      <vt:lpstr>中国虚拟天文台私有云资源管理</vt:lpstr>
      <vt:lpstr>主要内容</vt:lpstr>
      <vt:lpstr>天文大数据背后的英雄</vt:lpstr>
      <vt:lpstr>天文大数据背后的英雄</vt:lpstr>
      <vt:lpstr>PowerPoint 演示文稿</vt:lpstr>
      <vt:lpstr>虚拟天文台(VO)</vt:lpstr>
      <vt:lpstr>China-VO</vt:lpstr>
      <vt:lpstr>China-VO与云计算</vt:lpstr>
      <vt:lpstr>PowerPoint 演示文稿</vt:lpstr>
      <vt:lpstr>天文云计算环境</vt:lpstr>
      <vt:lpstr>技术架构</vt:lpstr>
      <vt:lpstr>网络架构</vt:lpstr>
      <vt:lpstr>功能概览</vt:lpstr>
      <vt:lpstr>虚拟机管理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WWT: 一站式研究和教育平台 WWT, one-stop research/education platform</vt:lpstr>
      <vt:lpstr>Thank You!</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Changhua Li</cp:lastModifiedBy>
  <cp:revision>1179</cp:revision>
  <dcterms:created xsi:type="dcterms:W3CDTF">2003-08-08T17:14:50Z</dcterms:created>
  <dcterms:modified xsi:type="dcterms:W3CDTF">2015-08-18T03:34:41Z</dcterms:modified>
</cp:coreProperties>
</file>