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4" r:id="rId7"/>
    <p:sldId id="263" r:id="rId8"/>
    <p:sldId id="265" r:id="rId9"/>
    <p:sldId id="266" r:id="rId10"/>
    <p:sldId id="270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9E002-D568-4609-96B4-DEC42D32CB9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30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2CB2F-A5B2-4269-8BB4-8E4051D3CB7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17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F19A0-D4AF-4429-A44E-567B07583A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2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42808-19D7-4E61-A341-2AD792FAC4F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54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4FFB5-3C3D-400A-9E3A-03F79CD286C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80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98B34-D6E3-494E-829A-F92468749ED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69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DA24A-9179-48BE-9DC8-55CFEF07B6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76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30547-D11C-455D-AF30-19CE7E2FA8E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2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64D6-BF00-4D42-8896-A16C8831A5A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10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31924-A3BE-4ED9-812B-A6B194931D4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3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11FC4-BECF-4CF6-AF13-B05ED5B3CEF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5000">
              <a:srgbClr val="F3F3F3"/>
            </a:gs>
            <a:gs pos="100000">
              <a:srgbClr val="D2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>
            <a:lum bright="1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914900"/>
            <a:ext cx="24765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033" name="图片 8"/>
          <p:cNvPicPr>
            <a:picLocks noChangeAspect="1"/>
          </p:cNvPicPr>
          <p:nvPr/>
        </p:nvPicPr>
        <p:blipFill>
          <a:blip r:embed="rId14">
            <a:lum bright="3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9850"/>
            <a:ext cx="9144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3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buFont typeface="Arial" charset="0"/>
              <a:buNone/>
              <a:defRPr kumimoji="0"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buFont typeface="Arial" charset="0"/>
              <a:buNone/>
              <a:defRPr kumimoji="0"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buFont typeface="Arial" charset="0"/>
              <a:buNone/>
              <a:defRPr kumimoji="0"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0CC204-738C-445F-82A4-90FFB78FBF59}" type="slidenum">
              <a:rPr lang="zh-CN" altLang="en-US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79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/>
          <a:ea typeface="隶书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/>
          <a:ea typeface="隶书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/>
          <a:ea typeface="隶书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/>
          <a:ea typeface="隶书" pitchFamily="49" charset="-122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itchFamily="18" charset="2"/>
        <a:buChar char="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itchFamily="18" charset="2"/>
        <a:buChar char="³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B9B57"/>
        </a:buClr>
        <a:buSzPct val="60000"/>
        <a:buFont typeface="Wingdings 2" pitchFamily="18" charset="2"/>
        <a:buChar char="®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B7396"/>
        </a:buClr>
        <a:buSzPct val="45000"/>
        <a:buFont typeface="Wingdings 2" pitchFamily="18" charset="2"/>
        <a:buChar char="¯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89A53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44316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study on DA optimization of the main ring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9848" y="3140968"/>
            <a:ext cx="7052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Geng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Y. Zhang, G. Xu, Y. Wang, D. Wang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608" y="4290061"/>
            <a:ext cx="768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Accelerator Physics Group meeting</a:t>
            </a:r>
          </a:p>
        </p:txBody>
      </p:sp>
      <p:sp>
        <p:nvSpPr>
          <p:cNvPr id="4" name="矩形 3"/>
          <p:cNvSpPr/>
          <p:nvPr/>
        </p:nvSpPr>
        <p:spPr>
          <a:xfrm>
            <a:off x="3409760" y="5085184"/>
            <a:ext cx="2315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July 2015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440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with 2 families of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827088" y="1125538"/>
            <a:ext cx="7058025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6" y="1125538"/>
            <a:ext cx="3597778" cy="316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125538"/>
            <a:ext cx="3756112" cy="31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60076"/>
            <a:ext cx="3312368" cy="280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4124880"/>
            <a:ext cx="3809086" cy="317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5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08241"/>
            <a:ext cx="6923112" cy="572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827088" y="1125538"/>
            <a:ext cx="7058025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503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1" name="Text Box 5"/>
          <p:cNvSpPr txBox="1">
            <a:spLocks noChangeArrowheads="1"/>
          </p:cNvSpPr>
          <p:nvPr/>
        </p:nvSpPr>
        <p:spPr bwMode="auto">
          <a:xfrm>
            <a:off x="439738" y="401638"/>
            <a:ext cx="83804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华文楷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华文楷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华文楷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华文楷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华文楷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华文楷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华文楷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华文楷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华文楷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600" b="1" dirty="0" smtClean="0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t>Contents</a:t>
            </a:r>
            <a:endParaRPr lang="zh-CN" altLang="en-US" sz="3600" b="1" dirty="0" smtClean="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27088" y="1125538"/>
            <a:ext cx="7058025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2528" y="1556792"/>
            <a:ext cx="7997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results of different working points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with 1000 turns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results with 6 families of </a:t>
            </a: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sextupoles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1" name="Text Box 5"/>
          <p:cNvSpPr txBox="1">
            <a:spLocks noChangeArrowheads="1"/>
          </p:cNvSpPr>
          <p:nvPr/>
        </p:nvSpPr>
        <p:spPr bwMode="auto">
          <a:xfrm>
            <a:off x="439738" y="401638"/>
            <a:ext cx="83804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华文楷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华文楷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华文楷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华文楷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华文楷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华文楷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华文楷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华文楷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华文楷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600" b="1" dirty="0" smtClean="0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t>Different working points</a:t>
            </a:r>
            <a:endParaRPr lang="zh-CN" altLang="en-US" sz="3600" b="1" dirty="0" smtClean="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27088" y="1125538"/>
            <a:ext cx="7058025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05" y="1306405"/>
            <a:ext cx="3394210" cy="259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358" y="1214301"/>
            <a:ext cx="3547436" cy="271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05" y="4014853"/>
            <a:ext cx="343795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72" y="3996584"/>
            <a:ext cx="3549936" cy="27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299" y="1506784"/>
            <a:ext cx="1142118" cy="163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2752" y="3284984"/>
            <a:ext cx="113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.08/.22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16044" y="3284984"/>
            <a:ext cx="113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.12/.25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93776" y="6011996"/>
            <a:ext cx="113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.16/.29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84168" y="6228020"/>
            <a:ext cx="113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.20/.33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68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1" name="Text Box 5"/>
          <p:cNvSpPr txBox="1">
            <a:spLocks noChangeArrowheads="1"/>
          </p:cNvSpPr>
          <p:nvPr/>
        </p:nvSpPr>
        <p:spPr bwMode="auto">
          <a:xfrm>
            <a:off x="439738" y="401638"/>
            <a:ext cx="83804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Cambria" pitchFamily="18" charset="0"/>
                <a:ea typeface="华文楷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Cambria" pitchFamily="18" charset="0"/>
                <a:ea typeface="华文楷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Cambria" pitchFamily="18" charset="0"/>
                <a:ea typeface="华文楷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Cambria" pitchFamily="18" charset="0"/>
                <a:ea typeface="华文楷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华文楷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华文楷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华文楷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华文楷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Cambria" pitchFamily="18" charset="0"/>
                <a:ea typeface="华文楷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600" b="1" dirty="0" smtClean="0">
                <a:solidFill>
                  <a:prstClr val="black"/>
                </a:solidFill>
                <a:latin typeface="Arial" pitchFamily="34" charset="0"/>
                <a:ea typeface="宋体" pitchFamily="2" charset="-122"/>
              </a:rPr>
              <a:t>DA tracking with 1000 turns (.08/.22)</a:t>
            </a:r>
            <a:endParaRPr lang="zh-CN" altLang="en-US" sz="3600" b="1" dirty="0" smtClean="0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27088" y="1125538"/>
            <a:ext cx="7058025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4" y="1485090"/>
            <a:ext cx="3394210" cy="259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6088" y="2051012"/>
            <a:ext cx="124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240 turns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61" y="4202213"/>
            <a:ext cx="3384376" cy="264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10179" y="4931876"/>
            <a:ext cx="124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1k turns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923" y="1244180"/>
            <a:ext cx="3630672" cy="271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16216" y="2060848"/>
            <a:ext cx="124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500 turns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68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827088" y="1125538"/>
            <a:ext cx="7058025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families of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97" y="1412775"/>
            <a:ext cx="6669606" cy="517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2627784" y="1853208"/>
            <a:ext cx="2088232" cy="288032"/>
            <a:chOff x="2627784" y="1853208"/>
            <a:chExt cx="2088232" cy="288032"/>
          </a:xfrm>
        </p:grpSpPr>
        <p:cxnSp>
          <p:nvCxnSpPr>
            <p:cNvPr id="6" name="直接箭头连接符 5"/>
            <p:cNvCxnSpPr/>
            <p:nvPr/>
          </p:nvCxnSpPr>
          <p:spPr>
            <a:xfrm flipV="1">
              <a:off x="2627784" y="1853208"/>
              <a:ext cx="0" cy="28803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627784" y="2141240"/>
              <a:ext cx="208823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 flipV="1">
              <a:off x="4716016" y="1853208"/>
              <a:ext cx="0" cy="28803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3311984" y="1988840"/>
            <a:ext cx="2088232" cy="288032"/>
            <a:chOff x="2627784" y="1853208"/>
            <a:chExt cx="2088232" cy="288032"/>
          </a:xfrm>
        </p:grpSpPr>
        <p:cxnSp>
          <p:nvCxnSpPr>
            <p:cNvPr id="15" name="直接箭头连接符 14"/>
            <p:cNvCxnSpPr/>
            <p:nvPr/>
          </p:nvCxnSpPr>
          <p:spPr>
            <a:xfrm flipV="1">
              <a:off x="2627784" y="1853208"/>
              <a:ext cx="0" cy="28803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2627784" y="2141240"/>
              <a:ext cx="208823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V="1">
              <a:off x="4716016" y="1853208"/>
              <a:ext cx="0" cy="28803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995936" y="2132856"/>
            <a:ext cx="2088232" cy="288032"/>
            <a:chOff x="2627784" y="1853208"/>
            <a:chExt cx="2088232" cy="288032"/>
          </a:xfrm>
        </p:grpSpPr>
        <p:cxnSp>
          <p:nvCxnSpPr>
            <p:cNvPr id="19" name="直接箭头连接符 18"/>
            <p:cNvCxnSpPr/>
            <p:nvPr/>
          </p:nvCxnSpPr>
          <p:spPr>
            <a:xfrm flipV="1">
              <a:off x="2627784" y="1853208"/>
              <a:ext cx="0" cy="28803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2627784" y="2141240"/>
              <a:ext cx="208823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V="1">
              <a:off x="4716016" y="1853208"/>
              <a:ext cx="0" cy="28803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63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827088" y="1125538"/>
            <a:ext cx="7058025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35770"/>
            <a:ext cx="3096344" cy="259728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with 6 families of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30" y="4090836"/>
            <a:ext cx="3178522" cy="257097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88" y="1249874"/>
            <a:ext cx="3024336" cy="266466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75022"/>
            <a:ext cx="3071436" cy="2602599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3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827088" y="1125538"/>
            <a:ext cx="7058025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with 6 families of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75" y="1338365"/>
            <a:ext cx="3333378" cy="273129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75" y="4081234"/>
            <a:ext cx="3346920" cy="281636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18" y="1267197"/>
            <a:ext cx="3312368" cy="280246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69661"/>
            <a:ext cx="3272526" cy="272516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8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aiandra GD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aiandra GD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aiandra GD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aiandra GD"/>
                <a:ea typeface="隶书" pitchFamily="49" charset="-122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with 6 families of sextupoles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14375" y="1340768"/>
            <a:ext cx="7058025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08920"/>
            <a:ext cx="4157711" cy="3152031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3" y="1570038"/>
            <a:ext cx="3934991" cy="300607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098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609600" y="1709936"/>
            <a:ext cx="8426896" cy="323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aiandra GD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aiandra GD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aiandra GD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aiandra GD"/>
                <a:ea typeface="隶书" pitchFamily="49" charset="-122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points (.08/.22) seem not be the reason for small DA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is different as # of turns changes, is it because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DynamicApertureSurvey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no damping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families of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seems not enough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11504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161</Words>
  <Application>Microsoft Office PowerPoint</Application>
  <PresentationFormat>全屏显示(4:3)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Office 主题</vt:lpstr>
      <vt:lpstr>龙腾四海</vt:lpstr>
      <vt:lpstr>PowerPoint 演示文稿</vt:lpstr>
      <vt:lpstr>PowerPoint 演示文稿</vt:lpstr>
      <vt:lpstr>PowerPoint 演示文稿</vt:lpstr>
      <vt:lpstr>PowerPoint 演示文稿</vt:lpstr>
      <vt:lpstr>6 families of sextupoles</vt:lpstr>
      <vt:lpstr>DA with 6 families of sextupoles</vt:lpstr>
      <vt:lpstr>DA with 6 families of sextupoles</vt:lpstr>
      <vt:lpstr>PowerPoint 演示文稿</vt:lpstr>
      <vt:lpstr>Summary</vt:lpstr>
      <vt:lpstr>backup</vt:lpstr>
      <vt:lpstr>DA with 2 families of sextupoles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36</cp:revision>
  <dcterms:created xsi:type="dcterms:W3CDTF">2015-07-09T07:44:32Z</dcterms:created>
  <dcterms:modified xsi:type="dcterms:W3CDTF">2015-07-10T00:41:36Z</dcterms:modified>
</cp:coreProperties>
</file>