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1" r:id="rId2"/>
    <p:sldId id="358" r:id="rId3"/>
    <p:sldId id="355" r:id="rId4"/>
    <p:sldId id="367" r:id="rId5"/>
    <p:sldId id="359" r:id="rId6"/>
    <p:sldId id="363" r:id="rId7"/>
    <p:sldId id="364" r:id="rId8"/>
    <p:sldId id="369" r:id="rId9"/>
    <p:sldId id="374" r:id="rId10"/>
    <p:sldId id="375" r:id="rId11"/>
    <p:sldId id="377" r:id="rId12"/>
    <p:sldId id="378" r:id="rId13"/>
    <p:sldId id="376" r:id="rId14"/>
    <p:sldId id="361" r:id="rId15"/>
    <p:sldId id="356" r:id="rId16"/>
    <p:sldId id="35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y%20work\working\CEPC_bunch_train_scheme\2015-7-5\30%20layout%20of%20doublehal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y%20work\working\CEPC_bunch_train_scheme\2015-7-3_3\15%20layout%20of%20doublehal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30SEP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Sheet2!$C$1:$C$256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18</c:v>
                </c:pt>
                <c:pt idx="11">
                  <c:v>20</c:v>
                </c:pt>
                <c:pt idx="12">
                  <c:v>22</c:v>
                </c:pt>
                <c:pt idx="13">
                  <c:v>24</c:v>
                </c:pt>
                <c:pt idx="14">
                  <c:v>26</c:v>
                </c:pt>
                <c:pt idx="15">
                  <c:v>28</c:v>
                </c:pt>
                <c:pt idx="16">
                  <c:v>30</c:v>
                </c:pt>
                <c:pt idx="17">
                  <c:v>32</c:v>
                </c:pt>
                <c:pt idx="18">
                  <c:v>34</c:v>
                </c:pt>
                <c:pt idx="19">
                  <c:v>36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44</c:v>
                </c:pt>
                <c:pt idx="24">
                  <c:v>46</c:v>
                </c:pt>
                <c:pt idx="25">
                  <c:v>48</c:v>
                </c:pt>
                <c:pt idx="26">
                  <c:v>50</c:v>
                </c:pt>
                <c:pt idx="27">
                  <c:v>52</c:v>
                </c:pt>
                <c:pt idx="28">
                  <c:v>54</c:v>
                </c:pt>
                <c:pt idx="29">
                  <c:v>56</c:v>
                </c:pt>
                <c:pt idx="30">
                  <c:v>58</c:v>
                </c:pt>
                <c:pt idx="31">
                  <c:v>60</c:v>
                </c:pt>
                <c:pt idx="32">
                  <c:v>110</c:v>
                </c:pt>
                <c:pt idx="33">
                  <c:v>110</c:v>
                </c:pt>
                <c:pt idx="34">
                  <c:v>196.18515099999999</c:v>
                </c:pt>
                <c:pt idx="35">
                  <c:v>198.18515099999999</c:v>
                </c:pt>
                <c:pt idx="36">
                  <c:v>198.18541999999999</c:v>
                </c:pt>
                <c:pt idx="37">
                  <c:v>200.18541999999999</c:v>
                </c:pt>
                <c:pt idx="38">
                  <c:v>200.18609000000001</c:v>
                </c:pt>
                <c:pt idx="39">
                  <c:v>205.18608900000001</c:v>
                </c:pt>
                <c:pt idx="40">
                  <c:v>205.186759</c:v>
                </c:pt>
                <c:pt idx="41">
                  <c:v>207.186758</c:v>
                </c:pt>
                <c:pt idx="42">
                  <c:v>207.187027</c:v>
                </c:pt>
                <c:pt idx="43">
                  <c:v>209.187026</c:v>
                </c:pt>
                <c:pt idx="44">
                  <c:v>295.37213400000002</c:v>
                </c:pt>
                <c:pt idx="45">
                  <c:v>295.37213400000002</c:v>
                </c:pt>
                <c:pt idx="46">
                  <c:v>295.37213400000002</c:v>
                </c:pt>
                <c:pt idx="47">
                  <c:v>296.37213300000002</c:v>
                </c:pt>
                <c:pt idx="48">
                  <c:v>317.97212200000001</c:v>
                </c:pt>
                <c:pt idx="49">
                  <c:v>318.97212200000001</c:v>
                </c:pt>
                <c:pt idx="50">
                  <c:v>319.97212100000002</c:v>
                </c:pt>
                <c:pt idx="51">
                  <c:v>341.57211100000001</c:v>
                </c:pt>
                <c:pt idx="52">
                  <c:v>342.57211000000001</c:v>
                </c:pt>
                <c:pt idx="53">
                  <c:v>342.57211000000001</c:v>
                </c:pt>
                <c:pt idx="54">
                  <c:v>342.57211000000001</c:v>
                </c:pt>
                <c:pt idx="55">
                  <c:v>343.57211000000001</c:v>
                </c:pt>
                <c:pt idx="56">
                  <c:v>365.172099</c:v>
                </c:pt>
                <c:pt idx="57">
                  <c:v>366.17209800000001</c:v>
                </c:pt>
                <c:pt idx="58">
                  <c:v>367.17209800000001</c:v>
                </c:pt>
                <c:pt idx="59">
                  <c:v>388.772087</c:v>
                </c:pt>
                <c:pt idx="60">
                  <c:v>389.772086</c:v>
                </c:pt>
                <c:pt idx="61">
                  <c:v>389.772086</c:v>
                </c:pt>
                <c:pt idx="62">
                  <c:v>389.772086</c:v>
                </c:pt>
                <c:pt idx="63">
                  <c:v>390.772086</c:v>
                </c:pt>
                <c:pt idx="64">
                  <c:v>412.372075</c:v>
                </c:pt>
                <c:pt idx="65">
                  <c:v>413.372075</c:v>
                </c:pt>
                <c:pt idx="66">
                  <c:v>414.372074</c:v>
                </c:pt>
                <c:pt idx="67">
                  <c:v>435.97206299999999</c:v>
                </c:pt>
                <c:pt idx="68">
                  <c:v>436.97206299999999</c:v>
                </c:pt>
                <c:pt idx="69">
                  <c:v>436.97206299999999</c:v>
                </c:pt>
                <c:pt idx="70">
                  <c:v>436.97206299999999</c:v>
                </c:pt>
                <c:pt idx="71">
                  <c:v>437.97206199999999</c:v>
                </c:pt>
                <c:pt idx="72">
                  <c:v>459.57205199999999</c:v>
                </c:pt>
                <c:pt idx="73">
                  <c:v>460.57205099999999</c:v>
                </c:pt>
                <c:pt idx="74">
                  <c:v>461.57205099999999</c:v>
                </c:pt>
                <c:pt idx="75">
                  <c:v>483.17203999999998</c:v>
                </c:pt>
                <c:pt idx="76">
                  <c:v>484.17203899999998</c:v>
                </c:pt>
                <c:pt idx="77">
                  <c:v>484.17203899999998</c:v>
                </c:pt>
                <c:pt idx="78">
                  <c:v>484.17203899999998</c:v>
                </c:pt>
                <c:pt idx="79">
                  <c:v>485.17203899999998</c:v>
                </c:pt>
                <c:pt idx="80">
                  <c:v>506.77202799999998</c:v>
                </c:pt>
                <c:pt idx="81">
                  <c:v>507.77202699999998</c:v>
                </c:pt>
                <c:pt idx="82">
                  <c:v>508.77202699999998</c:v>
                </c:pt>
                <c:pt idx="83">
                  <c:v>530.37201600000003</c:v>
                </c:pt>
                <c:pt idx="84">
                  <c:v>531.37201600000003</c:v>
                </c:pt>
                <c:pt idx="85">
                  <c:v>531.37201600000003</c:v>
                </c:pt>
                <c:pt idx="86">
                  <c:v>531.37201600000003</c:v>
                </c:pt>
                <c:pt idx="87">
                  <c:v>532.37201500000003</c:v>
                </c:pt>
                <c:pt idx="88">
                  <c:v>553.97200399999997</c:v>
                </c:pt>
                <c:pt idx="89">
                  <c:v>554.97200399999997</c:v>
                </c:pt>
                <c:pt idx="90">
                  <c:v>555.97200299999997</c:v>
                </c:pt>
                <c:pt idx="91">
                  <c:v>577.57199300000002</c:v>
                </c:pt>
                <c:pt idx="92">
                  <c:v>578.57199200000002</c:v>
                </c:pt>
                <c:pt idx="93">
                  <c:v>578.57199200000002</c:v>
                </c:pt>
                <c:pt idx="94">
                  <c:v>578.57199200000002</c:v>
                </c:pt>
                <c:pt idx="95">
                  <c:v>579.57199200000002</c:v>
                </c:pt>
                <c:pt idx="96">
                  <c:v>601.17198099999996</c:v>
                </c:pt>
                <c:pt idx="97">
                  <c:v>602.17197999999996</c:v>
                </c:pt>
                <c:pt idx="98">
                  <c:v>603.17197999999996</c:v>
                </c:pt>
                <c:pt idx="99">
                  <c:v>624.77196900000001</c:v>
                </c:pt>
                <c:pt idx="100">
                  <c:v>625.77196800000002</c:v>
                </c:pt>
                <c:pt idx="101">
                  <c:v>625.77196800000002</c:v>
                </c:pt>
                <c:pt idx="102">
                  <c:v>625.77196800000002</c:v>
                </c:pt>
                <c:pt idx="103">
                  <c:v>626.77196800000002</c:v>
                </c:pt>
                <c:pt idx="104">
                  <c:v>648.37195699999995</c:v>
                </c:pt>
                <c:pt idx="105">
                  <c:v>649.37195699999995</c:v>
                </c:pt>
                <c:pt idx="106">
                  <c:v>650.37195599999995</c:v>
                </c:pt>
                <c:pt idx="107">
                  <c:v>671.97194500000001</c:v>
                </c:pt>
                <c:pt idx="108">
                  <c:v>672.97194500000001</c:v>
                </c:pt>
                <c:pt idx="109">
                  <c:v>672.97194500000001</c:v>
                </c:pt>
                <c:pt idx="110">
                  <c:v>672.97194500000001</c:v>
                </c:pt>
                <c:pt idx="111">
                  <c:v>673.97194400000001</c:v>
                </c:pt>
                <c:pt idx="112">
                  <c:v>695.57193400000006</c:v>
                </c:pt>
                <c:pt idx="113">
                  <c:v>696.57193299999994</c:v>
                </c:pt>
                <c:pt idx="114">
                  <c:v>697.57193299999994</c:v>
                </c:pt>
                <c:pt idx="115">
                  <c:v>719.171922</c:v>
                </c:pt>
                <c:pt idx="116">
                  <c:v>720.171921</c:v>
                </c:pt>
                <c:pt idx="117">
                  <c:v>720.171921</c:v>
                </c:pt>
                <c:pt idx="118">
                  <c:v>720.171921</c:v>
                </c:pt>
                <c:pt idx="119">
                  <c:v>721.171921</c:v>
                </c:pt>
                <c:pt idx="120">
                  <c:v>742.77191000000005</c:v>
                </c:pt>
                <c:pt idx="121">
                  <c:v>743.77190900000005</c:v>
                </c:pt>
                <c:pt idx="122">
                  <c:v>744.77190900000005</c:v>
                </c:pt>
                <c:pt idx="123">
                  <c:v>766.37189799999999</c:v>
                </c:pt>
                <c:pt idx="124">
                  <c:v>767.37189799999999</c:v>
                </c:pt>
                <c:pt idx="125">
                  <c:v>767.37189799999999</c:v>
                </c:pt>
                <c:pt idx="126">
                  <c:v>767.37189799999999</c:v>
                </c:pt>
                <c:pt idx="127">
                  <c:v>853.557006</c:v>
                </c:pt>
                <c:pt idx="128">
                  <c:v>855.557005</c:v>
                </c:pt>
                <c:pt idx="129">
                  <c:v>855.55727300000001</c:v>
                </c:pt>
                <c:pt idx="130">
                  <c:v>857.55727200000001</c:v>
                </c:pt>
                <c:pt idx="131">
                  <c:v>857.55794200000003</c:v>
                </c:pt>
                <c:pt idx="132">
                  <c:v>862.55793700000004</c:v>
                </c:pt>
                <c:pt idx="133">
                  <c:v>862.55860700000005</c:v>
                </c:pt>
                <c:pt idx="134">
                  <c:v>864.55860299999995</c:v>
                </c:pt>
                <c:pt idx="135">
                  <c:v>864.55887099999995</c:v>
                </c:pt>
                <c:pt idx="136">
                  <c:v>866.55886699999996</c:v>
                </c:pt>
                <c:pt idx="137">
                  <c:v>952.74384599999996</c:v>
                </c:pt>
                <c:pt idx="138">
                  <c:v>952.74384599999996</c:v>
                </c:pt>
                <c:pt idx="139">
                  <c:v>1002.743746</c:v>
                </c:pt>
                <c:pt idx="140">
                  <c:v>1002.743746</c:v>
                </c:pt>
                <c:pt idx="141">
                  <c:v>1002.743746</c:v>
                </c:pt>
                <c:pt idx="142">
                  <c:v>1002.743746</c:v>
                </c:pt>
                <c:pt idx="143">
                  <c:v>1002.743746</c:v>
                </c:pt>
                <c:pt idx="144">
                  <c:v>1014.3007270000001</c:v>
                </c:pt>
                <c:pt idx="145">
                  <c:v>1015.3007250000001</c:v>
                </c:pt>
                <c:pt idx="146">
                  <c:v>1016.3996550000001</c:v>
                </c:pt>
                <c:pt idx="147">
                  <c:v>1017.3996529999999</c:v>
                </c:pt>
                <c:pt idx="148">
                  <c:v>1047.0090520000001</c:v>
                </c:pt>
                <c:pt idx="149">
                  <c:v>1050.4161590000001</c:v>
                </c:pt>
                <c:pt idx="150">
                  <c:v>1051.642591</c:v>
                </c:pt>
                <c:pt idx="151">
                  <c:v>1054.665342</c:v>
                </c:pt>
                <c:pt idx="152">
                  <c:v>1059.9071799999999</c:v>
                </c:pt>
                <c:pt idx="153">
                  <c:v>1059.9071799999999</c:v>
                </c:pt>
                <c:pt idx="154">
                  <c:v>1059.9071799999999</c:v>
                </c:pt>
                <c:pt idx="155">
                  <c:v>1059.9071799999999</c:v>
                </c:pt>
                <c:pt idx="156">
                  <c:v>1059.9071799999999</c:v>
                </c:pt>
                <c:pt idx="157">
                  <c:v>1060.6572570000001</c:v>
                </c:pt>
                <c:pt idx="158">
                  <c:v>1076.1571180000001</c:v>
                </c:pt>
                <c:pt idx="159">
                  <c:v>1077.157099</c:v>
                </c:pt>
                <c:pt idx="160">
                  <c:v>1092.6568090000001</c:v>
                </c:pt>
                <c:pt idx="161">
                  <c:v>1093.1568</c:v>
                </c:pt>
                <c:pt idx="162">
                  <c:v>1093.1568</c:v>
                </c:pt>
                <c:pt idx="163">
                  <c:v>1093.65679</c:v>
                </c:pt>
                <c:pt idx="164">
                  <c:v>1093.65679</c:v>
                </c:pt>
                <c:pt idx="165">
                  <c:v>1093.9567850000001</c:v>
                </c:pt>
                <c:pt idx="166">
                  <c:v>1093.9567850000001</c:v>
                </c:pt>
                <c:pt idx="167">
                  <c:v>1094.2567790000001</c:v>
                </c:pt>
                <c:pt idx="168">
                  <c:v>1094.2567790000001</c:v>
                </c:pt>
                <c:pt idx="169">
                  <c:v>1094.5567739999999</c:v>
                </c:pt>
                <c:pt idx="170">
                  <c:v>1094.5567739999999</c:v>
                </c:pt>
                <c:pt idx="171">
                  <c:v>1109.1565000000001</c:v>
                </c:pt>
                <c:pt idx="172">
                  <c:v>1110.1564820000001</c:v>
                </c:pt>
                <c:pt idx="173">
                  <c:v>1125.6559520000001</c:v>
                </c:pt>
                <c:pt idx="174">
                  <c:v>1125.6559520000001</c:v>
                </c:pt>
                <c:pt idx="175">
                  <c:v>1125.6559520000001</c:v>
                </c:pt>
                <c:pt idx="176">
                  <c:v>1126.6559</c:v>
                </c:pt>
                <c:pt idx="177">
                  <c:v>1142.1547169999999</c:v>
                </c:pt>
                <c:pt idx="178">
                  <c:v>1143.154614</c:v>
                </c:pt>
                <c:pt idx="179">
                  <c:v>1158.6530170000001</c:v>
                </c:pt>
                <c:pt idx="180">
                  <c:v>1159.152965</c:v>
                </c:pt>
                <c:pt idx="181">
                  <c:v>1159.152965</c:v>
                </c:pt>
                <c:pt idx="182">
                  <c:v>1159.652914</c:v>
                </c:pt>
                <c:pt idx="183">
                  <c:v>1159.652914</c:v>
                </c:pt>
                <c:pt idx="184">
                  <c:v>1159.9528829999999</c:v>
                </c:pt>
                <c:pt idx="185">
                  <c:v>1159.9528829999999</c:v>
                </c:pt>
                <c:pt idx="186">
                  <c:v>1160.2528520000001</c:v>
                </c:pt>
                <c:pt idx="187">
                  <c:v>1160.2528520000001</c:v>
                </c:pt>
                <c:pt idx="188">
                  <c:v>1160.552821</c:v>
                </c:pt>
                <c:pt idx="189">
                  <c:v>1160.552821</c:v>
                </c:pt>
                <c:pt idx="190">
                  <c:v>1175.1513170000001</c:v>
                </c:pt>
                <c:pt idx="191">
                  <c:v>1176.151214</c:v>
                </c:pt>
                <c:pt idx="192">
                  <c:v>1191.6491149999999</c:v>
                </c:pt>
                <c:pt idx="193">
                  <c:v>1191.8989939999999</c:v>
                </c:pt>
                <c:pt idx="194">
                  <c:v>1191.8989939999999</c:v>
                </c:pt>
                <c:pt idx="195">
                  <c:v>1191.8989939999999</c:v>
                </c:pt>
                <c:pt idx="196">
                  <c:v>1191.8989939999999</c:v>
                </c:pt>
                <c:pt idx="197">
                  <c:v>1191.8989939999999</c:v>
                </c:pt>
                <c:pt idx="198">
                  <c:v>1192.500642</c:v>
                </c:pt>
                <c:pt idx="199">
                  <c:v>1207.9985429999999</c:v>
                </c:pt>
                <c:pt idx="200">
                  <c:v>1208.9984400000001</c:v>
                </c:pt>
                <c:pt idx="201">
                  <c:v>1224.4968429999999</c:v>
                </c:pt>
                <c:pt idx="202">
                  <c:v>1224.996791</c:v>
                </c:pt>
                <c:pt idx="203">
                  <c:v>1224.996791</c:v>
                </c:pt>
                <c:pt idx="204">
                  <c:v>1225.49674</c:v>
                </c:pt>
                <c:pt idx="205">
                  <c:v>1225.49674</c:v>
                </c:pt>
                <c:pt idx="206">
                  <c:v>1225.796709</c:v>
                </c:pt>
                <c:pt idx="207">
                  <c:v>1225.796709</c:v>
                </c:pt>
                <c:pt idx="208">
                  <c:v>1226.0966780000001</c:v>
                </c:pt>
                <c:pt idx="209">
                  <c:v>1226.0966780000001</c:v>
                </c:pt>
                <c:pt idx="210">
                  <c:v>1226.396647</c:v>
                </c:pt>
                <c:pt idx="211">
                  <c:v>1226.396647</c:v>
                </c:pt>
                <c:pt idx="212">
                  <c:v>1240.9951430000001</c:v>
                </c:pt>
                <c:pt idx="213">
                  <c:v>1241.99504</c:v>
                </c:pt>
                <c:pt idx="214">
                  <c:v>1257.4938569999999</c:v>
                </c:pt>
                <c:pt idx="215">
                  <c:v>1257.4938569999999</c:v>
                </c:pt>
                <c:pt idx="216">
                  <c:v>1257.4938569999999</c:v>
                </c:pt>
                <c:pt idx="217">
                  <c:v>1258.493804</c:v>
                </c:pt>
                <c:pt idx="218">
                  <c:v>1273.993275</c:v>
                </c:pt>
                <c:pt idx="219">
                  <c:v>1274.993256</c:v>
                </c:pt>
                <c:pt idx="220">
                  <c:v>1290.492966</c:v>
                </c:pt>
                <c:pt idx="221">
                  <c:v>1290.9929569999999</c:v>
                </c:pt>
                <c:pt idx="222">
                  <c:v>1290.9929569999999</c:v>
                </c:pt>
                <c:pt idx="223">
                  <c:v>1291.4929480000001</c:v>
                </c:pt>
                <c:pt idx="224">
                  <c:v>1291.4929480000001</c:v>
                </c:pt>
                <c:pt idx="225">
                  <c:v>1291.792942</c:v>
                </c:pt>
                <c:pt idx="226">
                  <c:v>1291.792942</c:v>
                </c:pt>
                <c:pt idx="227">
                  <c:v>1292.092936</c:v>
                </c:pt>
                <c:pt idx="228">
                  <c:v>1292.092936</c:v>
                </c:pt>
                <c:pt idx="229">
                  <c:v>1292.3929310000001</c:v>
                </c:pt>
                <c:pt idx="230">
                  <c:v>1292.3929310000001</c:v>
                </c:pt>
                <c:pt idx="231">
                  <c:v>1306.992657</c:v>
                </c:pt>
                <c:pt idx="232">
                  <c:v>1307.9926390000001</c:v>
                </c:pt>
                <c:pt idx="233">
                  <c:v>1323.4925000000001</c:v>
                </c:pt>
                <c:pt idx="234">
                  <c:v>1323.8907489999999</c:v>
                </c:pt>
                <c:pt idx="235">
                  <c:v>1323.8907489999999</c:v>
                </c:pt>
                <c:pt idx="236">
                  <c:v>1323.8907489999999</c:v>
                </c:pt>
                <c:pt idx="237">
                  <c:v>1323.8907489999999</c:v>
                </c:pt>
                <c:pt idx="238">
                  <c:v>1323.8907489999999</c:v>
                </c:pt>
                <c:pt idx="239">
                  <c:v>1325.0477410000001</c:v>
                </c:pt>
                <c:pt idx="240">
                  <c:v>1325.54774</c:v>
                </c:pt>
                <c:pt idx="241">
                  <c:v>1326.0477390000001</c:v>
                </c:pt>
                <c:pt idx="242">
                  <c:v>1326.6263180000001</c:v>
                </c:pt>
                <c:pt idx="243">
                  <c:v>1327.126317</c:v>
                </c:pt>
                <c:pt idx="244">
                  <c:v>1327.6263160000001</c:v>
                </c:pt>
                <c:pt idx="245">
                  <c:v>1345.817867</c:v>
                </c:pt>
                <c:pt idx="246">
                  <c:v>1346.1780650000001</c:v>
                </c:pt>
                <c:pt idx="247">
                  <c:v>1346.5382629999999</c:v>
                </c:pt>
                <c:pt idx="248">
                  <c:v>1347.038262</c:v>
                </c:pt>
                <c:pt idx="249">
                  <c:v>1347.6645209999999</c:v>
                </c:pt>
                <c:pt idx="250">
                  <c:v>1348.2907809999999</c:v>
                </c:pt>
                <c:pt idx="251">
                  <c:v>1349.790778</c:v>
                </c:pt>
                <c:pt idx="252">
                  <c:v>1349.790778</c:v>
                </c:pt>
                <c:pt idx="253">
                  <c:v>1349.790778</c:v>
                </c:pt>
                <c:pt idx="254">
                  <c:v>1349.790778</c:v>
                </c:pt>
                <c:pt idx="255">
                  <c:v>1349.790778</c:v>
                </c:pt>
              </c:numCache>
            </c:numRef>
          </c:xVal>
          <c:yVal>
            <c:numRef>
              <c:f>Sheet2!$D$1:$D$256</c:f>
              <c:numCache>
                <c:formatCode>General</c:formatCode>
                <c:ptCount val="2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-2.5000000000000001E-3</c:v>
                </c:pt>
                <c:pt idx="40">
                  <c:v>-2.5010000000000002E-3</c:v>
                </c:pt>
                <c:pt idx="41">
                  <c:v>-4.5009999999999998E-3</c:v>
                </c:pt>
                <c:pt idx="42">
                  <c:v>-4.5009999999999998E-3</c:v>
                </c:pt>
                <c:pt idx="43">
                  <c:v>-6.5009999999999998E-3</c:v>
                </c:pt>
                <c:pt idx="44">
                  <c:v>-9.2686000000000004E-2</c:v>
                </c:pt>
                <c:pt idx="45">
                  <c:v>-9.2686000000000004E-2</c:v>
                </c:pt>
                <c:pt idx="46">
                  <c:v>-9.2686000000000004E-2</c:v>
                </c:pt>
                <c:pt idx="47">
                  <c:v>-9.3686000000000005E-2</c:v>
                </c:pt>
                <c:pt idx="48">
                  <c:v>-0.115286</c:v>
                </c:pt>
                <c:pt idx="49">
                  <c:v>-0.116286</c:v>
                </c:pt>
                <c:pt idx="50">
                  <c:v>-0.117286</c:v>
                </c:pt>
                <c:pt idx="51">
                  <c:v>-0.13888600000000001</c:v>
                </c:pt>
                <c:pt idx="52">
                  <c:v>-0.13988600000000001</c:v>
                </c:pt>
                <c:pt idx="53">
                  <c:v>-0.13988600000000001</c:v>
                </c:pt>
                <c:pt idx="54">
                  <c:v>-0.13988600000000001</c:v>
                </c:pt>
                <c:pt idx="55">
                  <c:v>-0.14088600000000001</c:v>
                </c:pt>
                <c:pt idx="56">
                  <c:v>-0.16248599999999999</c:v>
                </c:pt>
                <c:pt idx="57">
                  <c:v>-0.16348599999999999</c:v>
                </c:pt>
                <c:pt idx="58">
                  <c:v>-0.16448599999999999</c:v>
                </c:pt>
                <c:pt idx="59">
                  <c:v>-0.186086</c:v>
                </c:pt>
                <c:pt idx="60">
                  <c:v>-0.187086</c:v>
                </c:pt>
                <c:pt idx="61">
                  <c:v>-0.187086</c:v>
                </c:pt>
                <c:pt idx="62">
                  <c:v>-0.187086</c:v>
                </c:pt>
                <c:pt idx="63">
                  <c:v>-0.188086</c:v>
                </c:pt>
                <c:pt idx="64">
                  <c:v>-0.20968600000000001</c:v>
                </c:pt>
                <c:pt idx="65">
                  <c:v>-0.21068600000000001</c:v>
                </c:pt>
                <c:pt idx="66">
                  <c:v>-0.21168600000000001</c:v>
                </c:pt>
                <c:pt idx="67">
                  <c:v>-0.23328599999999999</c:v>
                </c:pt>
                <c:pt idx="68">
                  <c:v>-0.23428599999999999</c:v>
                </c:pt>
                <c:pt idx="69">
                  <c:v>-0.23428599999999999</c:v>
                </c:pt>
                <c:pt idx="70">
                  <c:v>-0.23428599999999999</c:v>
                </c:pt>
                <c:pt idx="71">
                  <c:v>-0.235286</c:v>
                </c:pt>
                <c:pt idx="72">
                  <c:v>-0.256886</c:v>
                </c:pt>
                <c:pt idx="73">
                  <c:v>-0.257886</c:v>
                </c:pt>
                <c:pt idx="74">
                  <c:v>-0.25888600000000001</c:v>
                </c:pt>
                <c:pt idx="75">
                  <c:v>-0.28048600000000001</c:v>
                </c:pt>
                <c:pt idx="76">
                  <c:v>-0.28148600000000001</c:v>
                </c:pt>
                <c:pt idx="77">
                  <c:v>-0.28148600000000001</c:v>
                </c:pt>
                <c:pt idx="78">
                  <c:v>-0.28148600000000001</c:v>
                </c:pt>
                <c:pt idx="79">
                  <c:v>-0.28248600000000001</c:v>
                </c:pt>
                <c:pt idx="80">
                  <c:v>-0.30408600000000002</c:v>
                </c:pt>
                <c:pt idx="81">
                  <c:v>-0.30508600000000002</c:v>
                </c:pt>
                <c:pt idx="82">
                  <c:v>-0.30608600000000002</c:v>
                </c:pt>
                <c:pt idx="83">
                  <c:v>-0.32768599999999998</c:v>
                </c:pt>
                <c:pt idx="84">
                  <c:v>-0.32868599999999998</c:v>
                </c:pt>
                <c:pt idx="85">
                  <c:v>-0.32868599999999998</c:v>
                </c:pt>
                <c:pt idx="86">
                  <c:v>-0.32868599999999998</c:v>
                </c:pt>
                <c:pt idx="87">
                  <c:v>-0.32968599999999998</c:v>
                </c:pt>
                <c:pt idx="88">
                  <c:v>-0.35128599999999999</c:v>
                </c:pt>
                <c:pt idx="89">
                  <c:v>-0.35228599999999999</c:v>
                </c:pt>
                <c:pt idx="90">
                  <c:v>-0.35328599999999999</c:v>
                </c:pt>
                <c:pt idx="91">
                  <c:v>-0.374886</c:v>
                </c:pt>
                <c:pt idx="92">
                  <c:v>-0.375886</c:v>
                </c:pt>
                <c:pt idx="93">
                  <c:v>-0.375886</c:v>
                </c:pt>
                <c:pt idx="94">
                  <c:v>-0.375886</c:v>
                </c:pt>
                <c:pt idx="95">
                  <c:v>-0.376886</c:v>
                </c:pt>
                <c:pt idx="96">
                  <c:v>-0.39848600000000001</c:v>
                </c:pt>
                <c:pt idx="97">
                  <c:v>-0.39948600000000001</c:v>
                </c:pt>
                <c:pt idx="98">
                  <c:v>-0.40048600000000001</c:v>
                </c:pt>
                <c:pt idx="99">
                  <c:v>-0.42208600000000002</c:v>
                </c:pt>
                <c:pt idx="100">
                  <c:v>-0.42308600000000002</c:v>
                </c:pt>
                <c:pt idx="101">
                  <c:v>-0.42308600000000002</c:v>
                </c:pt>
                <c:pt idx="102">
                  <c:v>-0.42308600000000002</c:v>
                </c:pt>
                <c:pt idx="103">
                  <c:v>-0.42408600000000002</c:v>
                </c:pt>
                <c:pt idx="104">
                  <c:v>-0.44568600000000003</c:v>
                </c:pt>
                <c:pt idx="105">
                  <c:v>-0.44668600000000003</c:v>
                </c:pt>
                <c:pt idx="106">
                  <c:v>-0.44768599999999997</c:v>
                </c:pt>
                <c:pt idx="107">
                  <c:v>-0.46928599999999998</c:v>
                </c:pt>
                <c:pt idx="108">
                  <c:v>-0.47028599999999998</c:v>
                </c:pt>
                <c:pt idx="109">
                  <c:v>-0.47028599999999998</c:v>
                </c:pt>
                <c:pt idx="110">
                  <c:v>-0.47028599999999998</c:v>
                </c:pt>
                <c:pt idx="111">
                  <c:v>-0.47128599999999998</c:v>
                </c:pt>
                <c:pt idx="112">
                  <c:v>-0.49288599999999999</c:v>
                </c:pt>
                <c:pt idx="113">
                  <c:v>-0.49388599999999999</c:v>
                </c:pt>
                <c:pt idx="114">
                  <c:v>-0.49488599999999999</c:v>
                </c:pt>
                <c:pt idx="115">
                  <c:v>-0.516486</c:v>
                </c:pt>
                <c:pt idx="116">
                  <c:v>-0.517486</c:v>
                </c:pt>
                <c:pt idx="117">
                  <c:v>-0.517486</c:v>
                </c:pt>
                <c:pt idx="118">
                  <c:v>-0.517486</c:v>
                </c:pt>
                <c:pt idx="119">
                  <c:v>-0.518486</c:v>
                </c:pt>
                <c:pt idx="120">
                  <c:v>-0.54008599999999996</c:v>
                </c:pt>
                <c:pt idx="121">
                  <c:v>-0.54108599999999996</c:v>
                </c:pt>
                <c:pt idx="122">
                  <c:v>-0.54208599999999996</c:v>
                </c:pt>
                <c:pt idx="123">
                  <c:v>-0.56368600000000002</c:v>
                </c:pt>
                <c:pt idx="124">
                  <c:v>-0.56468600000000002</c:v>
                </c:pt>
                <c:pt idx="125">
                  <c:v>-0.56468600000000002</c:v>
                </c:pt>
                <c:pt idx="126">
                  <c:v>-0.56468600000000002</c:v>
                </c:pt>
                <c:pt idx="127">
                  <c:v>-0.65087099999999998</c:v>
                </c:pt>
                <c:pt idx="128">
                  <c:v>-0.65287099999999998</c:v>
                </c:pt>
                <c:pt idx="129">
                  <c:v>-0.65287099999999998</c:v>
                </c:pt>
                <c:pt idx="130">
                  <c:v>-0.65487099999999998</c:v>
                </c:pt>
                <c:pt idx="131">
                  <c:v>-0.65487200000000001</c:v>
                </c:pt>
                <c:pt idx="132">
                  <c:v>-0.66237199999999996</c:v>
                </c:pt>
                <c:pt idx="133">
                  <c:v>-0.66237299999999999</c:v>
                </c:pt>
                <c:pt idx="134">
                  <c:v>-0.66637299999999999</c:v>
                </c:pt>
                <c:pt idx="135">
                  <c:v>-0.66637400000000002</c:v>
                </c:pt>
                <c:pt idx="136">
                  <c:v>-0.67037400000000003</c:v>
                </c:pt>
                <c:pt idx="137">
                  <c:v>-0.84274400000000005</c:v>
                </c:pt>
                <c:pt idx="138">
                  <c:v>-0.84274400000000005</c:v>
                </c:pt>
                <c:pt idx="139">
                  <c:v>-0.94274400000000003</c:v>
                </c:pt>
                <c:pt idx="140">
                  <c:v>-0.94274400000000003</c:v>
                </c:pt>
                <c:pt idx="141">
                  <c:v>-0.94274400000000003</c:v>
                </c:pt>
                <c:pt idx="142">
                  <c:v>-0.94274400000000003</c:v>
                </c:pt>
                <c:pt idx="143">
                  <c:v>-0.94274400000000003</c:v>
                </c:pt>
                <c:pt idx="144">
                  <c:v>-0.96585799999999999</c:v>
                </c:pt>
                <c:pt idx="145">
                  <c:v>-0.967858</c:v>
                </c:pt>
                <c:pt idx="146">
                  <c:v>-0.97005600000000003</c:v>
                </c:pt>
                <c:pt idx="147">
                  <c:v>-0.97205600000000003</c:v>
                </c:pt>
                <c:pt idx="148">
                  <c:v>-1.0312749999999999</c:v>
                </c:pt>
                <c:pt idx="149">
                  <c:v>-1.038089</c:v>
                </c:pt>
                <c:pt idx="150">
                  <c:v>-1.0405420000000001</c:v>
                </c:pt>
                <c:pt idx="151">
                  <c:v>-1.0465869999999999</c:v>
                </c:pt>
                <c:pt idx="152">
                  <c:v>-1.0570710000000001</c:v>
                </c:pt>
                <c:pt idx="153">
                  <c:v>-1.0570710000000001</c:v>
                </c:pt>
                <c:pt idx="154">
                  <c:v>-1.0570710000000001</c:v>
                </c:pt>
                <c:pt idx="155">
                  <c:v>-1.0570710000000001</c:v>
                </c:pt>
                <c:pt idx="156">
                  <c:v>-1.0570710000000001</c:v>
                </c:pt>
                <c:pt idx="157">
                  <c:v>-1.0585709999999999</c:v>
                </c:pt>
                <c:pt idx="158">
                  <c:v>-1.1214900000000001</c:v>
                </c:pt>
                <c:pt idx="159">
                  <c:v>-1.1276079999999999</c:v>
                </c:pt>
                <c:pt idx="160">
                  <c:v>-1.222445</c:v>
                </c:pt>
                <c:pt idx="161">
                  <c:v>-1.2255050000000001</c:v>
                </c:pt>
                <c:pt idx="162">
                  <c:v>-1.2255050000000001</c:v>
                </c:pt>
                <c:pt idx="163">
                  <c:v>-1.228564</c:v>
                </c:pt>
                <c:pt idx="164">
                  <c:v>-1.228564</c:v>
                </c:pt>
                <c:pt idx="165">
                  <c:v>-1.230399</c:v>
                </c:pt>
                <c:pt idx="166">
                  <c:v>-1.230399</c:v>
                </c:pt>
                <c:pt idx="167">
                  <c:v>-1.232235</c:v>
                </c:pt>
                <c:pt idx="168">
                  <c:v>-1.232235</c:v>
                </c:pt>
                <c:pt idx="169">
                  <c:v>-1.23407</c:v>
                </c:pt>
                <c:pt idx="170">
                  <c:v>-1.23407</c:v>
                </c:pt>
                <c:pt idx="171">
                  <c:v>-1.323401</c:v>
                </c:pt>
                <c:pt idx="172">
                  <c:v>-1.3295189999999999</c:v>
                </c:pt>
                <c:pt idx="173">
                  <c:v>-1.4562740000000001</c:v>
                </c:pt>
                <c:pt idx="174">
                  <c:v>-1.4562740000000001</c:v>
                </c:pt>
                <c:pt idx="175">
                  <c:v>-1.4562740000000001</c:v>
                </c:pt>
                <c:pt idx="176">
                  <c:v>-1.4665109999999999</c:v>
                </c:pt>
                <c:pt idx="177">
                  <c:v>-1.6571</c:v>
                </c:pt>
                <c:pt idx="178">
                  <c:v>-1.6714549999999999</c:v>
                </c:pt>
                <c:pt idx="179">
                  <c:v>-1.8939600000000001</c:v>
                </c:pt>
                <c:pt idx="180">
                  <c:v>-1.901138</c:v>
                </c:pt>
                <c:pt idx="181">
                  <c:v>-1.901138</c:v>
                </c:pt>
                <c:pt idx="182">
                  <c:v>-1.908315</c:v>
                </c:pt>
                <c:pt idx="183">
                  <c:v>-1.908315</c:v>
                </c:pt>
                <c:pt idx="184">
                  <c:v>-1.912622</c:v>
                </c:pt>
                <c:pt idx="185">
                  <c:v>-1.912622</c:v>
                </c:pt>
                <c:pt idx="186">
                  <c:v>-1.916928</c:v>
                </c:pt>
                <c:pt idx="187">
                  <c:v>-1.916928</c:v>
                </c:pt>
                <c:pt idx="188">
                  <c:v>-1.921235</c:v>
                </c:pt>
                <c:pt idx="189">
                  <c:v>-1.921235</c:v>
                </c:pt>
                <c:pt idx="190">
                  <c:v>-2.1308199999999999</c:v>
                </c:pt>
                <c:pt idx="191">
                  <c:v>-2.1451760000000002</c:v>
                </c:pt>
                <c:pt idx="192">
                  <c:v>-2.3995950000000001</c:v>
                </c:pt>
                <c:pt idx="193">
                  <c:v>-2.4042119999999998</c:v>
                </c:pt>
                <c:pt idx="194">
                  <c:v>-2.4042119999999998</c:v>
                </c:pt>
                <c:pt idx="195">
                  <c:v>-2.4042119999999998</c:v>
                </c:pt>
                <c:pt idx="196">
                  <c:v>-2.4042119999999998</c:v>
                </c:pt>
                <c:pt idx="197">
                  <c:v>-2.4042119999999998</c:v>
                </c:pt>
                <c:pt idx="198">
                  <c:v>-2.4153280000000001</c:v>
                </c:pt>
                <c:pt idx="199">
                  <c:v>-2.6697479999999998</c:v>
                </c:pt>
                <c:pt idx="200">
                  <c:v>-2.6841029999999999</c:v>
                </c:pt>
                <c:pt idx="201">
                  <c:v>-2.906609</c:v>
                </c:pt>
                <c:pt idx="202">
                  <c:v>-2.913786</c:v>
                </c:pt>
                <c:pt idx="203">
                  <c:v>-2.913786</c:v>
                </c:pt>
                <c:pt idx="204">
                  <c:v>-2.9209640000000001</c:v>
                </c:pt>
                <c:pt idx="205">
                  <c:v>-2.9209640000000001</c:v>
                </c:pt>
                <c:pt idx="206">
                  <c:v>-2.9252699999999998</c:v>
                </c:pt>
                <c:pt idx="207">
                  <c:v>-2.9252699999999998</c:v>
                </c:pt>
                <c:pt idx="208">
                  <c:v>-2.9295770000000001</c:v>
                </c:pt>
                <c:pt idx="209">
                  <c:v>-2.9295770000000001</c:v>
                </c:pt>
                <c:pt idx="210">
                  <c:v>-2.9338829999999998</c:v>
                </c:pt>
                <c:pt idx="211">
                  <c:v>-2.9338829999999998</c:v>
                </c:pt>
                <c:pt idx="212">
                  <c:v>-3.1434690000000001</c:v>
                </c:pt>
                <c:pt idx="213">
                  <c:v>-3.1578240000000002</c:v>
                </c:pt>
                <c:pt idx="214">
                  <c:v>-3.3484129999999999</c:v>
                </c:pt>
                <c:pt idx="215">
                  <c:v>-3.3484129999999999</c:v>
                </c:pt>
                <c:pt idx="216">
                  <c:v>-3.3484129999999999</c:v>
                </c:pt>
                <c:pt idx="217">
                  <c:v>-3.3586499999999999</c:v>
                </c:pt>
                <c:pt idx="218">
                  <c:v>-3.4854050000000001</c:v>
                </c:pt>
                <c:pt idx="219">
                  <c:v>-3.4915229999999999</c:v>
                </c:pt>
                <c:pt idx="220">
                  <c:v>-3.58636</c:v>
                </c:pt>
                <c:pt idx="221">
                  <c:v>-3.5894189999999999</c:v>
                </c:pt>
                <c:pt idx="222">
                  <c:v>-3.5894189999999999</c:v>
                </c:pt>
                <c:pt idx="223">
                  <c:v>-3.592479</c:v>
                </c:pt>
                <c:pt idx="224">
                  <c:v>-3.592479</c:v>
                </c:pt>
                <c:pt idx="225">
                  <c:v>-3.5943139999999998</c:v>
                </c:pt>
                <c:pt idx="226">
                  <c:v>-3.5943139999999998</c:v>
                </c:pt>
                <c:pt idx="227">
                  <c:v>-3.5961500000000002</c:v>
                </c:pt>
                <c:pt idx="228">
                  <c:v>-3.5961500000000002</c:v>
                </c:pt>
                <c:pt idx="229">
                  <c:v>-3.597985</c:v>
                </c:pt>
                <c:pt idx="230">
                  <c:v>-3.597985</c:v>
                </c:pt>
                <c:pt idx="231">
                  <c:v>-3.687316</c:v>
                </c:pt>
                <c:pt idx="232">
                  <c:v>-3.6934339999999999</c:v>
                </c:pt>
                <c:pt idx="233">
                  <c:v>-3.7563529999999998</c:v>
                </c:pt>
                <c:pt idx="234">
                  <c:v>-3.7571490000000001</c:v>
                </c:pt>
                <c:pt idx="235">
                  <c:v>-3.7571490000000001</c:v>
                </c:pt>
                <c:pt idx="236">
                  <c:v>-3.7571490000000001</c:v>
                </c:pt>
                <c:pt idx="237">
                  <c:v>-3.7571490000000001</c:v>
                </c:pt>
                <c:pt idx="238">
                  <c:v>-3.7571490000000001</c:v>
                </c:pt>
                <c:pt idx="239">
                  <c:v>-3.7594630000000002</c:v>
                </c:pt>
                <c:pt idx="240">
                  <c:v>-3.7604630000000001</c:v>
                </c:pt>
                <c:pt idx="241">
                  <c:v>-3.761463</c:v>
                </c:pt>
                <c:pt idx="242">
                  <c:v>-3.7626200000000001</c:v>
                </c:pt>
                <c:pt idx="243">
                  <c:v>-3.76362</c:v>
                </c:pt>
                <c:pt idx="244">
                  <c:v>-3.7646199999999999</c:v>
                </c:pt>
                <c:pt idx="245">
                  <c:v>-3.8010030000000001</c:v>
                </c:pt>
                <c:pt idx="246">
                  <c:v>-3.8017240000000001</c:v>
                </c:pt>
                <c:pt idx="247">
                  <c:v>-3.8024439999999999</c:v>
                </c:pt>
                <c:pt idx="248">
                  <c:v>-3.8034439999999998</c:v>
                </c:pt>
                <c:pt idx="249">
                  <c:v>-3.804697</c:v>
                </c:pt>
                <c:pt idx="250">
                  <c:v>-3.805949</c:v>
                </c:pt>
                <c:pt idx="251">
                  <c:v>-3.8089490000000001</c:v>
                </c:pt>
                <c:pt idx="252">
                  <c:v>-3.8089490000000001</c:v>
                </c:pt>
                <c:pt idx="253">
                  <c:v>-3.8089490000000001</c:v>
                </c:pt>
                <c:pt idx="254">
                  <c:v>-3.8089490000000001</c:v>
                </c:pt>
                <c:pt idx="255">
                  <c:v>-3.8089490000000001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29454272"/>
        <c:axId val="-1829462432"/>
      </c:scatterChart>
      <c:valAx>
        <c:axId val="-1829454272"/>
        <c:scaling>
          <c:orientation val="minMax"/>
          <c:max val="1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z[m]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829462432"/>
        <c:crosses val="autoZero"/>
        <c:crossBetween val="midCat"/>
      </c:valAx>
      <c:valAx>
        <c:axId val="-182946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x[m]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829454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15 SEP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Sheet1!$C$1:$C$241</c:f>
              <c:numCache>
                <c:formatCode>General</c:formatCode>
                <c:ptCount val="24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18</c:v>
                </c:pt>
                <c:pt idx="11">
                  <c:v>20</c:v>
                </c:pt>
                <c:pt idx="12">
                  <c:v>22</c:v>
                </c:pt>
                <c:pt idx="13">
                  <c:v>24</c:v>
                </c:pt>
                <c:pt idx="14">
                  <c:v>26</c:v>
                </c:pt>
                <c:pt idx="15">
                  <c:v>28</c:v>
                </c:pt>
                <c:pt idx="16">
                  <c:v>30</c:v>
                </c:pt>
                <c:pt idx="17">
                  <c:v>80</c:v>
                </c:pt>
                <c:pt idx="18">
                  <c:v>80</c:v>
                </c:pt>
                <c:pt idx="19">
                  <c:v>132.64184399999999</c:v>
                </c:pt>
                <c:pt idx="20">
                  <c:v>134.64184399999999</c:v>
                </c:pt>
                <c:pt idx="21">
                  <c:v>146.64184399999999</c:v>
                </c:pt>
                <c:pt idx="22">
                  <c:v>148.64184399999999</c:v>
                </c:pt>
                <c:pt idx="23">
                  <c:v>158.64184399999999</c:v>
                </c:pt>
                <c:pt idx="24">
                  <c:v>163.64184399999999</c:v>
                </c:pt>
                <c:pt idx="25">
                  <c:v>173.64184399999999</c:v>
                </c:pt>
                <c:pt idx="26">
                  <c:v>175.64184399999999</c:v>
                </c:pt>
                <c:pt idx="27">
                  <c:v>187.64184399999999</c:v>
                </c:pt>
                <c:pt idx="28">
                  <c:v>189.64184399999999</c:v>
                </c:pt>
                <c:pt idx="29">
                  <c:v>242.28368900000001</c:v>
                </c:pt>
                <c:pt idx="30">
                  <c:v>242.28368900000001</c:v>
                </c:pt>
                <c:pt idx="31">
                  <c:v>242.28368900000001</c:v>
                </c:pt>
                <c:pt idx="32">
                  <c:v>243.28368900000001</c:v>
                </c:pt>
                <c:pt idx="33">
                  <c:v>264.883689</c:v>
                </c:pt>
                <c:pt idx="34">
                  <c:v>265.883689</c:v>
                </c:pt>
                <c:pt idx="35">
                  <c:v>266.883689</c:v>
                </c:pt>
                <c:pt idx="36">
                  <c:v>288.48368900000003</c:v>
                </c:pt>
                <c:pt idx="37">
                  <c:v>289.48368900000003</c:v>
                </c:pt>
                <c:pt idx="38">
                  <c:v>289.48368900000003</c:v>
                </c:pt>
                <c:pt idx="39">
                  <c:v>289.48368900000003</c:v>
                </c:pt>
                <c:pt idx="40">
                  <c:v>290.48368900000003</c:v>
                </c:pt>
                <c:pt idx="41">
                  <c:v>312.08368899999999</c:v>
                </c:pt>
                <c:pt idx="42">
                  <c:v>313.08368899999999</c:v>
                </c:pt>
                <c:pt idx="43">
                  <c:v>314.08368899999999</c:v>
                </c:pt>
                <c:pt idx="44">
                  <c:v>335.68368900000002</c:v>
                </c:pt>
                <c:pt idx="45">
                  <c:v>336.68368900000002</c:v>
                </c:pt>
                <c:pt idx="46">
                  <c:v>336.68368900000002</c:v>
                </c:pt>
                <c:pt idx="47">
                  <c:v>336.68368900000002</c:v>
                </c:pt>
                <c:pt idx="48">
                  <c:v>337.68368900000002</c:v>
                </c:pt>
                <c:pt idx="49">
                  <c:v>359.28368899999998</c:v>
                </c:pt>
                <c:pt idx="50">
                  <c:v>360.28368899999998</c:v>
                </c:pt>
                <c:pt idx="51">
                  <c:v>361.28368899999998</c:v>
                </c:pt>
                <c:pt idx="52">
                  <c:v>382.883689</c:v>
                </c:pt>
                <c:pt idx="53">
                  <c:v>383.883689</c:v>
                </c:pt>
                <c:pt idx="54">
                  <c:v>383.883689</c:v>
                </c:pt>
                <c:pt idx="55">
                  <c:v>383.883689</c:v>
                </c:pt>
                <c:pt idx="56">
                  <c:v>384.883689</c:v>
                </c:pt>
                <c:pt idx="57">
                  <c:v>406.48368900000003</c:v>
                </c:pt>
                <c:pt idx="58">
                  <c:v>407.48368900000003</c:v>
                </c:pt>
                <c:pt idx="59">
                  <c:v>408.48368900000003</c:v>
                </c:pt>
                <c:pt idx="60">
                  <c:v>430.08368899999999</c:v>
                </c:pt>
                <c:pt idx="61">
                  <c:v>431.08368899999999</c:v>
                </c:pt>
                <c:pt idx="62">
                  <c:v>431.08368899999999</c:v>
                </c:pt>
                <c:pt idx="63">
                  <c:v>431.08368899999999</c:v>
                </c:pt>
                <c:pt idx="64">
                  <c:v>432.08368899999999</c:v>
                </c:pt>
                <c:pt idx="65">
                  <c:v>453.68368900000002</c:v>
                </c:pt>
                <c:pt idx="66">
                  <c:v>454.68368900000002</c:v>
                </c:pt>
                <c:pt idx="67">
                  <c:v>455.68368900000002</c:v>
                </c:pt>
                <c:pt idx="68">
                  <c:v>477.28368899999998</c:v>
                </c:pt>
                <c:pt idx="69">
                  <c:v>478.28368899999998</c:v>
                </c:pt>
                <c:pt idx="70">
                  <c:v>478.28368899999998</c:v>
                </c:pt>
                <c:pt idx="71">
                  <c:v>478.28368899999998</c:v>
                </c:pt>
                <c:pt idx="72">
                  <c:v>479.28368899999998</c:v>
                </c:pt>
                <c:pt idx="73">
                  <c:v>500.883689</c:v>
                </c:pt>
                <c:pt idx="74">
                  <c:v>501.883689</c:v>
                </c:pt>
                <c:pt idx="75">
                  <c:v>502.883689</c:v>
                </c:pt>
                <c:pt idx="76">
                  <c:v>524.48368900000003</c:v>
                </c:pt>
                <c:pt idx="77">
                  <c:v>525.48368900000003</c:v>
                </c:pt>
                <c:pt idx="78">
                  <c:v>525.48368900000003</c:v>
                </c:pt>
                <c:pt idx="79">
                  <c:v>525.48368900000003</c:v>
                </c:pt>
                <c:pt idx="80">
                  <c:v>526.48368900000003</c:v>
                </c:pt>
                <c:pt idx="81">
                  <c:v>548.08368900000005</c:v>
                </c:pt>
                <c:pt idx="82">
                  <c:v>549.08368900000005</c:v>
                </c:pt>
                <c:pt idx="83">
                  <c:v>550.08368900000005</c:v>
                </c:pt>
                <c:pt idx="84">
                  <c:v>571.68368899999996</c:v>
                </c:pt>
                <c:pt idx="85">
                  <c:v>572.68368899999996</c:v>
                </c:pt>
                <c:pt idx="86">
                  <c:v>572.68368899999996</c:v>
                </c:pt>
                <c:pt idx="87">
                  <c:v>572.68368899999996</c:v>
                </c:pt>
                <c:pt idx="88">
                  <c:v>573.68368899999996</c:v>
                </c:pt>
                <c:pt idx="89">
                  <c:v>595.28368899999998</c:v>
                </c:pt>
                <c:pt idx="90">
                  <c:v>596.28368899999998</c:v>
                </c:pt>
                <c:pt idx="91">
                  <c:v>597.28368899999998</c:v>
                </c:pt>
                <c:pt idx="92">
                  <c:v>618.883689</c:v>
                </c:pt>
                <c:pt idx="93">
                  <c:v>619.883689</c:v>
                </c:pt>
                <c:pt idx="94">
                  <c:v>619.883689</c:v>
                </c:pt>
                <c:pt idx="95">
                  <c:v>619.883689</c:v>
                </c:pt>
                <c:pt idx="96">
                  <c:v>620.883689</c:v>
                </c:pt>
                <c:pt idx="97">
                  <c:v>642.48368900000003</c:v>
                </c:pt>
                <c:pt idx="98">
                  <c:v>643.48368900000003</c:v>
                </c:pt>
                <c:pt idx="99">
                  <c:v>644.48368900000003</c:v>
                </c:pt>
                <c:pt idx="100">
                  <c:v>666.08368900000005</c:v>
                </c:pt>
                <c:pt idx="101">
                  <c:v>667.08368900000005</c:v>
                </c:pt>
                <c:pt idx="102">
                  <c:v>667.08368900000005</c:v>
                </c:pt>
                <c:pt idx="103">
                  <c:v>667.08368900000005</c:v>
                </c:pt>
                <c:pt idx="104">
                  <c:v>668.08368900000005</c:v>
                </c:pt>
                <c:pt idx="105">
                  <c:v>689.68368899999996</c:v>
                </c:pt>
                <c:pt idx="106">
                  <c:v>690.68368899999996</c:v>
                </c:pt>
                <c:pt idx="107">
                  <c:v>691.68368899999996</c:v>
                </c:pt>
                <c:pt idx="108">
                  <c:v>713.28368899999998</c:v>
                </c:pt>
                <c:pt idx="109">
                  <c:v>714.28368899999998</c:v>
                </c:pt>
                <c:pt idx="110">
                  <c:v>714.28368899999998</c:v>
                </c:pt>
                <c:pt idx="111">
                  <c:v>714.28368899999998</c:v>
                </c:pt>
                <c:pt idx="112">
                  <c:v>766.92553299999997</c:v>
                </c:pt>
                <c:pt idx="113">
                  <c:v>768.92553299999997</c:v>
                </c:pt>
                <c:pt idx="114">
                  <c:v>780.92553299999997</c:v>
                </c:pt>
                <c:pt idx="115">
                  <c:v>782.92553299999997</c:v>
                </c:pt>
                <c:pt idx="116">
                  <c:v>792.92553299999997</c:v>
                </c:pt>
                <c:pt idx="117">
                  <c:v>797.92553299999997</c:v>
                </c:pt>
                <c:pt idx="118">
                  <c:v>807.92553299999997</c:v>
                </c:pt>
                <c:pt idx="119">
                  <c:v>809.92553299999997</c:v>
                </c:pt>
                <c:pt idx="120">
                  <c:v>821.92553299999997</c:v>
                </c:pt>
                <c:pt idx="121">
                  <c:v>823.92553299999997</c:v>
                </c:pt>
                <c:pt idx="122">
                  <c:v>876.56737699999996</c:v>
                </c:pt>
                <c:pt idx="123">
                  <c:v>876.56737699999996</c:v>
                </c:pt>
                <c:pt idx="124">
                  <c:v>926.56737699999996</c:v>
                </c:pt>
                <c:pt idx="125">
                  <c:v>926.56737699999996</c:v>
                </c:pt>
                <c:pt idx="126">
                  <c:v>926.56737699999996</c:v>
                </c:pt>
                <c:pt idx="127">
                  <c:v>926.56737699999996</c:v>
                </c:pt>
                <c:pt idx="128">
                  <c:v>926.56737699999996</c:v>
                </c:pt>
                <c:pt idx="129">
                  <c:v>938.12438099999997</c:v>
                </c:pt>
                <c:pt idx="130">
                  <c:v>939.12438099999997</c:v>
                </c:pt>
                <c:pt idx="131">
                  <c:v>940.22331299999996</c:v>
                </c:pt>
                <c:pt idx="132">
                  <c:v>941.22331299999996</c:v>
                </c:pt>
                <c:pt idx="133">
                  <c:v>970.83277099999998</c:v>
                </c:pt>
                <c:pt idx="134">
                  <c:v>974.23988499999996</c:v>
                </c:pt>
                <c:pt idx="135">
                  <c:v>975.46632</c:v>
                </c:pt>
                <c:pt idx="136">
                  <c:v>978.48907699999995</c:v>
                </c:pt>
                <c:pt idx="137">
                  <c:v>983.73092599999995</c:v>
                </c:pt>
                <c:pt idx="138">
                  <c:v>983.73092599999995</c:v>
                </c:pt>
                <c:pt idx="139">
                  <c:v>983.73092599999995</c:v>
                </c:pt>
                <c:pt idx="140">
                  <c:v>983.73092599999995</c:v>
                </c:pt>
                <c:pt idx="141">
                  <c:v>983.73092599999995</c:v>
                </c:pt>
                <c:pt idx="142">
                  <c:v>984.48100299999999</c:v>
                </c:pt>
                <c:pt idx="143">
                  <c:v>999.98095999999998</c:v>
                </c:pt>
                <c:pt idx="144">
                  <c:v>1000.980951</c:v>
                </c:pt>
                <c:pt idx="145">
                  <c:v>1016.48082</c:v>
                </c:pt>
                <c:pt idx="146">
                  <c:v>1016.980815</c:v>
                </c:pt>
                <c:pt idx="147">
                  <c:v>1016.980815</c:v>
                </c:pt>
                <c:pt idx="148">
                  <c:v>1017.480811</c:v>
                </c:pt>
                <c:pt idx="149">
                  <c:v>1017.480811</c:v>
                </c:pt>
                <c:pt idx="150">
                  <c:v>1017.780809</c:v>
                </c:pt>
                <c:pt idx="151">
                  <c:v>1017.780809</c:v>
                </c:pt>
                <c:pt idx="152">
                  <c:v>1018.0808060000001</c:v>
                </c:pt>
                <c:pt idx="153">
                  <c:v>1018.0808060000001</c:v>
                </c:pt>
                <c:pt idx="154">
                  <c:v>1018.380804</c:v>
                </c:pt>
                <c:pt idx="155">
                  <c:v>1018.380804</c:v>
                </c:pt>
                <c:pt idx="156">
                  <c:v>1032.9806799999999</c:v>
                </c:pt>
                <c:pt idx="157">
                  <c:v>1033.980671</c:v>
                </c:pt>
                <c:pt idx="158">
                  <c:v>1049.4803649999999</c:v>
                </c:pt>
                <c:pt idx="159">
                  <c:v>1049.4803649999999</c:v>
                </c:pt>
                <c:pt idx="160">
                  <c:v>1049.4803649999999</c:v>
                </c:pt>
                <c:pt idx="161">
                  <c:v>1050.480331</c:v>
                </c:pt>
                <c:pt idx="162">
                  <c:v>1065.9794979999999</c:v>
                </c:pt>
                <c:pt idx="163">
                  <c:v>1066.9794220000001</c:v>
                </c:pt>
                <c:pt idx="164">
                  <c:v>1082.478239</c:v>
                </c:pt>
                <c:pt idx="165">
                  <c:v>1082.9782</c:v>
                </c:pt>
                <c:pt idx="166">
                  <c:v>1082.9782</c:v>
                </c:pt>
                <c:pt idx="167">
                  <c:v>1083.4781620000001</c:v>
                </c:pt>
                <c:pt idx="168">
                  <c:v>1083.4781620000001</c:v>
                </c:pt>
                <c:pt idx="169">
                  <c:v>1083.778139</c:v>
                </c:pt>
                <c:pt idx="170">
                  <c:v>1083.778139</c:v>
                </c:pt>
                <c:pt idx="171">
                  <c:v>1084.0781159999999</c:v>
                </c:pt>
                <c:pt idx="172">
                  <c:v>1084.0781159999999</c:v>
                </c:pt>
                <c:pt idx="173">
                  <c:v>1084.3780939999999</c:v>
                </c:pt>
                <c:pt idx="174">
                  <c:v>1084.3780939999999</c:v>
                </c:pt>
                <c:pt idx="175">
                  <c:v>1098.976979</c:v>
                </c:pt>
                <c:pt idx="176">
                  <c:v>1099.976903</c:v>
                </c:pt>
                <c:pt idx="177">
                  <c:v>1115.4752820000001</c:v>
                </c:pt>
                <c:pt idx="178">
                  <c:v>1115.7251699999999</c:v>
                </c:pt>
                <c:pt idx="179">
                  <c:v>1115.7251699999999</c:v>
                </c:pt>
                <c:pt idx="180">
                  <c:v>1115.7251699999999</c:v>
                </c:pt>
                <c:pt idx="181">
                  <c:v>1115.7251699999999</c:v>
                </c:pt>
                <c:pt idx="182">
                  <c:v>1115.7251699999999</c:v>
                </c:pt>
                <c:pt idx="183">
                  <c:v>1116.3268390000001</c:v>
                </c:pt>
                <c:pt idx="184">
                  <c:v>1131.8252170000001</c:v>
                </c:pt>
                <c:pt idx="185">
                  <c:v>1132.825141</c:v>
                </c:pt>
                <c:pt idx="186">
                  <c:v>1148.3239579999999</c:v>
                </c:pt>
                <c:pt idx="187">
                  <c:v>1148.82392</c:v>
                </c:pt>
                <c:pt idx="188">
                  <c:v>1148.82392</c:v>
                </c:pt>
                <c:pt idx="189">
                  <c:v>1149.3238819999999</c:v>
                </c:pt>
                <c:pt idx="190">
                  <c:v>1149.3238819999999</c:v>
                </c:pt>
                <c:pt idx="191">
                  <c:v>1149.623859</c:v>
                </c:pt>
                <c:pt idx="192">
                  <c:v>1149.623859</c:v>
                </c:pt>
                <c:pt idx="193">
                  <c:v>1149.9238359999999</c:v>
                </c:pt>
                <c:pt idx="194">
                  <c:v>1149.9238359999999</c:v>
                </c:pt>
                <c:pt idx="195">
                  <c:v>1150.2238130000001</c:v>
                </c:pt>
                <c:pt idx="196">
                  <c:v>1150.2238130000001</c:v>
                </c:pt>
                <c:pt idx="197">
                  <c:v>1164.8226990000001</c:v>
                </c:pt>
                <c:pt idx="198">
                  <c:v>1165.8226219999999</c:v>
                </c:pt>
                <c:pt idx="199">
                  <c:v>1181.32179</c:v>
                </c:pt>
                <c:pt idx="200">
                  <c:v>1181.32179</c:v>
                </c:pt>
                <c:pt idx="201">
                  <c:v>1181.32179</c:v>
                </c:pt>
                <c:pt idx="202">
                  <c:v>1182.3217560000001</c:v>
                </c:pt>
                <c:pt idx="203">
                  <c:v>1197.821449</c:v>
                </c:pt>
                <c:pt idx="204">
                  <c:v>1198.821441</c:v>
                </c:pt>
                <c:pt idx="205">
                  <c:v>1214.3213089999999</c:v>
                </c:pt>
                <c:pt idx="206">
                  <c:v>1214.8213049999999</c:v>
                </c:pt>
                <c:pt idx="207">
                  <c:v>1214.8213049999999</c:v>
                </c:pt>
                <c:pt idx="208">
                  <c:v>1215.3213009999999</c:v>
                </c:pt>
                <c:pt idx="209">
                  <c:v>1215.3213009999999</c:v>
                </c:pt>
                <c:pt idx="210">
                  <c:v>1215.621298</c:v>
                </c:pt>
                <c:pt idx="211">
                  <c:v>1215.621298</c:v>
                </c:pt>
                <c:pt idx="212">
                  <c:v>1215.921296</c:v>
                </c:pt>
                <c:pt idx="213">
                  <c:v>1215.921296</c:v>
                </c:pt>
                <c:pt idx="214">
                  <c:v>1216.2212930000001</c:v>
                </c:pt>
                <c:pt idx="215">
                  <c:v>1216.2212930000001</c:v>
                </c:pt>
                <c:pt idx="216">
                  <c:v>1230.8211690000001</c:v>
                </c:pt>
                <c:pt idx="217">
                  <c:v>1231.8211610000001</c:v>
                </c:pt>
                <c:pt idx="218">
                  <c:v>1247.321117</c:v>
                </c:pt>
                <c:pt idx="219">
                  <c:v>1247.719366</c:v>
                </c:pt>
                <c:pt idx="220">
                  <c:v>1247.719366</c:v>
                </c:pt>
                <c:pt idx="221">
                  <c:v>1247.719366</c:v>
                </c:pt>
                <c:pt idx="222">
                  <c:v>1247.719366</c:v>
                </c:pt>
                <c:pt idx="223">
                  <c:v>1247.719366</c:v>
                </c:pt>
                <c:pt idx="224">
                  <c:v>1248.8763610000001</c:v>
                </c:pt>
                <c:pt idx="225">
                  <c:v>1249.3763610000001</c:v>
                </c:pt>
                <c:pt idx="226">
                  <c:v>1249.8763610000001</c:v>
                </c:pt>
                <c:pt idx="227">
                  <c:v>1250.454941</c:v>
                </c:pt>
                <c:pt idx="228">
                  <c:v>1250.954941</c:v>
                </c:pt>
                <c:pt idx="229">
                  <c:v>1251.454941</c:v>
                </c:pt>
                <c:pt idx="230">
                  <c:v>1269.646528</c:v>
                </c:pt>
                <c:pt idx="231">
                  <c:v>1270.006727</c:v>
                </c:pt>
                <c:pt idx="232">
                  <c:v>1270.3669259999999</c:v>
                </c:pt>
                <c:pt idx="233">
                  <c:v>1270.8669259999999</c:v>
                </c:pt>
                <c:pt idx="234">
                  <c:v>1271.4931859999999</c:v>
                </c:pt>
                <c:pt idx="235">
                  <c:v>1272.119447</c:v>
                </c:pt>
                <c:pt idx="236">
                  <c:v>1273.619447</c:v>
                </c:pt>
                <c:pt idx="237">
                  <c:v>1273.619447</c:v>
                </c:pt>
                <c:pt idx="238">
                  <c:v>1273.619447</c:v>
                </c:pt>
                <c:pt idx="239">
                  <c:v>1273.619447</c:v>
                </c:pt>
                <c:pt idx="240">
                  <c:v>1273.619447</c:v>
                </c:pt>
              </c:numCache>
            </c:numRef>
          </c:xVal>
          <c:yVal>
            <c:numRef>
              <c:f>Sheet1!$D$1:$D$241</c:f>
              <c:numCache>
                <c:formatCode>General</c:formatCode>
                <c:ptCount val="2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-9.9999999999999995E-7</c:v>
                </c:pt>
                <c:pt idx="45">
                  <c:v>-9.9999999999999995E-7</c:v>
                </c:pt>
                <c:pt idx="46">
                  <c:v>-9.9999999999999995E-7</c:v>
                </c:pt>
                <c:pt idx="47">
                  <c:v>-9.9999999999999995E-7</c:v>
                </c:pt>
                <c:pt idx="48">
                  <c:v>-9.9999999999999995E-7</c:v>
                </c:pt>
                <c:pt idx="49">
                  <c:v>-9.9999999999999995E-7</c:v>
                </c:pt>
                <c:pt idx="50">
                  <c:v>-9.9999999999999995E-7</c:v>
                </c:pt>
                <c:pt idx="51">
                  <c:v>-9.9999999999999995E-7</c:v>
                </c:pt>
                <c:pt idx="52">
                  <c:v>-9.9999999999999995E-7</c:v>
                </c:pt>
                <c:pt idx="53">
                  <c:v>-9.9999999999999995E-7</c:v>
                </c:pt>
                <c:pt idx="54">
                  <c:v>-9.9999999999999995E-7</c:v>
                </c:pt>
                <c:pt idx="55">
                  <c:v>-9.9999999999999995E-7</c:v>
                </c:pt>
                <c:pt idx="56">
                  <c:v>-9.9999999999999995E-7</c:v>
                </c:pt>
                <c:pt idx="57">
                  <c:v>-9.9999999999999995E-7</c:v>
                </c:pt>
                <c:pt idx="58">
                  <c:v>-9.9999999999999995E-7</c:v>
                </c:pt>
                <c:pt idx="59">
                  <c:v>-9.9999999999999995E-7</c:v>
                </c:pt>
                <c:pt idx="60">
                  <c:v>-9.9999999999999995E-7</c:v>
                </c:pt>
                <c:pt idx="61">
                  <c:v>-9.9999999999999995E-7</c:v>
                </c:pt>
                <c:pt idx="62">
                  <c:v>-9.9999999999999995E-7</c:v>
                </c:pt>
                <c:pt idx="63">
                  <c:v>-9.9999999999999995E-7</c:v>
                </c:pt>
                <c:pt idx="64">
                  <c:v>-9.9999999999999995E-7</c:v>
                </c:pt>
                <c:pt idx="65">
                  <c:v>-9.9999999999999995E-7</c:v>
                </c:pt>
                <c:pt idx="66">
                  <c:v>-9.9999999999999995E-7</c:v>
                </c:pt>
                <c:pt idx="67">
                  <c:v>-9.9999999999999995E-7</c:v>
                </c:pt>
                <c:pt idx="68">
                  <c:v>-9.9999999999999995E-7</c:v>
                </c:pt>
                <c:pt idx="69">
                  <c:v>-9.9999999999999995E-7</c:v>
                </c:pt>
                <c:pt idx="70">
                  <c:v>-9.9999999999999995E-7</c:v>
                </c:pt>
                <c:pt idx="71">
                  <c:v>-9.9999999999999995E-7</c:v>
                </c:pt>
                <c:pt idx="72">
                  <c:v>-9.9999999999999995E-7</c:v>
                </c:pt>
                <c:pt idx="73">
                  <c:v>-9.9999999999999995E-7</c:v>
                </c:pt>
                <c:pt idx="74">
                  <c:v>-9.9999999999999995E-7</c:v>
                </c:pt>
                <c:pt idx="75">
                  <c:v>-9.9999999999999995E-7</c:v>
                </c:pt>
                <c:pt idx="76">
                  <c:v>-9.9999999999999995E-7</c:v>
                </c:pt>
                <c:pt idx="77">
                  <c:v>-9.9999999999999995E-7</c:v>
                </c:pt>
                <c:pt idx="78">
                  <c:v>-9.9999999999999995E-7</c:v>
                </c:pt>
                <c:pt idx="79">
                  <c:v>-9.9999999999999995E-7</c:v>
                </c:pt>
                <c:pt idx="80">
                  <c:v>-9.9999999999999995E-7</c:v>
                </c:pt>
                <c:pt idx="81">
                  <c:v>-9.9999999999999995E-7</c:v>
                </c:pt>
                <c:pt idx="82">
                  <c:v>-9.9999999999999995E-7</c:v>
                </c:pt>
                <c:pt idx="83">
                  <c:v>-9.9999999999999995E-7</c:v>
                </c:pt>
                <c:pt idx="84">
                  <c:v>-9.9999999999999995E-7</c:v>
                </c:pt>
                <c:pt idx="85">
                  <c:v>-9.9999999999999995E-7</c:v>
                </c:pt>
                <c:pt idx="86">
                  <c:v>-9.9999999999999995E-7</c:v>
                </c:pt>
                <c:pt idx="87">
                  <c:v>-9.9999999999999995E-7</c:v>
                </c:pt>
                <c:pt idx="88">
                  <c:v>-9.9999999999999995E-7</c:v>
                </c:pt>
                <c:pt idx="89">
                  <c:v>-9.9999999999999995E-7</c:v>
                </c:pt>
                <c:pt idx="90">
                  <c:v>-9.9999999999999995E-7</c:v>
                </c:pt>
                <c:pt idx="91">
                  <c:v>-9.9999999999999995E-7</c:v>
                </c:pt>
                <c:pt idx="92">
                  <c:v>-9.9999999999999995E-7</c:v>
                </c:pt>
                <c:pt idx="93">
                  <c:v>-9.9999999999999995E-7</c:v>
                </c:pt>
                <c:pt idx="94">
                  <c:v>-9.9999999999999995E-7</c:v>
                </c:pt>
                <c:pt idx="95">
                  <c:v>-9.9999999999999995E-7</c:v>
                </c:pt>
                <c:pt idx="96">
                  <c:v>-9.9999999999999995E-7</c:v>
                </c:pt>
                <c:pt idx="97">
                  <c:v>-1.9999999999999999E-6</c:v>
                </c:pt>
                <c:pt idx="98">
                  <c:v>-1.9999999999999999E-6</c:v>
                </c:pt>
                <c:pt idx="99">
                  <c:v>-1.9999999999999999E-6</c:v>
                </c:pt>
                <c:pt idx="100">
                  <c:v>-1.9999999999999999E-6</c:v>
                </c:pt>
                <c:pt idx="101">
                  <c:v>-1.9999999999999999E-6</c:v>
                </c:pt>
                <c:pt idx="102">
                  <c:v>-1.9999999999999999E-6</c:v>
                </c:pt>
                <c:pt idx="103">
                  <c:v>-1.9999999999999999E-6</c:v>
                </c:pt>
                <c:pt idx="104">
                  <c:v>-1.9999999999999999E-6</c:v>
                </c:pt>
                <c:pt idx="105">
                  <c:v>-1.9999999999999999E-6</c:v>
                </c:pt>
                <c:pt idx="106">
                  <c:v>-1.9999999999999999E-6</c:v>
                </c:pt>
                <c:pt idx="107">
                  <c:v>-1.9999999999999999E-6</c:v>
                </c:pt>
                <c:pt idx="108">
                  <c:v>-1.9999999999999999E-6</c:v>
                </c:pt>
                <c:pt idx="109">
                  <c:v>-1.9999999999999999E-6</c:v>
                </c:pt>
                <c:pt idx="110">
                  <c:v>-1.9999999999999999E-6</c:v>
                </c:pt>
                <c:pt idx="111">
                  <c:v>-1.9999999999999999E-6</c:v>
                </c:pt>
                <c:pt idx="112">
                  <c:v>-1.9999999999999999E-6</c:v>
                </c:pt>
                <c:pt idx="113">
                  <c:v>-1.9999999999999999E-6</c:v>
                </c:pt>
                <c:pt idx="114">
                  <c:v>-1.9999999999999999E-6</c:v>
                </c:pt>
                <c:pt idx="115">
                  <c:v>-1.9999999999999999E-6</c:v>
                </c:pt>
                <c:pt idx="116">
                  <c:v>-1.9999999999999999E-6</c:v>
                </c:pt>
                <c:pt idx="117">
                  <c:v>-1.9999999999999999E-6</c:v>
                </c:pt>
                <c:pt idx="118">
                  <c:v>-1.9999999999999999E-6</c:v>
                </c:pt>
                <c:pt idx="119">
                  <c:v>-1.9999999999999999E-6</c:v>
                </c:pt>
                <c:pt idx="120">
                  <c:v>-1.9999999999999999E-6</c:v>
                </c:pt>
                <c:pt idx="121">
                  <c:v>-1.9999999999999999E-6</c:v>
                </c:pt>
                <c:pt idx="122">
                  <c:v>-3.0000000000000001E-6</c:v>
                </c:pt>
                <c:pt idx="123">
                  <c:v>-3.0000000000000001E-6</c:v>
                </c:pt>
                <c:pt idx="124">
                  <c:v>-3.0000000000000001E-6</c:v>
                </c:pt>
                <c:pt idx="125">
                  <c:v>-3.0000000000000001E-6</c:v>
                </c:pt>
                <c:pt idx="126">
                  <c:v>-3.0000000000000001E-6</c:v>
                </c:pt>
                <c:pt idx="127">
                  <c:v>-3.0000000000000001E-6</c:v>
                </c:pt>
                <c:pt idx="128">
                  <c:v>-3.0000000000000001E-6</c:v>
                </c:pt>
                <c:pt idx="129">
                  <c:v>-3.0000000000000001E-6</c:v>
                </c:pt>
                <c:pt idx="130">
                  <c:v>-3.0000000000000001E-6</c:v>
                </c:pt>
                <c:pt idx="131">
                  <c:v>-3.0000000000000001E-6</c:v>
                </c:pt>
                <c:pt idx="132">
                  <c:v>-3.0000000000000001E-6</c:v>
                </c:pt>
                <c:pt idx="133">
                  <c:v>-3.0000000000000001E-6</c:v>
                </c:pt>
                <c:pt idx="134">
                  <c:v>-3.0000000000000001E-6</c:v>
                </c:pt>
                <c:pt idx="135">
                  <c:v>-3.0000000000000001E-6</c:v>
                </c:pt>
                <c:pt idx="136">
                  <c:v>-3.0000000000000001E-6</c:v>
                </c:pt>
                <c:pt idx="137">
                  <c:v>-3.0000000000000001E-6</c:v>
                </c:pt>
                <c:pt idx="138">
                  <c:v>-3.0000000000000001E-6</c:v>
                </c:pt>
                <c:pt idx="139">
                  <c:v>-3.0000000000000001E-6</c:v>
                </c:pt>
                <c:pt idx="140">
                  <c:v>-3.0000000000000001E-6</c:v>
                </c:pt>
                <c:pt idx="141">
                  <c:v>-3.0000000000000001E-6</c:v>
                </c:pt>
                <c:pt idx="142">
                  <c:v>-3.0000000000000001E-6</c:v>
                </c:pt>
                <c:pt idx="143">
                  <c:v>-3.1921999999999999E-2</c:v>
                </c:pt>
                <c:pt idx="144">
                  <c:v>-3.6040999999999997E-2</c:v>
                </c:pt>
                <c:pt idx="145">
                  <c:v>-9.9877999999999995E-2</c:v>
                </c:pt>
                <c:pt idx="146">
                  <c:v>-0.101937</c:v>
                </c:pt>
                <c:pt idx="147">
                  <c:v>-0.101937</c:v>
                </c:pt>
                <c:pt idx="148">
                  <c:v>-0.10399700000000001</c:v>
                </c:pt>
                <c:pt idx="149">
                  <c:v>-0.10399700000000001</c:v>
                </c:pt>
                <c:pt idx="150">
                  <c:v>-0.10523200000000001</c:v>
                </c:pt>
                <c:pt idx="151">
                  <c:v>-0.10523200000000001</c:v>
                </c:pt>
                <c:pt idx="152">
                  <c:v>-0.10646799999999999</c:v>
                </c:pt>
                <c:pt idx="153">
                  <c:v>-0.10646799999999999</c:v>
                </c:pt>
                <c:pt idx="154">
                  <c:v>-0.10770299999999999</c:v>
                </c:pt>
                <c:pt idx="155">
                  <c:v>-0.10770299999999999</c:v>
                </c:pt>
                <c:pt idx="156">
                  <c:v>-0.16783400000000001</c:v>
                </c:pt>
                <c:pt idx="157">
                  <c:v>-0.17195299999999999</c:v>
                </c:pt>
                <c:pt idx="158">
                  <c:v>-0.267708</c:v>
                </c:pt>
                <c:pt idx="159">
                  <c:v>-0.267708</c:v>
                </c:pt>
                <c:pt idx="160">
                  <c:v>-0.267708</c:v>
                </c:pt>
                <c:pt idx="161">
                  <c:v>-0.275945</c:v>
                </c:pt>
                <c:pt idx="162">
                  <c:v>-0.43553700000000001</c:v>
                </c:pt>
                <c:pt idx="163">
                  <c:v>-0.44789200000000001</c:v>
                </c:pt>
                <c:pt idx="164">
                  <c:v>-0.63939999999999997</c:v>
                </c:pt>
                <c:pt idx="165">
                  <c:v>-0.64557699999999996</c:v>
                </c:pt>
                <c:pt idx="166">
                  <c:v>-0.64557699999999996</c:v>
                </c:pt>
                <c:pt idx="167">
                  <c:v>-0.65175499999999997</c:v>
                </c:pt>
                <c:pt idx="168">
                  <c:v>-0.65175499999999997</c:v>
                </c:pt>
                <c:pt idx="169">
                  <c:v>-0.65546199999999999</c:v>
                </c:pt>
                <c:pt idx="170">
                  <c:v>-0.65546199999999999</c:v>
                </c:pt>
                <c:pt idx="171">
                  <c:v>-0.65916799999999998</c:v>
                </c:pt>
                <c:pt idx="172">
                  <c:v>-0.65916799999999998</c:v>
                </c:pt>
                <c:pt idx="173">
                  <c:v>-0.66287499999999999</c:v>
                </c:pt>
                <c:pt idx="174">
                  <c:v>-0.66287499999999999</c:v>
                </c:pt>
                <c:pt idx="175">
                  <c:v>-0.84326299999999998</c:v>
                </c:pt>
                <c:pt idx="176">
                  <c:v>-0.85561799999999999</c:v>
                </c:pt>
                <c:pt idx="177">
                  <c:v>-1.0790420000000001</c:v>
                </c:pt>
                <c:pt idx="178">
                  <c:v>-1.083159</c:v>
                </c:pt>
                <c:pt idx="179">
                  <c:v>-1.083159</c:v>
                </c:pt>
                <c:pt idx="180">
                  <c:v>-1.083159</c:v>
                </c:pt>
                <c:pt idx="181">
                  <c:v>-1.083159</c:v>
                </c:pt>
                <c:pt idx="182">
                  <c:v>-1.083159</c:v>
                </c:pt>
                <c:pt idx="183">
                  <c:v>-1.093072</c:v>
                </c:pt>
                <c:pt idx="184">
                  <c:v>-1.3164960000000001</c:v>
                </c:pt>
                <c:pt idx="185">
                  <c:v>-1.328851</c:v>
                </c:pt>
                <c:pt idx="186">
                  <c:v>-1.520359</c:v>
                </c:pt>
                <c:pt idx="187">
                  <c:v>-1.526537</c:v>
                </c:pt>
                <c:pt idx="188">
                  <c:v>-1.526537</c:v>
                </c:pt>
                <c:pt idx="189">
                  <c:v>-1.5327139999999999</c:v>
                </c:pt>
                <c:pt idx="190">
                  <c:v>-1.5327139999999999</c:v>
                </c:pt>
                <c:pt idx="191">
                  <c:v>-1.536421</c:v>
                </c:pt>
                <c:pt idx="192">
                  <c:v>-1.536421</c:v>
                </c:pt>
                <c:pt idx="193">
                  <c:v>-1.5401279999999999</c:v>
                </c:pt>
                <c:pt idx="194">
                  <c:v>-1.5401279999999999</c:v>
                </c:pt>
                <c:pt idx="195">
                  <c:v>-1.5438339999999999</c:v>
                </c:pt>
                <c:pt idx="196">
                  <c:v>-1.5438339999999999</c:v>
                </c:pt>
                <c:pt idx="197">
                  <c:v>-1.7242219999999999</c:v>
                </c:pt>
                <c:pt idx="198">
                  <c:v>-1.736578</c:v>
                </c:pt>
                <c:pt idx="199">
                  <c:v>-1.896169</c:v>
                </c:pt>
                <c:pt idx="200">
                  <c:v>-1.896169</c:v>
                </c:pt>
                <c:pt idx="201">
                  <c:v>-1.896169</c:v>
                </c:pt>
                <c:pt idx="202">
                  <c:v>-1.904406</c:v>
                </c:pt>
                <c:pt idx="203">
                  <c:v>-2.0001609999999999</c:v>
                </c:pt>
                <c:pt idx="204">
                  <c:v>-2.0042800000000001</c:v>
                </c:pt>
                <c:pt idx="205">
                  <c:v>-2.068117</c:v>
                </c:pt>
                <c:pt idx="206">
                  <c:v>-2.0701770000000002</c:v>
                </c:pt>
                <c:pt idx="207">
                  <c:v>-2.0701770000000002</c:v>
                </c:pt>
                <c:pt idx="208">
                  <c:v>-2.0722360000000002</c:v>
                </c:pt>
                <c:pt idx="209">
                  <c:v>-2.0722360000000002</c:v>
                </c:pt>
                <c:pt idx="210">
                  <c:v>-2.0734720000000002</c:v>
                </c:pt>
                <c:pt idx="211">
                  <c:v>-2.0734720000000002</c:v>
                </c:pt>
                <c:pt idx="212">
                  <c:v>-2.0747070000000001</c:v>
                </c:pt>
                <c:pt idx="213">
                  <c:v>-2.0747070000000001</c:v>
                </c:pt>
                <c:pt idx="214">
                  <c:v>-2.0759430000000001</c:v>
                </c:pt>
                <c:pt idx="215">
                  <c:v>-2.0759430000000001</c:v>
                </c:pt>
                <c:pt idx="216">
                  <c:v>-2.1360730000000001</c:v>
                </c:pt>
                <c:pt idx="217">
                  <c:v>-2.1401919999999999</c:v>
                </c:pt>
                <c:pt idx="218">
                  <c:v>-2.1721110000000001</c:v>
                </c:pt>
                <c:pt idx="219">
                  <c:v>-2.1721110000000001</c:v>
                </c:pt>
                <c:pt idx="220">
                  <c:v>-2.1721110000000001</c:v>
                </c:pt>
                <c:pt idx="221">
                  <c:v>-2.1721110000000001</c:v>
                </c:pt>
                <c:pt idx="222">
                  <c:v>-2.1721110000000001</c:v>
                </c:pt>
                <c:pt idx="223">
                  <c:v>-2.1721110000000001</c:v>
                </c:pt>
                <c:pt idx="224">
                  <c:v>-2.1721110000000001</c:v>
                </c:pt>
                <c:pt idx="225">
                  <c:v>-2.1721110000000001</c:v>
                </c:pt>
                <c:pt idx="226">
                  <c:v>-2.1721110000000001</c:v>
                </c:pt>
                <c:pt idx="227">
                  <c:v>-2.1721110000000001</c:v>
                </c:pt>
                <c:pt idx="228">
                  <c:v>-2.1721110000000001</c:v>
                </c:pt>
                <c:pt idx="229">
                  <c:v>-2.1721110000000001</c:v>
                </c:pt>
                <c:pt idx="230">
                  <c:v>-2.1721110000000001</c:v>
                </c:pt>
                <c:pt idx="231">
                  <c:v>-2.1721110000000001</c:v>
                </c:pt>
                <c:pt idx="232">
                  <c:v>-2.1721110000000001</c:v>
                </c:pt>
                <c:pt idx="233">
                  <c:v>-2.1721110000000001</c:v>
                </c:pt>
                <c:pt idx="234">
                  <c:v>-2.1721110000000001</c:v>
                </c:pt>
                <c:pt idx="235">
                  <c:v>-2.1721110000000001</c:v>
                </c:pt>
                <c:pt idx="236">
                  <c:v>-2.1721110000000001</c:v>
                </c:pt>
                <c:pt idx="237">
                  <c:v>-2.1721110000000001</c:v>
                </c:pt>
                <c:pt idx="238">
                  <c:v>-2.1721110000000001</c:v>
                </c:pt>
                <c:pt idx="239">
                  <c:v>-2.1721110000000001</c:v>
                </c:pt>
                <c:pt idx="240">
                  <c:v>-2.1721110000000001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29452096"/>
        <c:axId val="-1829452640"/>
      </c:scatterChart>
      <c:valAx>
        <c:axId val="-182945209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z[m]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829452640"/>
        <c:crosses val="autoZero"/>
        <c:crossBetween val="midCat"/>
      </c:valAx>
      <c:valAx>
        <c:axId val="-18294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x[m]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829452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28403-0356-4AC9-B65A-1D994F9A84DF}" type="datetimeFigureOut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56858-1058-464C-B182-1BA3305E92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4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A65F-9A28-4DAD-ADDE-97B0A4A87795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0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FCF3-5309-46F2-84F5-01DC1A23E875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7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2341-9B6B-4860-9654-E6578722D3B9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0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BFCC-D4C4-4EE7-A92B-2BE04B276831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89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3091-6B2E-4842-9A17-B5101393E052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70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0E5-AFFB-48F3-BF64-D8EE2454AD6C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4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BFD3-7B21-4049-BF57-17B0099C8D7C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0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0D7B-73D3-44C0-946D-85FC55B4A674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4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DD5C-E583-4E41-B176-5736BE5467D0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2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3ACC-6D22-4358-8BD1-4B5B4C0F1E5B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1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2B75-E8C1-4583-BCF4-B2CFEB731D21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31EEA-ACA8-40E3-935A-FA3A78A23246}" type="datetime1">
              <a:rPr lang="zh-CN" altLang="en-US" smtClean="0"/>
              <a:t>2015/7/7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fermilab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D49E-89E4-4586-8233-F2434BD501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0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1988"/>
            <a:ext cx="9144000" cy="3292474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/>
              <a:t>CEPC bunch train </a:t>
            </a:r>
            <a:r>
              <a:rPr lang="en-US" altLang="zh-CN" sz="4000" b="1" dirty="0" smtClean="0"/>
              <a:t>scheme study</a:t>
            </a:r>
            <a:endParaRPr lang="zh-CN" altLang="en-US" sz="4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56" y="0"/>
            <a:ext cx="2073244" cy="9285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78872" y="4279312"/>
            <a:ext cx="4586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XIAO Ming, GAO </a:t>
            </a:r>
            <a:r>
              <a:rPr lang="en-US" altLang="zh-CN" dirty="0" err="1"/>
              <a:t>Jie</a:t>
            </a:r>
            <a:r>
              <a:rPr lang="en-US" altLang="zh-CN" dirty="0"/>
              <a:t>, WANG Yi-Wei, </a:t>
            </a:r>
            <a:r>
              <a:rPr lang="en-US" altLang="zh-CN" dirty="0" smtClean="0"/>
              <a:t>WANG </a:t>
            </a:r>
            <a:r>
              <a:rPr lang="en-US" altLang="zh-CN" dirty="0"/>
              <a:t>Dou, BAI </a:t>
            </a:r>
            <a:r>
              <a:rPr lang="en-US" altLang="zh-CN" dirty="0" err="1" smtClean="0"/>
              <a:t>Sha</a:t>
            </a:r>
            <a:endParaRPr lang="en-US" altLang="zh-CN" sz="2200" dirty="0"/>
          </a:p>
          <a:p>
            <a:pPr algn="ctr"/>
            <a:r>
              <a:rPr lang="en-US" altLang="zh-CN" sz="2200" dirty="0" smtClean="0"/>
              <a:t>July 6,2015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0485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3511497"/>
            <a:ext cx="4498147" cy="322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9" y="0"/>
            <a:ext cx="4046785" cy="3275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07" y="11431"/>
            <a:ext cx="4058216" cy="3252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07" y="3408613"/>
            <a:ext cx="4166816" cy="34351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19729" y="3019935"/>
            <a:ext cx="201986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30 Separators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219784"/>
            <a:ext cx="7886700" cy="3746111"/>
          </a:xfr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28650" y="4930491"/>
            <a:ext cx="8119565" cy="1927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tunnel diameter of both FCC-</a:t>
            </a:r>
            <a:r>
              <a:rPr lang="en-US" altLang="zh-CN" sz="2400" dirty="0" err="1" smtClean="0"/>
              <a:t>ee</a:t>
            </a:r>
            <a:r>
              <a:rPr lang="en-US" altLang="zh-CN" sz="2400" dirty="0" smtClean="0"/>
              <a:t> designs ≈ 2m → reasonable</a:t>
            </a:r>
          </a:p>
          <a:p>
            <a:r>
              <a:rPr lang="en-US" altLang="zh-CN" sz="2400" dirty="0" smtClean="0"/>
              <a:t>CERN design far too long, even for longer FCC-</a:t>
            </a:r>
            <a:r>
              <a:rPr lang="en-US" altLang="zh-CN" sz="2400" dirty="0" err="1" smtClean="0"/>
              <a:t>hh</a:t>
            </a:r>
            <a:r>
              <a:rPr lang="en-US" altLang="zh-CN" sz="2400" dirty="0" smtClean="0"/>
              <a:t>, BINP design might work out</a:t>
            </a:r>
            <a:endParaRPr lang="zh-CN" altLang="en-US" sz="2400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6480416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66700" y="1143584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28650" y="71514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 final focus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6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" y="2892102"/>
            <a:ext cx="5159849" cy="35623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final focus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Dipole  bending angle ≈ 4mrad</a:t>
            </a:r>
          </a:p>
          <a:p>
            <a:r>
              <a:rPr lang="en-US" altLang="zh-CN" dirty="0" smtClean="0"/>
              <a:t>If we choose the crossing angle is 30mrad, the max. deflection is </a:t>
            </a:r>
            <a:r>
              <a:rPr lang="en-US" altLang="zh-CN" dirty="0"/>
              <a:t>≈ </a:t>
            </a:r>
            <a:r>
              <a:rPr lang="en-US" altLang="zh-CN" dirty="0" smtClean="0"/>
              <a:t>4m*2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29150" y="3507579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=1.2mm</a:t>
            </a:r>
            <a:endParaRPr lang="zh-CN" altLang="en-US" dirty="0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6694" y="1566539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81000" y="6480416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" y="3363228"/>
            <a:ext cx="4477460" cy="3091269"/>
          </a:xfrm>
          <a:prstGeom prst="rect">
            <a:avLst/>
          </a:prstGeom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055203"/>
              </p:ext>
            </p:extLst>
          </p:nvPr>
        </p:nvGraphicFramePr>
        <p:xfrm>
          <a:off x="4148919" y="3791973"/>
          <a:ext cx="4748375" cy="28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644" y="53474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Max deflection: </a:t>
            </a:r>
            <a:br>
              <a:rPr lang="en-US" altLang="zh-CN" dirty="0" smtClean="0"/>
            </a:br>
            <a:r>
              <a:rPr lang="en-US" altLang="zh-CN" dirty="0" smtClean="0"/>
              <a:t>                        </a:t>
            </a:r>
            <a:r>
              <a:rPr lang="en-US" altLang="zh-CN" sz="3200" dirty="0" smtClean="0"/>
              <a:t>15 SEP vs. 30 SEP</a:t>
            </a:r>
            <a:endParaRPr lang="zh-CN" altLang="en-US" sz="3200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825381"/>
              </p:ext>
            </p:extLst>
          </p:nvPr>
        </p:nvGraphicFramePr>
        <p:xfrm>
          <a:off x="4107976" y="1242426"/>
          <a:ext cx="4789318" cy="275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6480416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86694" y="1293581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618870"/>
            <a:ext cx="41489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max. deflection of 15 SEP is less than 0.2m while the 30 SEP is about 1m. (FFS not included)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Dipole  bending angle ≈ 4mrad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3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516294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What to do </a:t>
            </a:r>
            <a:r>
              <a:rPr lang="en-US" altLang="zh-CN" sz="4000" b="1" dirty="0" smtClean="0"/>
              <a:t>next and problems?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Local double beam pipe lattice design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New layouts of separator system</a:t>
            </a:r>
          </a:p>
          <a:p>
            <a:r>
              <a:rPr lang="en-US" altLang="zh-CN" dirty="0"/>
              <a:t>deflection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New final focus section might be taken into consideration</a:t>
            </a:r>
          </a:p>
          <a:p>
            <a:r>
              <a:rPr lang="en-US" altLang="zh-CN" dirty="0" smtClean="0"/>
              <a:t>crossing angle (30mrad or smaller)</a:t>
            </a:r>
          </a:p>
          <a:p>
            <a:r>
              <a:rPr lang="en-US" altLang="zh-CN" dirty="0" smtClean="0"/>
              <a:t>Crab waist?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New MDI design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6694" y="1525595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548648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7705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92072"/>
            <a:ext cx="7886700" cy="5281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400" dirty="0" smtClean="0"/>
              <a:t>[</a:t>
            </a:r>
            <a:r>
              <a:rPr lang="en-US" altLang="zh-CN" sz="2400" dirty="0"/>
              <a:t>1] CEPC-SPPC Preliminary Conceptual Design Report, The CEPC-SPPC Study Group, IHEP-CEPC-DR-2015-01.</a:t>
            </a:r>
            <a:endParaRPr lang="zh-CN" altLang="zh-CN" sz="2400" dirty="0"/>
          </a:p>
          <a:p>
            <a:pPr marL="0" indent="0">
              <a:buNone/>
            </a:pPr>
            <a:r>
              <a:rPr lang="en-US" altLang="zh-CN" sz="2400" dirty="0"/>
              <a:t>[2] J. Gao, IHEP-AC-Note-2013-012.</a:t>
            </a:r>
            <a:endParaRPr lang="zh-CN" altLang="zh-CN" sz="2400" dirty="0"/>
          </a:p>
          <a:p>
            <a:pPr marL="0" indent="0">
              <a:buNone/>
            </a:pPr>
            <a:r>
              <a:rPr lang="en-US" altLang="zh-CN" sz="2400" dirty="0"/>
              <a:t>[3] M. </a:t>
            </a:r>
            <a:r>
              <a:rPr lang="en-US" altLang="zh-CN" sz="2400" dirty="0" err="1"/>
              <a:t>Koratzinos</a:t>
            </a:r>
            <a:r>
              <a:rPr lang="en-US" altLang="zh-CN" sz="2400" dirty="0"/>
              <a:t>, F. Zimmermann, “MITIGATING PERFORMANCE LIMITATIONS OF SINGLE BEAM-PIPE CIRCULAR </a:t>
            </a:r>
            <a:r>
              <a:rPr lang="en-US" altLang="zh-CN" sz="2400" dirty="0" err="1"/>
              <a:t>e+e</a:t>
            </a:r>
            <a:r>
              <a:rPr lang="en-US" altLang="zh-CN" sz="2400" dirty="0"/>
              <a:t>- COLLIDERS”, IPAC15, Richmond, TUPTY058</a:t>
            </a:r>
            <a:r>
              <a:rPr lang="en-US" altLang="zh-CN" sz="2400" dirty="0" smtClean="0"/>
              <a:t>.</a:t>
            </a:r>
          </a:p>
          <a:p>
            <a:pPr marL="0" indent="0">
              <a:buNone/>
            </a:pPr>
            <a:r>
              <a:rPr lang="en-US" altLang="zh-CN" sz="2400" dirty="0" smtClean="0"/>
              <a:t>[4]W. </a:t>
            </a:r>
            <a:r>
              <a:rPr lang="en-US" altLang="zh-CN" sz="2400" dirty="0" err="1" smtClean="0"/>
              <a:t>Kalbreier</a:t>
            </a:r>
            <a:r>
              <a:rPr lang="en-US" altLang="zh-CN" sz="2400" dirty="0" smtClean="0"/>
              <a:t>, et al, “Layout, design and construction of the electrostatic separation system of the LEP </a:t>
            </a:r>
            <a:r>
              <a:rPr lang="en-US" altLang="zh-CN" sz="2400" dirty="0" err="1" smtClean="0"/>
              <a:t>e+e</a:t>
            </a:r>
            <a:r>
              <a:rPr lang="en-US" altLang="zh-CN" sz="2400" dirty="0" smtClean="0"/>
              <a:t>- collider”, CERN, Geneva, Switzerland.</a:t>
            </a:r>
            <a:endParaRPr lang="zh-CN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[5] B. </a:t>
            </a:r>
            <a:r>
              <a:rPr lang="en-US" altLang="zh-CN" sz="2400" dirty="0" err="1" smtClean="0"/>
              <a:t>Balhan</a:t>
            </a:r>
            <a:r>
              <a:rPr lang="en-US" altLang="zh-CN" sz="2400" dirty="0" smtClean="0"/>
              <a:t>, et al, “</a:t>
            </a:r>
            <a:r>
              <a:rPr lang="en-US" altLang="zh-CN" sz="2400" dirty="0"/>
              <a:t>MODIFICATION OF THE LEP ELECTROSTATIC SEPARATOR SYSTEMS FOR</a:t>
            </a:r>
            <a:br>
              <a:rPr lang="en-US" altLang="zh-CN" sz="2400" dirty="0"/>
            </a:br>
            <a:r>
              <a:rPr lang="en-US" altLang="zh-CN" sz="2400" dirty="0"/>
              <a:t>OPERATION WITH BUNCH </a:t>
            </a:r>
            <a:r>
              <a:rPr lang="en-US" altLang="zh-CN" sz="2400" dirty="0" smtClean="0"/>
              <a:t>TRAINS”, </a:t>
            </a:r>
            <a:r>
              <a:rPr lang="en-US" altLang="zh-CN" sz="2400" dirty="0"/>
              <a:t>CERN, CH-1211 Geneva</a:t>
            </a:r>
            <a:br>
              <a:rPr lang="en-US" altLang="zh-CN" sz="2400" dirty="0"/>
            </a:br>
            <a:r>
              <a:rPr lang="en-US" altLang="zh-CN" sz="2400" dirty="0" smtClean="0"/>
              <a:t>[6] </a:t>
            </a:r>
            <a:r>
              <a:rPr lang="en-US" altLang="zh-CN" sz="2400" dirty="0"/>
              <a:t>R. </a:t>
            </a:r>
            <a:r>
              <a:rPr lang="en-US" altLang="zh-CN" sz="2400" dirty="0" smtClean="0"/>
              <a:t>Martin, et al, “Status </a:t>
            </a:r>
            <a:r>
              <a:rPr lang="en-US" altLang="zh-CN" sz="2400" dirty="0"/>
              <a:t>of the FCC-</a:t>
            </a:r>
            <a:r>
              <a:rPr lang="en-US" altLang="zh-CN" sz="2400" dirty="0" err="1"/>
              <a:t>ee</a:t>
            </a:r>
            <a:r>
              <a:rPr lang="en-US" altLang="zh-CN" sz="2400" dirty="0"/>
              <a:t> interaction region </a:t>
            </a:r>
            <a:r>
              <a:rPr lang="en-US" altLang="zh-CN" sz="2400" dirty="0" smtClean="0"/>
              <a:t>design”, </a:t>
            </a:r>
            <a:r>
              <a:rPr lang="en-US" altLang="zh-CN" sz="2400" dirty="0"/>
              <a:t>HF2014 Workshop, Beijing, </a:t>
            </a:r>
            <a:r>
              <a:rPr lang="en-US" altLang="zh-CN" sz="2400" dirty="0" smtClean="0"/>
              <a:t>China, 9-12 </a:t>
            </a:r>
            <a:r>
              <a:rPr lang="en-US" altLang="zh-CN" sz="2400" dirty="0"/>
              <a:t>October, </a:t>
            </a:r>
            <a:r>
              <a:rPr lang="en-US" altLang="zh-CN" sz="2400" dirty="0" smtClean="0"/>
              <a:t>2014</a:t>
            </a:r>
            <a:endParaRPr lang="zh-CN" altLang="en-US" sz="2400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6694" y="1198043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548648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1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28230" y="1719719"/>
            <a:ext cx="7683689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96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zh-CN" altLang="en-US" sz="96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8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767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outline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783" y="2016691"/>
            <a:ext cx="839232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 smtClean="0"/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 smtClean="0"/>
              <a:t>Separator system study for bunch train scheme</a:t>
            </a:r>
            <a:endParaRPr lang="en-US" altLang="zh-CN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/>
              <a:t>Primary </a:t>
            </a:r>
            <a:r>
              <a:rPr lang="en-US" altLang="zh-CN" sz="3200" b="1" dirty="0" smtClean="0"/>
              <a:t>idea (lattice design)</a:t>
            </a:r>
            <a:endParaRPr lang="en-US" altLang="zh-CN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 smtClean="0"/>
              <a:t>What </a:t>
            </a:r>
            <a:r>
              <a:rPr lang="en-US" altLang="zh-CN" sz="3200" b="1" dirty="0"/>
              <a:t>to do next</a:t>
            </a:r>
            <a:br>
              <a:rPr lang="en-US" altLang="zh-CN" sz="3200" b="1" dirty="0"/>
            </a:br>
            <a:r>
              <a:rPr lang="en-US" altLang="zh-CN" sz="3200" b="1" dirty="0"/>
              <a:t/>
            </a:r>
            <a:br>
              <a:rPr lang="en-US" altLang="zh-CN" sz="3200" b="1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6694" y="1484651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5" y="1793875"/>
            <a:ext cx="8134350" cy="445452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CEPC (circular electron positron collider) </a:t>
            </a:r>
            <a:r>
              <a:rPr lang="en-US" altLang="zh-CN" dirty="0" smtClean="0"/>
              <a:t> </a:t>
            </a:r>
            <a:r>
              <a:rPr lang="en-US" altLang="zh-CN" dirty="0"/>
              <a:t>is one of the largest plans in high energy physics study at China, which would serve as Higgs Factory firstly and then upgrade to a 70-100TeV Super Proton-Proton </a:t>
            </a:r>
            <a:r>
              <a:rPr lang="en-US" altLang="zh-CN" dirty="0" smtClean="0"/>
              <a:t>Collider(SPPC</a:t>
            </a:r>
            <a:r>
              <a:rPr lang="en-US" altLang="zh-CN" dirty="0"/>
              <a:t>) in the same tunnel.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synchrotron radiation power of CEPC is as high as 50MW and its goal is to deliver a peak luminosity greater than 1×10</a:t>
            </a:r>
            <a:r>
              <a:rPr lang="en-US" altLang="zh-CN" baseline="30000" dirty="0"/>
              <a:t>34</a:t>
            </a:r>
            <a:r>
              <a:rPr lang="en-US" altLang="zh-CN" dirty="0"/>
              <a:t>cm</a:t>
            </a:r>
            <a:r>
              <a:rPr lang="en-US" altLang="zh-CN" baseline="30000" dirty="0"/>
              <a:t>−2</a:t>
            </a:r>
            <a:r>
              <a:rPr lang="en-US" altLang="zh-CN" dirty="0"/>
              <a:t>s</a:t>
            </a:r>
            <a:r>
              <a:rPr lang="en-US" altLang="zh-CN" baseline="30000" dirty="0"/>
              <a:t>−1</a:t>
            </a:r>
            <a:r>
              <a:rPr lang="en-US" altLang="zh-CN" dirty="0"/>
              <a:t> per IP. The baseline design is a single beam-pipe electron positron collider, which has to adopt pretzel orbit scheme</a:t>
            </a:r>
            <a:r>
              <a:rPr lang="en-US" altLang="zh-CN" dirty="0" smtClean="0"/>
              <a:t>. </a:t>
            </a:r>
            <a:r>
              <a:rPr lang="en-US" altLang="zh-CN" dirty="0" smtClean="0">
                <a:solidFill>
                  <a:srgbClr val="FF0000"/>
                </a:solidFill>
              </a:rPr>
              <a:t>And it is not suitable to serve as a high luminosity Z factory.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6694" y="1484651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29" y="2148716"/>
            <a:ext cx="5460571" cy="33338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694" y="365126"/>
            <a:ext cx="8610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Local double </a:t>
            </a:r>
            <a:r>
              <a:rPr lang="en-US" altLang="zh-CN" sz="3600" b="1" dirty="0"/>
              <a:t>beam pipe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5" y="1793875"/>
            <a:ext cx="3272762" cy="474340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 smtClean="0"/>
              <a:t>Advantages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No pretzel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More bunches  </a:t>
            </a:r>
          </a:p>
          <a:p>
            <a:endParaRPr lang="en-US" altLang="zh-CN" dirty="0"/>
          </a:p>
          <a:p>
            <a:r>
              <a:rPr lang="en-US" altLang="zh-CN" b="1" dirty="0" smtClean="0"/>
              <a:t>Challenges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Crossing angle &amp; crab waist design.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Electron cloud issues.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Bunch train operation introduces an uneven load to the RF</a:t>
            </a:r>
            <a:br>
              <a:rPr lang="en-US" altLang="zh-CN" dirty="0"/>
            </a:br>
            <a:r>
              <a:rPr lang="en-US" altLang="zh-CN" dirty="0"/>
              <a:t>system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86694" y="1484651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248400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5594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Separator system study for bunch train </a:t>
            </a:r>
            <a:r>
              <a:rPr lang="en-US" altLang="zh-CN" b="1" dirty="0" smtClean="0"/>
              <a:t>scheme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04" y="1772574"/>
            <a:ext cx="5330585" cy="4351338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86694" y="1566539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81000" y="6289344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10772" y="1840814"/>
            <a:ext cx="3138132" cy="423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 main design parameters of the separator system of LEP are given in right Table.</a:t>
            </a:r>
          </a:p>
          <a:p>
            <a:r>
              <a:rPr lang="en-US" altLang="zh-CN" sz="2400" dirty="0" smtClean="0"/>
              <a:t>For CEPC 120GeV beam: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Max. deflection per separator is 66μrad.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/>
              <a:t>12 of these LEP separators and 100m drift space would provide 60mm*2 </a:t>
            </a:r>
            <a:r>
              <a:rPr lang="en-US" altLang="zh-CN" sz="2400" dirty="0" smtClean="0"/>
              <a:t>deflection.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1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55" y="4097119"/>
            <a:ext cx="4026726" cy="2434526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88" y="1604639"/>
            <a:ext cx="3891506" cy="2562583"/>
          </a:xfrm>
        </p:spPr>
      </p:pic>
      <p:sp>
        <p:nvSpPr>
          <p:cNvPr id="12" name="圆角矩形 11"/>
          <p:cNvSpPr/>
          <p:nvPr/>
        </p:nvSpPr>
        <p:spPr>
          <a:xfrm>
            <a:off x="112897" y="1895032"/>
            <a:ext cx="4981714" cy="3145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Separator Layouts of LEP</a:t>
            </a:r>
            <a:endParaRPr lang="zh-CN" altLang="en-US" sz="4000" b="1" dirty="0"/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86694" y="1566539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6384880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5187707"/>
            <a:ext cx="5288029" cy="944880"/>
            <a:chOff x="3142403" y="2634335"/>
            <a:chExt cx="5754891" cy="102031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403" y="2841277"/>
              <a:ext cx="5754891" cy="813373"/>
            </a:xfrm>
            <a:prstGeom prst="rect">
              <a:avLst/>
            </a:prstGeom>
          </p:spPr>
        </p:pic>
        <p:sp>
          <p:nvSpPr>
            <p:cNvPr id="9" name="内容占位符 2"/>
            <p:cNvSpPr txBox="1">
              <a:spLocks/>
            </p:cNvSpPr>
            <p:nvPr/>
          </p:nvSpPr>
          <p:spPr>
            <a:xfrm>
              <a:off x="3405969" y="2634335"/>
              <a:ext cx="5280831" cy="5097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altLang="zh-CN" sz="2000" dirty="0" smtClean="0"/>
                <a:t>Direction of separator Bunch Train bumps</a:t>
              </a:r>
              <a:endParaRPr lang="zh-CN" altLang="en-US" sz="2000" dirty="0"/>
            </a:p>
          </p:txBody>
        </p:sp>
      </p:grpSp>
      <p:sp>
        <p:nvSpPr>
          <p:cNvPr id="11" name="内容占位符 2"/>
          <p:cNvSpPr txBox="1">
            <a:spLocks/>
          </p:cNvSpPr>
          <p:nvPr/>
        </p:nvSpPr>
        <p:spPr>
          <a:xfrm>
            <a:off x="286695" y="2013085"/>
            <a:ext cx="4807916" cy="3244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Two of the bumps should be positive and two negative.</a:t>
            </a:r>
          </a:p>
          <a:p>
            <a:r>
              <a:rPr lang="en-US" altLang="zh-CN" dirty="0"/>
              <a:t>This combination minimizes</a:t>
            </a:r>
            <a:br>
              <a:rPr lang="en-US" altLang="zh-CN" dirty="0"/>
            </a:br>
            <a:r>
              <a:rPr lang="en-US" altLang="zh-CN" dirty="0"/>
              <a:t>both the vertical offsets and slope in the collision of the</a:t>
            </a:r>
            <a:br>
              <a:rPr lang="en-US" altLang="zh-CN" dirty="0"/>
            </a:br>
            <a:r>
              <a:rPr lang="en-US" altLang="zh-CN" dirty="0"/>
              <a:t>bunches of a given train, minimizes the residual </a:t>
            </a:r>
            <a:r>
              <a:rPr lang="en-US" altLang="zh-CN" dirty="0" smtClean="0"/>
              <a:t>vertical dispersion </a:t>
            </a:r>
            <a:r>
              <a:rPr lang="en-US" altLang="zh-CN" dirty="0"/>
              <a:t>and maximizes the possible </a:t>
            </a:r>
            <a:r>
              <a:rPr lang="en-US" altLang="zh-CN" dirty="0" smtClean="0"/>
              <a:t>luminosity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70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6041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Primary idea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50" y="1383427"/>
            <a:ext cx="3697400" cy="2585808"/>
          </a:xfr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87358"/>
              </p:ext>
            </p:extLst>
          </p:nvPr>
        </p:nvGraphicFramePr>
        <p:xfrm>
          <a:off x="4283408" y="3974923"/>
          <a:ext cx="4613886" cy="225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381"/>
                <a:gridCol w="847134"/>
                <a:gridCol w="595371"/>
              </a:tblGrid>
              <a:tr h="22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Parameters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54374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Length of one FODO cell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47.2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Harmonic number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118800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One bucket length in the ring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Bucket number in 30 FODO cells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3094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7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Bucket intervals per bunch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286695" y="1622451"/>
            <a:ext cx="4189772" cy="4696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At the very beginning, we take the parameters design from CEPC pre-CDR [1]. We assume the local double section is about 10% of the whole ring.</a:t>
            </a:r>
          </a:p>
          <a:p>
            <a:r>
              <a:rPr lang="en-US" altLang="zh-CN" dirty="0" smtClean="0"/>
              <a:t>Here </a:t>
            </a:r>
            <a:r>
              <a:rPr lang="en-US" altLang="zh-CN" dirty="0"/>
              <a:t>we temporarily choose 120 FODO cells length (47.2m*120=5660m) to achieve a bunch train scheme, which would need another 1.416km on each side of IP. </a:t>
            </a:r>
            <a:endParaRPr lang="zh-CN" altLang="en-US" dirty="0"/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6694" y="1334523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86694" y="6530641"/>
            <a:ext cx="8610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644" y="187705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Lattice design</a:t>
            </a:r>
            <a:endParaRPr lang="zh-CN" altLang="en-US" dirty="0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86694" y="1334523"/>
            <a:ext cx="861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_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86694" y="6312281"/>
            <a:ext cx="8610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51815"/>
              </p:ext>
            </p:extLst>
          </p:nvPr>
        </p:nvGraphicFramePr>
        <p:xfrm>
          <a:off x="1167259" y="3220872"/>
          <a:ext cx="6733393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905"/>
                <a:gridCol w="1146493"/>
                <a:gridCol w="1146493"/>
                <a:gridCol w="1009502"/>
              </a:tblGrid>
              <a:tr h="2392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parameters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Unit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No. of Separator at</a:t>
                      </a:r>
                      <a:r>
                        <a:rPr lang="en-US" altLang="zh-CN" baseline="0" dirty="0" smtClean="0"/>
                        <a:t> each side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Circumference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58.713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59.018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km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Double beam pipe</a:t>
                      </a:r>
                      <a:r>
                        <a:rPr lang="en-US" altLang="zh-CN" baseline="0" dirty="0" smtClean="0"/>
                        <a:t>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1273.6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1349.8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β</a:t>
                      </a:r>
                      <a:r>
                        <a:rPr lang="en-US" altLang="zh-CN" baseline="-25000" dirty="0" smtClean="0"/>
                        <a:t>x </a:t>
                      </a:r>
                      <a:r>
                        <a:rPr lang="en-US" altLang="zh-CN" dirty="0" smtClean="0"/>
                        <a:t>at IP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β</a:t>
                      </a:r>
                      <a:r>
                        <a:rPr lang="en-US" altLang="zh-CN" baseline="-25000" dirty="0" smtClean="0"/>
                        <a:t>y </a:t>
                      </a:r>
                      <a:r>
                        <a:rPr lang="en-US" altLang="zh-CN" dirty="0" smtClean="0"/>
                        <a:t>at IP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betax</a:t>
                      </a:r>
                      <a:r>
                        <a:rPr lang="en-US" altLang="zh-CN" dirty="0" smtClean="0"/>
                        <a:t>(max)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3775.73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905.42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betay</a:t>
                      </a:r>
                      <a:r>
                        <a:rPr lang="en-US" altLang="zh-CN" dirty="0" smtClean="0"/>
                        <a:t>(max)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9483.74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9359.27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77922" y="1746913"/>
            <a:ext cx="77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At the first stage, we just insert a set of lattice to separator the two beams on the base of CEPC baseline lattice design from the Pre-CDR.  And we have compared two situations by using different number of separators.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5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4" y="3461994"/>
            <a:ext cx="4018206" cy="325228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4" y="284011"/>
            <a:ext cx="4058216" cy="3246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2" y="284011"/>
            <a:ext cx="4092511" cy="32808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82" y="3461994"/>
            <a:ext cx="3932469" cy="33894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68597" y="3261939"/>
            <a:ext cx="201986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15 Separators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701</Words>
  <Application>Microsoft Office PowerPoint</Application>
  <PresentationFormat>全屏显示(4:3)</PresentationFormat>
  <Paragraphs>130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宋体</vt:lpstr>
      <vt:lpstr>Arial</vt:lpstr>
      <vt:lpstr>Arial Black</vt:lpstr>
      <vt:lpstr>Calibri</vt:lpstr>
      <vt:lpstr>Comic Sans MS</vt:lpstr>
      <vt:lpstr>Times New Roman</vt:lpstr>
      <vt:lpstr>Wingdings</vt:lpstr>
      <vt:lpstr>Office 主题</vt:lpstr>
      <vt:lpstr>CEPC bunch train scheme study</vt:lpstr>
      <vt:lpstr>outline</vt:lpstr>
      <vt:lpstr>Motivation</vt:lpstr>
      <vt:lpstr>Local double beam pipe</vt:lpstr>
      <vt:lpstr>Separator system study for bunch train scheme</vt:lpstr>
      <vt:lpstr>Separator Layouts of LEP</vt:lpstr>
      <vt:lpstr>Primary idea</vt:lpstr>
      <vt:lpstr>Lattice design</vt:lpstr>
      <vt:lpstr>PowerPoint 演示文稿</vt:lpstr>
      <vt:lpstr>PowerPoint 演示文稿</vt:lpstr>
      <vt:lpstr>FCC-ee final focus</vt:lpstr>
      <vt:lpstr>CEPC final focus</vt:lpstr>
      <vt:lpstr>Max deflection:                          15 SEP vs. 30 SEP</vt:lpstr>
      <vt:lpstr>What to do next and problems?</vt:lpstr>
      <vt:lpstr>Reference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bluemeson</dc:creator>
  <cp:lastModifiedBy>bluemeson</cp:lastModifiedBy>
  <cp:revision>347</cp:revision>
  <dcterms:created xsi:type="dcterms:W3CDTF">2014-10-18T11:56:50Z</dcterms:created>
  <dcterms:modified xsi:type="dcterms:W3CDTF">2015-07-07T01:23:19Z</dcterms:modified>
</cp:coreProperties>
</file>