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68" r:id="rId12"/>
    <p:sldId id="276" r:id="rId13"/>
    <p:sldId id="277" r:id="rId14"/>
    <p:sldId id="278" r:id="rId15"/>
    <p:sldId id="279" r:id="rId16"/>
    <p:sldId id="284" r:id="rId17"/>
    <p:sldId id="269" r:id="rId18"/>
    <p:sldId id="280" r:id="rId19"/>
    <p:sldId id="287" r:id="rId20"/>
    <p:sldId id="286" r:id="rId21"/>
    <p:sldId id="285" r:id="rId22"/>
    <p:sldId id="281" r:id="rId23"/>
    <p:sldId id="288" r:id="rId24"/>
    <p:sldId id="282" r:id="rId25"/>
    <p:sldId id="290" r:id="rId26"/>
    <p:sldId id="291" r:id="rId27"/>
    <p:sldId id="293" r:id="rId28"/>
    <p:sldId id="292" r:id="rId29"/>
    <p:sldId id="259" r:id="rId30"/>
    <p:sldId id="28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1946647"/>
          </a:xfrm>
        </p:spPr>
        <p:txBody>
          <a:bodyPr/>
          <a:lstStyle/>
          <a:p>
            <a:r>
              <a:rPr lang="en-US" altLang="zh-CN" dirty="0" smtClean="0"/>
              <a:t>Comparison of two lattices      (</a:t>
            </a:r>
            <a:r>
              <a:rPr lang="en-US" altLang="zh-CN" sz="2800" dirty="0" smtClean="0"/>
              <a:t>v20140930 and v20150211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H. </a:t>
            </a:r>
            <a:r>
              <a:rPr lang="en-US" altLang="zh-CN" dirty="0" err="1" smtClean="0"/>
              <a:t>Geng</a:t>
            </a:r>
            <a:endParaRPr lang="en-US" altLang="zh-CN" dirty="0" smtClean="0"/>
          </a:p>
          <a:p>
            <a:r>
              <a:rPr lang="en-US" altLang="zh-CN" dirty="0" smtClean="0"/>
              <a:t>2015.8.28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66611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Maximum dispersion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7" y="1556792"/>
            <a:ext cx="4339777" cy="35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Tracking result </a:t>
            </a:r>
            <a:r>
              <a:rPr lang="en-US" altLang="zh-CN" sz="2700" b="1" dirty="0" smtClean="0"/>
              <a:t>(x=50mm,y=0,dp/p=0,1.5k turns)</a:t>
            </a:r>
            <a:endParaRPr lang="zh-CN" altLang="en-US" sz="27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397639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Tracking result </a:t>
            </a:r>
            <a:r>
              <a:rPr lang="en-US" altLang="zh-CN" sz="2700" b="1" dirty="0" smtClean="0"/>
              <a:t>(x=60mm,y=0,dp/p=0,1.5k turns)</a:t>
            </a:r>
            <a:endParaRPr lang="zh-CN" altLang="en-US" sz="27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9472"/>
            <a:ext cx="4625985" cy="40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Tracking result </a:t>
            </a:r>
            <a:r>
              <a:rPr lang="en-US" altLang="zh-CN" sz="2700" b="1" dirty="0" smtClean="0"/>
              <a:t>(x=70mm,y=0,dp/p=0,1.5k turns)</a:t>
            </a:r>
            <a:endParaRPr lang="zh-CN" altLang="en-US" sz="27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488127" cy="386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Tracking result </a:t>
            </a:r>
            <a:r>
              <a:rPr lang="en-US" altLang="zh-CN" sz="2700" b="1" dirty="0" smtClean="0"/>
              <a:t>(x=80mm,y=0,dp/p=0,1.5k turns)</a:t>
            </a:r>
            <a:endParaRPr lang="zh-CN" altLang="en-US" sz="27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909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Tracking result </a:t>
            </a:r>
            <a:r>
              <a:rPr lang="en-US" altLang="zh-CN" sz="2700" b="1" dirty="0" smtClean="0"/>
              <a:t>(x=81mm,y=0,dp/p=0,1.5k turns)</a:t>
            </a:r>
            <a:endParaRPr lang="zh-CN" altLang="en-US" sz="27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12776"/>
            <a:ext cx="45225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88" y="2348880"/>
            <a:ext cx="4263008" cy="34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x=0,y=10mm,dp/p=0,1.5k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680520" cy="40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8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x=0,y=15mm,dp/p=0,1.5k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4" y="1340768"/>
            <a:ext cx="494548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x=0,y=20mm,dp/p=0,1.5k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3"/>
            <a:ext cx="35564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446281" cy="29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0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x=0,y=21mm,dp/p=0,1.5k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186536" cy="45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Tune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" y="1694844"/>
            <a:ext cx="4290348" cy="33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27871" cy="35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x=0,y=25mm,dp/p=0,1.5k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6" y="1556792"/>
            <a:ext cx="5272399" cy="43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9525"/>
            <a:ext cx="79248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x=0,y=30mm,dp/p=0,1.5k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6" y="1916832"/>
            <a:ext cx="4752830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6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x=0,y=31mm,dp/p=0,1.5k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4752528" cy="381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176464" cy="345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0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x=0,y=0,dp/p=0.35,1.5k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612680" cy="461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4000" b="1" dirty="0">
                <a:solidFill>
                  <a:prstClr val="black"/>
                </a:solidFill>
              </a:rPr>
              <a:t>Tracking result </a:t>
            </a:r>
            <a:r>
              <a:rPr lang="en-US" altLang="zh-CN" sz="2400" b="1" dirty="0">
                <a:solidFill>
                  <a:prstClr val="black"/>
                </a:solidFill>
              </a:rPr>
              <a:t>(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x=0,y=0,dp/p=0.055,1.5k </a:t>
            </a:r>
            <a:r>
              <a:rPr lang="en-US" altLang="zh-CN" sz="2400" b="1" dirty="0">
                <a:solidFill>
                  <a:prstClr val="black"/>
                </a:solidFill>
              </a:rPr>
              <a:t>turns)</a:t>
            </a:r>
            <a:endParaRPr lang="zh-CN" altLang="en-US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12776"/>
            <a:ext cx="3841626" cy="31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75127"/>
            <a:ext cx="4318248" cy="36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0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FMA results (</a:t>
            </a:r>
            <a:r>
              <a:rPr lang="en-US" altLang="zh-CN" dirty="0" err="1" smtClean="0"/>
              <a:t>x,y</a:t>
            </a:r>
            <a:r>
              <a:rPr lang="en-US" altLang="zh-CN" dirty="0" smtClean="0"/>
              <a:t>=20mm,dp/p=0)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59"/>
            <a:ext cx="4573774" cy="34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4" y="1509896"/>
            <a:ext cx="4570226" cy="350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FMA results (</a:t>
            </a:r>
            <a:r>
              <a:rPr lang="en-US" altLang="zh-CN" dirty="0" err="1" smtClean="0"/>
              <a:t>x,y</a:t>
            </a:r>
            <a:r>
              <a:rPr lang="en-US" altLang="zh-CN" dirty="0" smtClean="0"/>
              <a:t>=20mm,dp/p=0.01)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6830"/>
            <a:ext cx="4682232" cy="35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8422"/>
            <a:ext cx="4381806" cy="33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FMA results (</a:t>
            </a:r>
            <a:r>
              <a:rPr lang="en-US" altLang="zh-CN" dirty="0" err="1" smtClean="0"/>
              <a:t>x,y</a:t>
            </a:r>
            <a:r>
              <a:rPr lang="en-US" altLang="zh-CN" dirty="0" smtClean="0"/>
              <a:t>=20mm,dp/p=0.0)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4823"/>
            <a:ext cx="48291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7" y="1700808"/>
            <a:ext cx="4406981" cy="39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FMA results (</a:t>
            </a:r>
            <a:r>
              <a:rPr lang="en-US" altLang="zh-CN" dirty="0" err="1" smtClean="0"/>
              <a:t>x,y</a:t>
            </a:r>
            <a:r>
              <a:rPr lang="en-US" altLang="zh-CN" dirty="0" smtClean="0"/>
              <a:t>=20mm,dp/p=0.01)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36368" cy="33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1" y="1340767"/>
            <a:ext cx="4410097" cy="338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9600" dirty="0" smtClean="0"/>
              <a:t>Thanks !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98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Beta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5457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64" y="1489224"/>
            <a:ext cx="4116741" cy="35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00145"/>
              </p:ext>
            </p:extLst>
          </p:nvPr>
        </p:nvGraphicFramePr>
        <p:xfrm>
          <a:off x="251520" y="476672"/>
          <a:ext cx="8712968" cy="457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440160"/>
                <a:gridCol w="1260140"/>
                <a:gridCol w="1260140"/>
                <a:gridCol w="1800200"/>
                <a:gridCol w="1872208"/>
              </a:tblGrid>
              <a:tr h="4920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20140930 (#S/#E)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20150211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20140930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20150211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Wx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0.342/0.562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T116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0.443529E+01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-0.192336E+01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Wy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0.298/0.565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T126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-0.651958E+03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0.322993E+03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DDx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0.444/1.081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T156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0.169757E+00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0.511740E+00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DDpx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-0.548352E+00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0.207565E+01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T336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0.893196E+01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-0.414295E+01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T346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-0.429292E+02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0.175806E+02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-1.433646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-1.433903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T566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-0.147300E+00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-0.386286E-01</a:t>
                      </a:r>
                      <a:endParaRPr lang="zh-CN" altLang="en-US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0.363438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0.363820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Alpha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" y="1412776"/>
            <a:ext cx="452150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222998" cy="37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/>
              <a:t>Dx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" y="1340768"/>
            <a:ext cx="462030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5208"/>
            <a:ext cx="4009963" cy="3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/>
              <a:t>Dpx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" y="1340768"/>
            <a:ext cx="446880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507809" cy="36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Tune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1556792"/>
            <a:ext cx="469983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82" y="1700808"/>
            <a:ext cx="4348096" cy="37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chromaticity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1572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5" y="1593726"/>
            <a:ext cx="4282594" cy="345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Maximum orbit </a:t>
            </a:r>
            <a:r>
              <a:rPr lang="en-US" altLang="zh-CN" b="1" dirty="0" err="1" smtClean="0"/>
              <a:t>v.s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dp</a:t>
            </a:r>
            <a:r>
              <a:rPr lang="en-US" altLang="zh-CN" b="1" dirty="0" smtClean="0"/>
              <a:t>/p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536588" cy="37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16" y="1700808"/>
            <a:ext cx="4445911" cy="359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219</Words>
  <Application>Microsoft Office PowerPoint</Application>
  <PresentationFormat>全屏显示(4:3)</PresentationFormat>
  <Paragraphs>78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宋体</vt:lpstr>
      <vt:lpstr>Arial</vt:lpstr>
      <vt:lpstr>Calibri</vt:lpstr>
      <vt:lpstr>Office 主题</vt:lpstr>
      <vt:lpstr>Comparison of two lattices      (v20140930 and v20150211)</vt:lpstr>
      <vt:lpstr>Tune v.s. dp/p</vt:lpstr>
      <vt:lpstr>Beta v.s. dp/p</vt:lpstr>
      <vt:lpstr>Alpha v.s. dp/p</vt:lpstr>
      <vt:lpstr>Dx  v.s. dp/p</vt:lpstr>
      <vt:lpstr>Dpx v.s. dp/p</vt:lpstr>
      <vt:lpstr>Tune v.s. dp/p</vt:lpstr>
      <vt:lpstr>chromaticity</vt:lpstr>
      <vt:lpstr>Maximum orbit v.s. dp/p</vt:lpstr>
      <vt:lpstr>Maximum dispersion v.s. dp/p</vt:lpstr>
      <vt:lpstr>Tracking result (x=50mm,y=0,dp/p=0,1.5k turns)</vt:lpstr>
      <vt:lpstr>Tracking result (x=60mm,y=0,dp/p=0,1.5k turns)</vt:lpstr>
      <vt:lpstr>Tracking result (x=70mm,y=0,dp/p=0,1.5k turns)</vt:lpstr>
      <vt:lpstr>Tracking result (x=80mm,y=0,dp/p=0,1.5k turns)</vt:lpstr>
      <vt:lpstr>Tracking result (x=81mm,y=0,dp/p=0,1.5k turns)</vt:lpstr>
      <vt:lpstr>Tracking result (x=0,y=10mm,dp/p=0,1.5k turns)</vt:lpstr>
      <vt:lpstr>Tracking result (x=0,y=15mm,dp/p=0,1.5k turns)</vt:lpstr>
      <vt:lpstr>Tracking result (x=0,y=20mm,dp/p=0,1.5k turns)</vt:lpstr>
      <vt:lpstr>Tracking result (x=0,y=21mm,dp/p=0,1.5k turns)</vt:lpstr>
      <vt:lpstr>Tracking result (x=0,y=25mm,dp/p=0,1.5k turns)</vt:lpstr>
      <vt:lpstr>Tracking result (x=0,y=30mm,dp/p=0,1.5k turns)</vt:lpstr>
      <vt:lpstr>Tracking result (x=0,y=31mm,dp/p=0,1.5k turns)</vt:lpstr>
      <vt:lpstr>Tracking result (x=0,y=0,dp/p=0.35,1.5k turns)</vt:lpstr>
      <vt:lpstr>Tracking result (x=0,y=0,dp/p=0.055,1.5k turns)</vt:lpstr>
      <vt:lpstr>FMA results (x,y=20mm,dp/p=0)</vt:lpstr>
      <vt:lpstr>FMA results (x,y=20mm,dp/p=0.01)</vt:lpstr>
      <vt:lpstr>FMA results (x,y=20mm,dp/p=0.0)</vt:lpstr>
      <vt:lpstr>FMA results (x,y=20mm,dp/p=0.01)</vt:lpstr>
      <vt:lpstr>Thanks !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20140930 lattice</dc:title>
  <dc:creator>lenovo</dc:creator>
  <cp:lastModifiedBy>lenovo</cp:lastModifiedBy>
  <cp:revision>79</cp:revision>
  <dcterms:created xsi:type="dcterms:W3CDTF">2015-08-26T11:30:21Z</dcterms:created>
  <dcterms:modified xsi:type="dcterms:W3CDTF">2015-08-28T02:00:03Z</dcterms:modified>
</cp:coreProperties>
</file>