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8" r:id="rId3"/>
    <p:sldId id="268" r:id="rId4"/>
    <p:sldId id="265" r:id="rId5"/>
    <p:sldId id="266" r:id="rId6"/>
    <p:sldId id="267" r:id="rId7"/>
    <p:sldId id="262" r:id="rId8"/>
    <p:sldId id="259" r:id="rId9"/>
    <p:sldId id="261" r:id="rId10"/>
    <p:sldId id="264" r:id="rId11"/>
    <p:sldId id="269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DE9E5C7A-4BF6-4621-868C-FDBBBFB05A21}">
          <p14:sldIdLst>
            <p14:sldId id="260"/>
            <p14:sldId id="258"/>
            <p14:sldId id="268"/>
            <p14:sldId id="265"/>
            <p14:sldId id="266"/>
            <p14:sldId id="267"/>
            <p14:sldId id="262"/>
            <p14:sldId id="259"/>
            <p14:sldId id="261"/>
            <p14:sldId id="264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my%20work\working\CEPC_bunch_train_scheme\2015-8-28\surve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 sz="2800" b="1"/>
              <a:t>Geometry</a:t>
            </a:r>
            <a:endParaRPr lang="zh-CN" altLang="en-US" sz="28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Sheet2!$A$1:$A$301</c:f>
              <c:numCache>
                <c:formatCode>General</c:formatCode>
                <c:ptCount val="301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5</c:v>
                </c:pt>
                <c:pt idx="4">
                  <c:v>9</c:v>
                </c:pt>
                <c:pt idx="5">
                  <c:v>13</c:v>
                </c:pt>
                <c:pt idx="6">
                  <c:v>17</c:v>
                </c:pt>
                <c:pt idx="7">
                  <c:v>21</c:v>
                </c:pt>
                <c:pt idx="8">
                  <c:v>22</c:v>
                </c:pt>
                <c:pt idx="9">
                  <c:v>23</c:v>
                </c:pt>
                <c:pt idx="10">
                  <c:v>26.999998999999999</c:v>
                </c:pt>
                <c:pt idx="11">
                  <c:v>30.999998999999999</c:v>
                </c:pt>
                <c:pt idx="12">
                  <c:v>34.999997999999998</c:v>
                </c:pt>
                <c:pt idx="13">
                  <c:v>38.999997999999998</c:v>
                </c:pt>
                <c:pt idx="14">
                  <c:v>42.999997</c:v>
                </c:pt>
                <c:pt idx="15">
                  <c:v>43.999997</c:v>
                </c:pt>
                <c:pt idx="16">
                  <c:v>44.999997</c:v>
                </c:pt>
                <c:pt idx="17">
                  <c:v>48.999996000000003</c:v>
                </c:pt>
                <c:pt idx="18">
                  <c:v>52.999994000000001</c:v>
                </c:pt>
                <c:pt idx="19">
                  <c:v>56.999993000000003</c:v>
                </c:pt>
                <c:pt idx="20">
                  <c:v>60.999991000000001</c:v>
                </c:pt>
                <c:pt idx="21">
                  <c:v>64.999989999999997</c:v>
                </c:pt>
                <c:pt idx="22">
                  <c:v>65.999988999999999</c:v>
                </c:pt>
                <c:pt idx="23">
                  <c:v>66.999988999999999</c:v>
                </c:pt>
                <c:pt idx="24">
                  <c:v>70.999987000000004</c:v>
                </c:pt>
                <c:pt idx="25">
                  <c:v>74.999983999999998</c:v>
                </c:pt>
                <c:pt idx="26">
                  <c:v>78.999982000000003</c:v>
                </c:pt>
                <c:pt idx="27">
                  <c:v>82.999978999999996</c:v>
                </c:pt>
                <c:pt idx="28">
                  <c:v>86.999975000000006</c:v>
                </c:pt>
                <c:pt idx="29">
                  <c:v>87.999973999999995</c:v>
                </c:pt>
                <c:pt idx="30">
                  <c:v>87.999973999999995</c:v>
                </c:pt>
                <c:pt idx="31">
                  <c:v>91.552295000000001</c:v>
                </c:pt>
                <c:pt idx="32">
                  <c:v>91.552295000000001</c:v>
                </c:pt>
                <c:pt idx="33">
                  <c:v>92.552294000000003</c:v>
                </c:pt>
                <c:pt idx="34">
                  <c:v>114.152275</c:v>
                </c:pt>
                <c:pt idx="35">
                  <c:v>115.15227400000001</c:v>
                </c:pt>
                <c:pt idx="36">
                  <c:v>116.15227299999999</c:v>
                </c:pt>
                <c:pt idx="37">
                  <c:v>137.75225499999999</c:v>
                </c:pt>
                <c:pt idx="38">
                  <c:v>138.75225399999999</c:v>
                </c:pt>
                <c:pt idx="39">
                  <c:v>138.75225399999999</c:v>
                </c:pt>
                <c:pt idx="40">
                  <c:v>138.75225399999999</c:v>
                </c:pt>
                <c:pt idx="41">
                  <c:v>139.752253</c:v>
                </c:pt>
                <c:pt idx="42">
                  <c:v>161.35223400000001</c:v>
                </c:pt>
                <c:pt idx="43">
                  <c:v>162.35223300000001</c:v>
                </c:pt>
                <c:pt idx="44">
                  <c:v>163.35223199999999</c:v>
                </c:pt>
                <c:pt idx="45">
                  <c:v>184.952214</c:v>
                </c:pt>
                <c:pt idx="46">
                  <c:v>185.952213</c:v>
                </c:pt>
                <c:pt idx="47">
                  <c:v>185.952213</c:v>
                </c:pt>
                <c:pt idx="48">
                  <c:v>185.952213</c:v>
                </c:pt>
                <c:pt idx="49">
                  <c:v>186.952212</c:v>
                </c:pt>
                <c:pt idx="50">
                  <c:v>208.55219299999999</c:v>
                </c:pt>
                <c:pt idx="51">
                  <c:v>209.55219199999999</c:v>
                </c:pt>
                <c:pt idx="52">
                  <c:v>210.55219099999999</c:v>
                </c:pt>
                <c:pt idx="53">
                  <c:v>232.15217200000001</c:v>
                </c:pt>
                <c:pt idx="54">
                  <c:v>233.15217200000001</c:v>
                </c:pt>
                <c:pt idx="55">
                  <c:v>233.15217200000001</c:v>
                </c:pt>
                <c:pt idx="56">
                  <c:v>233.15217200000001</c:v>
                </c:pt>
                <c:pt idx="57">
                  <c:v>234.15217100000001</c:v>
                </c:pt>
                <c:pt idx="58">
                  <c:v>255.752152</c:v>
                </c:pt>
                <c:pt idx="59">
                  <c:v>256.75215100000003</c:v>
                </c:pt>
                <c:pt idx="60">
                  <c:v>257.75214999999997</c:v>
                </c:pt>
                <c:pt idx="61">
                  <c:v>279.35213099999999</c:v>
                </c:pt>
                <c:pt idx="62">
                  <c:v>280.35212999999999</c:v>
                </c:pt>
                <c:pt idx="63">
                  <c:v>280.35212999999999</c:v>
                </c:pt>
                <c:pt idx="64">
                  <c:v>280.35212999999999</c:v>
                </c:pt>
                <c:pt idx="65">
                  <c:v>281.35212999999999</c:v>
                </c:pt>
                <c:pt idx="66">
                  <c:v>302.952111</c:v>
                </c:pt>
                <c:pt idx="67">
                  <c:v>303.95211</c:v>
                </c:pt>
                <c:pt idx="68">
                  <c:v>304.95210900000001</c:v>
                </c:pt>
                <c:pt idx="69">
                  <c:v>326.55209000000002</c:v>
                </c:pt>
                <c:pt idx="70">
                  <c:v>327.55208900000002</c:v>
                </c:pt>
                <c:pt idx="71">
                  <c:v>327.55208900000002</c:v>
                </c:pt>
                <c:pt idx="72">
                  <c:v>327.55208900000002</c:v>
                </c:pt>
                <c:pt idx="73">
                  <c:v>327.55386399999998</c:v>
                </c:pt>
                <c:pt idx="74">
                  <c:v>328.55386299999998</c:v>
                </c:pt>
                <c:pt idx="75">
                  <c:v>342.633241</c:v>
                </c:pt>
                <c:pt idx="76">
                  <c:v>352.43321700000001</c:v>
                </c:pt>
                <c:pt idx="77">
                  <c:v>353.43321200000003</c:v>
                </c:pt>
                <c:pt idx="78">
                  <c:v>363.233135</c:v>
                </c:pt>
                <c:pt idx="79">
                  <c:v>377.312365</c:v>
                </c:pt>
                <c:pt idx="80">
                  <c:v>378.31235299999997</c:v>
                </c:pt>
                <c:pt idx="81">
                  <c:v>376.08854100000002</c:v>
                </c:pt>
                <c:pt idx="82">
                  <c:v>384.08851099999998</c:v>
                </c:pt>
                <c:pt idx="83">
                  <c:v>381.86467299999998</c:v>
                </c:pt>
                <c:pt idx="84">
                  <c:v>381.86467299999998</c:v>
                </c:pt>
                <c:pt idx="85">
                  <c:v>381.86467299999998</c:v>
                </c:pt>
                <c:pt idx="86">
                  <c:v>382.86467299999998</c:v>
                </c:pt>
                <c:pt idx="87">
                  <c:v>404.464673</c:v>
                </c:pt>
                <c:pt idx="88">
                  <c:v>405.464673</c:v>
                </c:pt>
                <c:pt idx="89">
                  <c:v>406.464673</c:v>
                </c:pt>
                <c:pt idx="90">
                  <c:v>428.06467199999997</c:v>
                </c:pt>
                <c:pt idx="91">
                  <c:v>429.06467199999997</c:v>
                </c:pt>
                <c:pt idx="92">
                  <c:v>429.06467199999997</c:v>
                </c:pt>
                <c:pt idx="93">
                  <c:v>429.06467199999997</c:v>
                </c:pt>
                <c:pt idx="94">
                  <c:v>430.06467199999997</c:v>
                </c:pt>
                <c:pt idx="95">
                  <c:v>451.664672</c:v>
                </c:pt>
                <c:pt idx="96">
                  <c:v>452.664672</c:v>
                </c:pt>
                <c:pt idx="97">
                  <c:v>453.664672</c:v>
                </c:pt>
                <c:pt idx="98">
                  <c:v>475.26467100000002</c:v>
                </c:pt>
                <c:pt idx="99">
                  <c:v>476.26467100000002</c:v>
                </c:pt>
                <c:pt idx="100">
                  <c:v>476.26467100000002</c:v>
                </c:pt>
                <c:pt idx="101">
                  <c:v>476.26467100000002</c:v>
                </c:pt>
                <c:pt idx="102">
                  <c:v>477.26467100000002</c:v>
                </c:pt>
                <c:pt idx="103">
                  <c:v>498.86467099999999</c:v>
                </c:pt>
                <c:pt idx="104">
                  <c:v>499.86467099999999</c:v>
                </c:pt>
                <c:pt idx="105">
                  <c:v>500.86467099999999</c:v>
                </c:pt>
                <c:pt idx="106">
                  <c:v>522.46466999999996</c:v>
                </c:pt>
                <c:pt idx="107">
                  <c:v>523.46466999999996</c:v>
                </c:pt>
                <c:pt idx="108">
                  <c:v>523.46466999999996</c:v>
                </c:pt>
                <c:pt idx="109">
                  <c:v>523.46466999999996</c:v>
                </c:pt>
                <c:pt idx="110">
                  <c:v>524.46466999999996</c:v>
                </c:pt>
                <c:pt idx="111">
                  <c:v>546.06466999999998</c:v>
                </c:pt>
                <c:pt idx="112">
                  <c:v>547.06466899999998</c:v>
                </c:pt>
                <c:pt idx="113">
                  <c:v>548.06466899999998</c:v>
                </c:pt>
                <c:pt idx="114">
                  <c:v>569.664669</c:v>
                </c:pt>
                <c:pt idx="115">
                  <c:v>570.664669</c:v>
                </c:pt>
                <c:pt idx="116">
                  <c:v>570.664669</c:v>
                </c:pt>
                <c:pt idx="117">
                  <c:v>570.664669</c:v>
                </c:pt>
                <c:pt idx="118">
                  <c:v>571.664669</c:v>
                </c:pt>
                <c:pt idx="119">
                  <c:v>593.26466800000003</c:v>
                </c:pt>
                <c:pt idx="120">
                  <c:v>594.26466800000003</c:v>
                </c:pt>
                <c:pt idx="121">
                  <c:v>595.26466800000003</c:v>
                </c:pt>
                <c:pt idx="122">
                  <c:v>616.86466800000005</c:v>
                </c:pt>
                <c:pt idx="123">
                  <c:v>617.86466800000005</c:v>
                </c:pt>
                <c:pt idx="124">
                  <c:v>617.86466800000005</c:v>
                </c:pt>
                <c:pt idx="125">
                  <c:v>617.86466800000005</c:v>
                </c:pt>
                <c:pt idx="126">
                  <c:v>618.86466800000005</c:v>
                </c:pt>
                <c:pt idx="127">
                  <c:v>640.46466699999996</c:v>
                </c:pt>
                <c:pt idx="128">
                  <c:v>641.46466699999996</c:v>
                </c:pt>
                <c:pt idx="129">
                  <c:v>642.46466699999996</c:v>
                </c:pt>
                <c:pt idx="130">
                  <c:v>664.06466699999999</c:v>
                </c:pt>
                <c:pt idx="131">
                  <c:v>665.06466699999999</c:v>
                </c:pt>
                <c:pt idx="132">
                  <c:v>665.06466699999999</c:v>
                </c:pt>
                <c:pt idx="133">
                  <c:v>665.06466699999999</c:v>
                </c:pt>
                <c:pt idx="134">
                  <c:v>666.06466699999999</c:v>
                </c:pt>
                <c:pt idx="135">
                  <c:v>687.66466600000001</c:v>
                </c:pt>
                <c:pt idx="136">
                  <c:v>688.66466600000001</c:v>
                </c:pt>
                <c:pt idx="137">
                  <c:v>689.66466600000001</c:v>
                </c:pt>
                <c:pt idx="138">
                  <c:v>711.26466600000003</c:v>
                </c:pt>
                <c:pt idx="139">
                  <c:v>712.26466600000003</c:v>
                </c:pt>
                <c:pt idx="140">
                  <c:v>712.26466600000003</c:v>
                </c:pt>
                <c:pt idx="141">
                  <c:v>712.26466600000003</c:v>
                </c:pt>
                <c:pt idx="142">
                  <c:v>713.26466600000003</c:v>
                </c:pt>
                <c:pt idx="143">
                  <c:v>734.86466499999995</c:v>
                </c:pt>
                <c:pt idx="144">
                  <c:v>735.86466499999995</c:v>
                </c:pt>
                <c:pt idx="145">
                  <c:v>736.86466499999995</c:v>
                </c:pt>
                <c:pt idx="146">
                  <c:v>758.46466499999997</c:v>
                </c:pt>
                <c:pt idx="147">
                  <c:v>759.46466499999997</c:v>
                </c:pt>
                <c:pt idx="148">
                  <c:v>759.46466499999997</c:v>
                </c:pt>
                <c:pt idx="149">
                  <c:v>759.46466499999997</c:v>
                </c:pt>
                <c:pt idx="150">
                  <c:v>760.46466499999997</c:v>
                </c:pt>
                <c:pt idx="151">
                  <c:v>782.06466399999999</c:v>
                </c:pt>
                <c:pt idx="152">
                  <c:v>783.06466399999999</c:v>
                </c:pt>
                <c:pt idx="153">
                  <c:v>784.06466399999999</c:v>
                </c:pt>
                <c:pt idx="154">
                  <c:v>805.66466400000002</c:v>
                </c:pt>
                <c:pt idx="155">
                  <c:v>806.66466400000002</c:v>
                </c:pt>
                <c:pt idx="156">
                  <c:v>806.66466400000002</c:v>
                </c:pt>
                <c:pt idx="157">
                  <c:v>806.66466400000002</c:v>
                </c:pt>
                <c:pt idx="158">
                  <c:v>807.66466400000002</c:v>
                </c:pt>
                <c:pt idx="159">
                  <c:v>829.26466300000004</c:v>
                </c:pt>
                <c:pt idx="160">
                  <c:v>830.26466300000004</c:v>
                </c:pt>
                <c:pt idx="161">
                  <c:v>831.26466300000004</c:v>
                </c:pt>
                <c:pt idx="162">
                  <c:v>852.86466299999995</c:v>
                </c:pt>
                <c:pt idx="163">
                  <c:v>853.86466299999995</c:v>
                </c:pt>
                <c:pt idx="164">
                  <c:v>853.86466299999995</c:v>
                </c:pt>
                <c:pt idx="165">
                  <c:v>853.86466299999995</c:v>
                </c:pt>
                <c:pt idx="166">
                  <c:v>854.86466299999995</c:v>
                </c:pt>
                <c:pt idx="167">
                  <c:v>876.46466199999998</c:v>
                </c:pt>
                <c:pt idx="168">
                  <c:v>877.46466199999998</c:v>
                </c:pt>
                <c:pt idx="169">
                  <c:v>878.46466199999998</c:v>
                </c:pt>
                <c:pt idx="170">
                  <c:v>900.064662</c:v>
                </c:pt>
                <c:pt idx="171">
                  <c:v>901.064662</c:v>
                </c:pt>
                <c:pt idx="172">
                  <c:v>901.064662</c:v>
                </c:pt>
                <c:pt idx="173">
                  <c:v>901.064662</c:v>
                </c:pt>
                <c:pt idx="174">
                  <c:v>902.064662</c:v>
                </c:pt>
                <c:pt idx="175">
                  <c:v>923.66466100000002</c:v>
                </c:pt>
                <c:pt idx="176">
                  <c:v>924.66466100000002</c:v>
                </c:pt>
                <c:pt idx="177">
                  <c:v>925.66466100000002</c:v>
                </c:pt>
                <c:pt idx="178">
                  <c:v>947.26466100000005</c:v>
                </c:pt>
                <c:pt idx="179">
                  <c:v>948.26466000000005</c:v>
                </c:pt>
                <c:pt idx="180">
                  <c:v>948.26466000000005</c:v>
                </c:pt>
                <c:pt idx="181">
                  <c:v>948.26466000000005</c:v>
                </c:pt>
                <c:pt idx="182">
                  <c:v>949.26466000000005</c:v>
                </c:pt>
                <c:pt idx="183">
                  <c:v>970.86465999999996</c:v>
                </c:pt>
                <c:pt idx="184">
                  <c:v>971.86465999999996</c:v>
                </c:pt>
                <c:pt idx="185">
                  <c:v>972.86465999999996</c:v>
                </c:pt>
                <c:pt idx="186">
                  <c:v>994.46465899999998</c:v>
                </c:pt>
                <c:pt idx="187">
                  <c:v>995.46465899999998</c:v>
                </c:pt>
                <c:pt idx="188">
                  <c:v>995.46465899999998</c:v>
                </c:pt>
                <c:pt idx="189">
                  <c:v>995.46465899999998</c:v>
                </c:pt>
                <c:pt idx="190">
                  <c:v>996.46465899999998</c:v>
                </c:pt>
                <c:pt idx="191">
                  <c:v>1018.064659</c:v>
                </c:pt>
                <c:pt idx="192">
                  <c:v>1019.064659</c:v>
                </c:pt>
                <c:pt idx="193">
                  <c:v>1020.064659</c:v>
                </c:pt>
                <c:pt idx="194">
                  <c:v>1041.6646579999999</c:v>
                </c:pt>
                <c:pt idx="195">
                  <c:v>1042.6646579999999</c:v>
                </c:pt>
                <c:pt idx="196">
                  <c:v>1042.6646579999999</c:v>
                </c:pt>
                <c:pt idx="197">
                  <c:v>1042.6646579999999</c:v>
                </c:pt>
                <c:pt idx="198">
                  <c:v>1043.6646579999999</c:v>
                </c:pt>
                <c:pt idx="199">
                  <c:v>1065.2646580000001</c:v>
                </c:pt>
                <c:pt idx="200">
                  <c:v>1066.2646580000001</c:v>
                </c:pt>
                <c:pt idx="201">
                  <c:v>1067.2646580000001</c:v>
                </c:pt>
                <c:pt idx="202">
                  <c:v>1088.8646570000001</c:v>
                </c:pt>
                <c:pt idx="203">
                  <c:v>1089.8646570000001</c:v>
                </c:pt>
                <c:pt idx="204">
                  <c:v>1089.8646570000001</c:v>
                </c:pt>
                <c:pt idx="205">
                  <c:v>1089.8646570000001</c:v>
                </c:pt>
                <c:pt idx="206">
                  <c:v>1090.8646570000001</c:v>
                </c:pt>
                <c:pt idx="207">
                  <c:v>1112.464657</c:v>
                </c:pt>
                <c:pt idx="208">
                  <c:v>1113.464657</c:v>
                </c:pt>
                <c:pt idx="209">
                  <c:v>1114.464657</c:v>
                </c:pt>
                <c:pt idx="210">
                  <c:v>1136.064656</c:v>
                </c:pt>
                <c:pt idx="211">
                  <c:v>1137.064656</c:v>
                </c:pt>
                <c:pt idx="212">
                  <c:v>1137.064656</c:v>
                </c:pt>
                <c:pt idx="213">
                  <c:v>1137.064656</c:v>
                </c:pt>
                <c:pt idx="214">
                  <c:v>1138.064656</c:v>
                </c:pt>
                <c:pt idx="215">
                  <c:v>1159.6646559999999</c:v>
                </c:pt>
                <c:pt idx="216">
                  <c:v>1160.6646559999999</c:v>
                </c:pt>
                <c:pt idx="217">
                  <c:v>1161.6646559999999</c:v>
                </c:pt>
                <c:pt idx="218">
                  <c:v>1183.2646549999999</c:v>
                </c:pt>
                <c:pt idx="219">
                  <c:v>1184.2646549999999</c:v>
                </c:pt>
                <c:pt idx="220">
                  <c:v>1184.2646549999999</c:v>
                </c:pt>
                <c:pt idx="221">
                  <c:v>1184.2646549999999</c:v>
                </c:pt>
                <c:pt idx="222">
                  <c:v>1185.2646549999999</c:v>
                </c:pt>
                <c:pt idx="223">
                  <c:v>1206.8646550000001</c:v>
                </c:pt>
                <c:pt idx="224">
                  <c:v>1207.8646550000001</c:v>
                </c:pt>
                <c:pt idx="225">
                  <c:v>1208.8646550000001</c:v>
                </c:pt>
                <c:pt idx="226">
                  <c:v>1230.4646540000001</c:v>
                </c:pt>
                <c:pt idx="227">
                  <c:v>1231.4646540000001</c:v>
                </c:pt>
                <c:pt idx="228">
                  <c:v>1231.4646540000001</c:v>
                </c:pt>
                <c:pt idx="229">
                  <c:v>1231.4646540000001</c:v>
                </c:pt>
                <c:pt idx="230">
                  <c:v>1232.4646540000001</c:v>
                </c:pt>
                <c:pt idx="231">
                  <c:v>1254.064654</c:v>
                </c:pt>
                <c:pt idx="232">
                  <c:v>1255.064654</c:v>
                </c:pt>
                <c:pt idx="233">
                  <c:v>1256.064654</c:v>
                </c:pt>
                <c:pt idx="234">
                  <c:v>1277.664653</c:v>
                </c:pt>
                <c:pt idx="235">
                  <c:v>1278.664653</c:v>
                </c:pt>
                <c:pt idx="236">
                  <c:v>1278.664653</c:v>
                </c:pt>
                <c:pt idx="237">
                  <c:v>1278.664653</c:v>
                </c:pt>
                <c:pt idx="238">
                  <c:v>1279.664653</c:v>
                </c:pt>
                <c:pt idx="239">
                  <c:v>1301.264653</c:v>
                </c:pt>
                <c:pt idx="240">
                  <c:v>1302.264653</c:v>
                </c:pt>
                <c:pt idx="241">
                  <c:v>1303.2646520000001</c:v>
                </c:pt>
                <c:pt idx="242">
                  <c:v>1324.864652</c:v>
                </c:pt>
                <c:pt idx="243">
                  <c:v>1325.864652</c:v>
                </c:pt>
                <c:pt idx="244">
                  <c:v>1325.864652</c:v>
                </c:pt>
                <c:pt idx="245">
                  <c:v>1325.864652</c:v>
                </c:pt>
                <c:pt idx="246">
                  <c:v>1325.866426</c:v>
                </c:pt>
                <c:pt idx="247">
                  <c:v>1326.866426</c:v>
                </c:pt>
                <c:pt idx="248">
                  <c:v>1340.945817</c:v>
                </c:pt>
                <c:pt idx="249">
                  <c:v>1350.745813</c:v>
                </c:pt>
                <c:pt idx="250">
                  <c:v>1351.7458119999999</c:v>
                </c:pt>
                <c:pt idx="251">
                  <c:v>1361.545783</c:v>
                </c:pt>
                <c:pt idx="252">
                  <c:v>1375.6250990000001</c:v>
                </c:pt>
                <c:pt idx="253">
                  <c:v>1376.625094</c:v>
                </c:pt>
                <c:pt idx="254">
                  <c:v>1374.4012680000001</c:v>
                </c:pt>
                <c:pt idx="255">
                  <c:v>1382.401257</c:v>
                </c:pt>
                <c:pt idx="256">
                  <c:v>1380.177422</c:v>
                </c:pt>
                <c:pt idx="257">
                  <c:v>1380.177422</c:v>
                </c:pt>
                <c:pt idx="258">
                  <c:v>1380.177422</c:v>
                </c:pt>
                <c:pt idx="259">
                  <c:v>1381.1774210000001</c:v>
                </c:pt>
                <c:pt idx="260">
                  <c:v>1402.777388</c:v>
                </c:pt>
                <c:pt idx="261">
                  <c:v>1403.777386</c:v>
                </c:pt>
                <c:pt idx="262">
                  <c:v>1404.7773850000001</c:v>
                </c:pt>
                <c:pt idx="263">
                  <c:v>1426.377352</c:v>
                </c:pt>
                <c:pt idx="264">
                  <c:v>1427.37735</c:v>
                </c:pt>
                <c:pt idx="265">
                  <c:v>1427.37735</c:v>
                </c:pt>
                <c:pt idx="266">
                  <c:v>1427.37735</c:v>
                </c:pt>
                <c:pt idx="267">
                  <c:v>1428.3773490000001</c:v>
                </c:pt>
                <c:pt idx="268">
                  <c:v>1449.977316</c:v>
                </c:pt>
                <c:pt idx="269">
                  <c:v>1450.977314</c:v>
                </c:pt>
                <c:pt idx="270">
                  <c:v>1451.9773130000001</c:v>
                </c:pt>
                <c:pt idx="271">
                  <c:v>1473.57728</c:v>
                </c:pt>
                <c:pt idx="272">
                  <c:v>1474.5772790000001</c:v>
                </c:pt>
                <c:pt idx="273">
                  <c:v>1474.5772790000001</c:v>
                </c:pt>
                <c:pt idx="274">
                  <c:v>1474.5772790000001</c:v>
                </c:pt>
                <c:pt idx="275">
                  <c:v>1475.5772770000001</c:v>
                </c:pt>
                <c:pt idx="276">
                  <c:v>1497.177244</c:v>
                </c:pt>
                <c:pt idx="277">
                  <c:v>1498.1772430000001</c:v>
                </c:pt>
                <c:pt idx="278">
                  <c:v>1499.1772410000001</c:v>
                </c:pt>
                <c:pt idx="279">
                  <c:v>1520.777208</c:v>
                </c:pt>
                <c:pt idx="280">
                  <c:v>1521.7772070000001</c:v>
                </c:pt>
                <c:pt idx="281">
                  <c:v>1521.7772070000001</c:v>
                </c:pt>
                <c:pt idx="282">
                  <c:v>1521.7772070000001</c:v>
                </c:pt>
                <c:pt idx="283">
                  <c:v>1522.7772050000001</c:v>
                </c:pt>
                <c:pt idx="284">
                  <c:v>1544.377172</c:v>
                </c:pt>
                <c:pt idx="285">
                  <c:v>1545.3771710000001</c:v>
                </c:pt>
                <c:pt idx="286">
                  <c:v>1546.3771690000001</c:v>
                </c:pt>
                <c:pt idx="287">
                  <c:v>1567.977136</c:v>
                </c:pt>
                <c:pt idx="288">
                  <c:v>1568.9771350000001</c:v>
                </c:pt>
                <c:pt idx="289">
                  <c:v>1568.9771350000001</c:v>
                </c:pt>
                <c:pt idx="290">
                  <c:v>1568.9771350000001</c:v>
                </c:pt>
                <c:pt idx="291">
                  <c:v>1569.9771330000001</c:v>
                </c:pt>
                <c:pt idx="292">
                  <c:v>1591.5771010000001</c:v>
                </c:pt>
                <c:pt idx="293">
                  <c:v>1592.5770990000001</c:v>
                </c:pt>
                <c:pt idx="294">
                  <c:v>1593.577098</c:v>
                </c:pt>
                <c:pt idx="295">
                  <c:v>1615.1770650000001</c:v>
                </c:pt>
                <c:pt idx="296">
                  <c:v>1616.1770630000001</c:v>
                </c:pt>
                <c:pt idx="297">
                  <c:v>1616.1770630000001</c:v>
                </c:pt>
                <c:pt idx="298">
                  <c:v>1619.7293810000001</c:v>
                </c:pt>
                <c:pt idx="299">
                  <c:v>1619.7293810000001</c:v>
                </c:pt>
                <c:pt idx="300">
                  <c:v>1619.7293810000001</c:v>
                </c:pt>
              </c:numCache>
            </c:numRef>
          </c:xVal>
          <c:yVal>
            <c:numRef>
              <c:f>Sheet2!$B$1:$B$301</c:f>
              <c:numCache>
                <c:formatCode>General</c:formatCode>
                <c:ptCount val="30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1.3200000000000001E-4</c:v>
                </c:pt>
                <c:pt idx="4">
                  <c:v>5.2800000000000004E-4</c:v>
                </c:pt>
                <c:pt idx="5">
                  <c:v>1.188E-3</c:v>
                </c:pt>
                <c:pt idx="6">
                  <c:v>2.1120000000000002E-3</c:v>
                </c:pt>
                <c:pt idx="7">
                  <c:v>3.3E-3</c:v>
                </c:pt>
                <c:pt idx="8">
                  <c:v>3.63E-3</c:v>
                </c:pt>
                <c:pt idx="9">
                  <c:v>3.96E-3</c:v>
                </c:pt>
                <c:pt idx="10">
                  <c:v>5.4120000000000001E-3</c:v>
                </c:pt>
                <c:pt idx="11">
                  <c:v>7.1279999999999998E-3</c:v>
                </c:pt>
                <c:pt idx="12">
                  <c:v>9.1079999999999998E-3</c:v>
                </c:pt>
                <c:pt idx="13">
                  <c:v>1.1351999999999999E-2</c:v>
                </c:pt>
                <c:pt idx="14">
                  <c:v>1.3860000000000001E-2</c:v>
                </c:pt>
                <c:pt idx="15">
                  <c:v>1.452E-2</c:v>
                </c:pt>
                <c:pt idx="16">
                  <c:v>1.5180000000000001E-2</c:v>
                </c:pt>
                <c:pt idx="17">
                  <c:v>1.7951999999999999E-2</c:v>
                </c:pt>
                <c:pt idx="18">
                  <c:v>2.0988E-2</c:v>
                </c:pt>
                <c:pt idx="19">
                  <c:v>2.4288000000000001E-2</c:v>
                </c:pt>
                <c:pt idx="20">
                  <c:v>2.7851999999999998E-2</c:v>
                </c:pt>
                <c:pt idx="21">
                  <c:v>3.168E-2</c:v>
                </c:pt>
                <c:pt idx="22">
                  <c:v>3.2669999999999998E-2</c:v>
                </c:pt>
                <c:pt idx="23">
                  <c:v>3.3660000000000002E-2</c:v>
                </c:pt>
                <c:pt idx="24">
                  <c:v>3.7752000000000001E-2</c:v>
                </c:pt>
                <c:pt idx="25">
                  <c:v>4.2108E-2</c:v>
                </c:pt>
                <c:pt idx="26">
                  <c:v>4.6727999999999999E-2</c:v>
                </c:pt>
                <c:pt idx="27">
                  <c:v>5.1611999999999998E-2</c:v>
                </c:pt>
                <c:pt idx="28">
                  <c:v>5.6759999999999998E-2</c:v>
                </c:pt>
                <c:pt idx="29">
                  <c:v>5.808E-2</c:v>
                </c:pt>
                <c:pt idx="30">
                  <c:v>5.808E-2</c:v>
                </c:pt>
                <c:pt idx="31">
                  <c:v>6.2769000000000005E-2</c:v>
                </c:pt>
                <c:pt idx="32">
                  <c:v>6.2769000000000005E-2</c:v>
                </c:pt>
                <c:pt idx="33">
                  <c:v>6.4088999999999993E-2</c:v>
                </c:pt>
                <c:pt idx="34">
                  <c:v>9.2601000000000003E-2</c:v>
                </c:pt>
                <c:pt idx="35">
                  <c:v>9.3921000000000004E-2</c:v>
                </c:pt>
                <c:pt idx="36">
                  <c:v>9.5241000000000006E-2</c:v>
                </c:pt>
                <c:pt idx="37">
                  <c:v>0.123753</c:v>
                </c:pt>
                <c:pt idx="38">
                  <c:v>0.12507299999999999</c:v>
                </c:pt>
                <c:pt idx="39">
                  <c:v>0.12507299999999999</c:v>
                </c:pt>
                <c:pt idx="40">
                  <c:v>0.12507299999999999</c:v>
                </c:pt>
                <c:pt idx="41">
                  <c:v>0.12639300000000001</c:v>
                </c:pt>
                <c:pt idx="42">
                  <c:v>0.15490499999999999</c:v>
                </c:pt>
                <c:pt idx="43">
                  <c:v>0.156225</c:v>
                </c:pt>
                <c:pt idx="44">
                  <c:v>0.15754499999999999</c:v>
                </c:pt>
                <c:pt idx="45">
                  <c:v>0.186057</c:v>
                </c:pt>
                <c:pt idx="46">
                  <c:v>0.18737699999999999</c:v>
                </c:pt>
                <c:pt idx="47">
                  <c:v>0.18737699999999999</c:v>
                </c:pt>
                <c:pt idx="48">
                  <c:v>0.18737699999999999</c:v>
                </c:pt>
                <c:pt idx="49">
                  <c:v>0.188697</c:v>
                </c:pt>
                <c:pt idx="50">
                  <c:v>0.21720900000000001</c:v>
                </c:pt>
                <c:pt idx="51">
                  <c:v>0.218529</c:v>
                </c:pt>
                <c:pt idx="52">
                  <c:v>0.21984899999999999</c:v>
                </c:pt>
                <c:pt idx="53">
                  <c:v>0.248361</c:v>
                </c:pt>
                <c:pt idx="54">
                  <c:v>0.24968099999999999</c:v>
                </c:pt>
                <c:pt idx="55">
                  <c:v>0.24968099999999999</c:v>
                </c:pt>
                <c:pt idx="56">
                  <c:v>0.24968099999999999</c:v>
                </c:pt>
                <c:pt idx="57">
                  <c:v>0.25100099999999997</c:v>
                </c:pt>
                <c:pt idx="58">
                  <c:v>0.27951300000000001</c:v>
                </c:pt>
                <c:pt idx="59">
                  <c:v>0.280833</c:v>
                </c:pt>
                <c:pt idx="60">
                  <c:v>0.28215299999999999</c:v>
                </c:pt>
                <c:pt idx="61">
                  <c:v>0.31066500000000002</c:v>
                </c:pt>
                <c:pt idx="62">
                  <c:v>0.31198500000000001</c:v>
                </c:pt>
                <c:pt idx="63">
                  <c:v>0.31198500000000001</c:v>
                </c:pt>
                <c:pt idx="64">
                  <c:v>0.31198500000000001</c:v>
                </c:pt>
                <c:pt idx="65">
                  <c:v>0.313305</c:v>
                </c:pt>
                <c:pt idx="66">
                  <c:v>0.34181699999999998</c:v>
                </c:pt>
                <c:pt idx="67">
                  <c:v>0.34313700000000003</c:v>
                </c:pt>
                <c:pt idx="68">
                  <c:v>0.34445700000000001</c:v>
                </c:pt>
                <c:pt idx="69">
                  <c:v>0.37296899999999999</c:v>
                </c:pt>
                <c:pt idx="70">
                  <c:v>0.37428899999999998</c:v>
                </c:pt>
                <c:pt idx="71">
                  <c:v>0.37428899999999998</c:v>
                </c:pt>
                <c:pt idx="72">
                  <c:v>0.37428899999999998</c:v>
                </c:pt>
                <c:pt idx="73">
                  <c:v>0.37429099999999998</c:v>
                </c:pt>
                <c:pt idx="74">
                  <c:v>0.37561099999999997</c:v>
                </c:pt>
                <c:pt idx="75">
                  <c:v>0.39419599999999999</c:v>
                </c:pt>
                <c:pt idx="76">
                  <c:v>0.41562900000000003</c:v>
                </c:pt>
                <c:pt idx="77">
                  <c:v>0.418684</c:v>
                </c:pt>
                <c:pt idx="78">
                  <c:v>0.45711099999999999</c:v>
                </c:pt>
                <c:pt idx="79">
                  <c:v>0.52452799999999999</c:v>
                </c:pt>
                <c:pt idx="80">
                  <c:v>0.52931600000000001</c:v>
                </c:pt>
                <c:pt idx="81">
                  <c:v>0.51866699999999999</c:v>
                </c:pt>
                <c:pt idx="82">
                  <c:v>0.536972</c:v>
                </c:pt>
                <c:pt idx="83">
                  <c:v>0.53744400000000003</c:v>
                </c:pt>
                <c:pt idx="84">
                  <c:v>0.53744400000000003</c:v>
                </c:pt>
                <c:pt idx="85">
                  <c:v>0.53744400000000003</c:v>
                </c:pt>
                <c:pt idx="86">
                  <c:v>0.53723200000000004</c:v>
                </c:pt>
                <c:pt idx="87">
                  <c:v>0.53265200000000001</c:v>
                </c:pt>
                <c:pt idx="88">
                  <c:v>0.53244000000000002</c:v>
                </c:pt>
                <c:pt idx="89">
                  <c:v>0.53222800000000003</c:v>
                </c:pt>
                <c:pt idx="90">
                  <c:v>0.52764800000000001</c:v>
                </c:pt>
                <c:pt idx="91">
                  <c:v>0.52743600000000002</c:v>
                </c:pt>
                <c:pt idx="92">
                  <c:v>0.52743600000000002</c:v>
                </c:pt>
                <c:pt idx="93">
                  <c:v>0.52743600000000002</c:v>
                </c:pt>
                <c:pt idx="94">
                  <c:v>0.52722400000000003</c:v>
                </c:pt>
                <c:pt idx="95">
                  <c:v>0.522644</c:v>
                </c:pt>
                <c:pt idx="96">
                  <c:v>0.52243200000000001</c:v>
                </c:pt>
                <c:pt idx="97">
                  <c:v>0.52222000000000002</c:v>
                </c:pt>
                <c:pt idx="98">
                  <c:v>0.51763999999999999</c:v>
                </c:pt>
                <c:pt idx="99">
                  <c:v>0.517428</c:v>
                </c:pt>
                <c:pt idx="100">
                  <c:v>0.517428</c:v>
                </c:pt>
                <c:pt idx="101">
                  <c:v>0.517428</c:v>
                </c:pt>
                <c:pt idx="102">
                  <c:v>0.51721600000000001</c:v>
                </c:pt>
                <c:pt idx="103">
                  <c:v>0.51263499999999995</c:v>
                </c:pt>
                <c:pt idx="104">
                  <c:v>0.51242299999999996</c:v>
                </c:pt>
                <c:pt idx="105">
                  <c:v>0.51221099999999997</c:v>
                </c:pt>
                <c:pt idx="106">
                  <c:v>0.50763100000000005</c:v>
                </c:pt>
                <c:pt idx="107">
                  <c:v>0.50741899999999995</c:v>
                </c:pt>
                <c:pt idx="108">
                  <c:v>0.50741899999999995</c:v>
                </c:pt>
                <c:pt idx="109">
                  <c:v>0.50741899999999995</c:v>
                </c:pt>
                <c:pt idx="110">
                  <c:v>0.50720699999999996</c:v>
                </c:pt>
                <c:pt idx="111">
                  <c:v>0.50262700000000005</c:v>
                </c:pt>
                <c:pt idx="112">
                  <c:v>0.50241499999999994</c:v>
                </c:pt>
                <c:pt idx="113">
                  <c:v>0.50220299999999995</c:v>
                </c:pt>
                <c:pt idx="114">
                  <c:v>0.49762299999999998</c:v>
                </c:pt>
                <c:pt idx="115">
                  <c:v>0.49741099999999999</c:v>
                </c:pt>
                <c:pt idx="116">
                  <c:v>0.49741099999999999</c:v>
                </c:pt>
                <c:pt idx="117">
                  <c:v>0.49741099999999999</c:v>
                </c:pt>
                <c:pt idx="118">
                  <c:v>0.497199</c:v>
                </c:pt>
                <c:pt idx="119">
                  <c:v>0.49261899999999997</c:v>
                </c:pt>
                <c:pt idx="120">
                  <c:v>0.49240699999999998</c:v>
                </c:pt>
                <c:pt idx="121">
                  <c:v>0.49219499999999999</c:v>
                </c:pt>
                <c:pt idx="122">
                  <c:v>0.48761500000000002</c:v>
                </c:pt>
                <c:pt idx="123">
                  <c:v>0.48740299999999998</c:v>
                </c:pt>
                <c:pt idx="124">
                  <c:v>0.48740299999999998</c:v>
                </c:pt>
                <c:pt idx="125">
                  <c:v>0.48740299999999998</c:v>
                </c:pt>
                <c:pt idx="126">
                  <c:v>0.48719099999999999</c:v>
                </c:pt>
                <c:pt idx="127">
                  <c:v>0.48261100000000001</c:v>
                </c:pt>
                <c:pt idx="128">
                  <c:v>0.48239900000000002</c:v>
                </c:pt>
                <c:pt idx="129">
                  <c:v>0.48218699999999998</c:v>
                </c:pt>
                <c:pt idx="130">
                  <c:v>0.477607</c:v>
                </c:pt>
                <c:pt idx="131">
                  <c:v>0.47739500000000001</c:v>
                </c:pt>
                <c:pt idx="132">
                  <c:v>0.47739500000000001</c:v>
                </c:pt>
                <c:pt idx="133">
                  <c:v>0.47739500000000001</c:v>
                </c:pt>
                <c:pt idx="134">
                  <c:v>0.47718300000000002</c:v>
                </c:pt>
                <c:pt idx="135">
                  <c:v>0.472603</c:v>
                </c:pt>
                <c:pt idx="136">
                  <c:v>0.47239100000000001</c:v>
                </c:pt>
                <c:pt idx="137">
                  <c:v>0.47217900000000002</c:v>
                </c:pt>
                <c:pt idx="138">
                  <c:v>0.46759899999999999</c:v>
                </c:pt>
                <c:pt idx="139">
                  <c:v>0.467387</c:v>
                </c:pt>
                <c:pt idx="140">
                  <c:v>0.467387</c:v>
                </c:pt>
                <c:pt idx="141">
                  <c:v>0.467387</c:v>
                </c:pt>
                <c:pt idx="142">
                  <c:v>0.46717399999999998</c:v>
                </c:pt>
                <c:pt idx="143">
                  <c:v>0.46259400000000001</c:v>
                </c:pt>
                <c:pt idx="144">
                  <c:v>0.46238200000000002</c:v>
                </c:pt>
                <c:pt idx="145">
                  <c:v>0.46217000000000003</c:v>
                </c:pt>
                <c:pt idx="146">
                  <c:v>0.45759</c:v>
                </c:pt>
                <c:pt idx="147">
                  <c:v>0.45737800000000001</c:v>
                </c:pt>
                <c:pt idx="148">
                  <c:v>0.45737800000000001</c:v>
                </c:pt>
                <c:pt idx="149">
                  <c:v>0.45737800000000001</c:v>
                </c:pt>
                <c:pt idx="150">
                  <c:v>0.45716600000000002</c:v>
                </c:pt>
                <c:pt idx="151">
                  <c:v>0.45258599999999999</c:v>
                </c:pt>
                <c:pt idx="152">
                  <c:v>0.452374</c:v>
                </c:pt>
                <c:pt idx="153">
                  <c:v>0.45216200000000001</c:v>
                </c:pt>
                <c:pt idx="154">
                  <c:v>0.44758199999999998</c:v>
                </c:pt>
                <c:pt idx="155">
                  <c:v>0.44736999999999999</c:v>
                </c:pt>
                <c:pt idx="156">
                  <c:v>0.44736999999999999</c:v>
                </c:pt>
                <c:pt idx="157">
                  <c:v>0.44736999999999999</c:v>
                </c:pt>
                <c:pt idx="158">
                  <c:v>0.447158</c:v>
                </c:pt>
                <c:pt idx="159">
                  <c:v>0.44257800000000003</c:v>
                </c:pt>
                <c:pt idx="160">
                  <c:v>0.44236599999999998</c:v>
                </c:pt>
                <c:pt idx="161">
                  <c:v>0.44215399999999999</c:v>
                </c:pt>
                <c:pt idx="162">
                  <c:v>0.43757400000000002</c:v>
                </c:pt>
                <c:pt idx="163">
                  <c:v>0.43736199999999997</c:v>
                </c:pt>
                <c:pt idx="164">
                  <c:v>0.43736199999999997</c:v>
                </c:pt>
                <c:pt idx="165">
                  <c:v>0.43736199999999997</c:v>
                </c:pt>
                <c:pt idx="166">
                  <c:v>0.43714999999999998</c:v>
                </c:pt>
                <c:pt idx="167">
                  <c:v>0.43257000000000001</c:v>
                </c:pt>
                <c:pt idx="168">
                  <c:v>0.43235800000000002</c:v>
                </c:pt>
                <c:pt idx="169">
                  <c:v>0.43214599999999997</c:v>
                </c:pt>
                <c:pt idx="170">
                  <c:v>0.427566</c:v>
                </c:pt>
                <c:pt idx="171">
                  <c:v>0.42735400000000001</c:v>
                </c:pt>
                <c:pt idx="172">
                  <c:v>0.42735400000000001</c:v>
                </c:pt>
                <c:pt idx="173">
                  <c:v>0.42735400000000001</c:v>
                </c:pt>
                <c:pt idx="174">
                  <c:v>0.42714200000000002</c:v>
                </c:pt>
                <c:pt idx="175">
                  <c:v>0.42256199999999999</c:v>
                </c:pt>
                <c:pt idx="176">
                  <c:v>0.42235</c:v>
                </c:pt>
                <c:pt idx="177">
                  <c:v>0.42213800000000001</c:v>
                </c:pt>
                <c:pt idx="178">
                  <c:v>0.41755799999999998</c:v>
                </c:pt>
                <c:pt idx="179">
                  <c:v>0.41734599999999999</c:v>
                </c:pt>
                <c:pt idx="180">
                  <c:v>0.41734599999999999</c:v>
                </c:pt>
                <c:pt idx="181">
                  <c:v>0.41734599999999999</c:v>
                </c:pt>
                <c:pt idx="182">
                  <c:v>0.41713299999999998</c:v>
                </c:pt>
                <c:pt idx="183">
                  <c:v>0.412553</c:v>
                </c:pt>
                <c:pt idx="184">
                  <c:v>0.41234100000000001</c:v>
                </c:pt>
                <c:pt idx="185">
                  <c:v>0.41212900000000002</c:v>
                </c:pt>
                <c:pt idx="186">
                  <c:v>0.40754899999999999</c:v>
                </c:pt>
                <c:pt idx="187">
                  <c:v>0.407337</c:v>
                </c:pt>
                <c:pt idx="188">
                  <c:v>0.407337</c:v>
                </c:pt>
                <c:pt idx="189">
                  <c:v>0.407337</c:v>
                </c:pt>
                <c:pt idx="190">
                  <c:v>0.40712500000000001</c:v>
                </c:pt>
                <c:pt idx="191">
                  <c:v>0.40254499999999999</c:v>
                </c:pt>
                <c:pt idx="192">
                  <c:v>0.402333</c:v>
                </c:pt>
                <c:pt idx="193">
                  <c:v>0.40212100000000001</c:v>
                </c:pt>
                <c:pt idx="194">
                  <c:v>0.39754099999999998</c:v>
                </c:pt>
                <c:pt idx="195">
                  <c:v>0.39732899999999999</c:v>
                </c:pt>
                <c:pt idx="196">
                  <c:v>0.39732899999999999</c:v>
                </c:pt>
                <c:pt idx="197">
                  <c:v>0.39732899999999999</c:v>
                </c:pt>
                <c:pt idx="198">
                  <c:v>0.397117</c:v>
                </c:pt>
                <c:pt idx="199">
                  <c:v>0.39253700000000002</c:v>
                </c:pt>
                <c:pt idx="200">
                  <c:v>0.39232499999999998</c:v>
                </c:pt>
                <c:pt idx="201">
                  <c:v>0.39211299999999999</c:v>
                </c:pt>
                <c:pt idx="202">
                  <c:v>0.38753300000000002</c:v>
                </c:pt>
                <c:pt idx="203">
                  <c:v>0.38732100000000003</c:v>
                </c:pt>
                <c:pt idx="204">
                  <c:v>0.38732100000000003</c:v>
                </c:pt>
                <c:pt idx="205">
                  <c:v>0.38732100000000003</c:v>
                </c:pt>
                <c:pt idx="206">
                  <c:v>0.38710899999999998</c:v>
                </c:pt>
                <c:pt idx="207">
                  <c:v>0.38252900000000001</c:v>
                </c:pt>
                <c:pt idx="208">
                  <c:v>0.38231700000000002</c:v>
                </c:pt>
                <c:pt idx="209">
                  <c:v>0.38210499999999997</c:v>
                </c:pt>
                <c:pt idx="210">
                  <c:v>0.377525</c:v>
                </c:pt>
                <c:pt idx="211">
                  <c:v>0.37731300000000001</c:v>
                </c:pt>
                <c:pt idx="212">
                  <c:v>0.37731300000000001</c:v>
                </c:pt>
                <c:pt idx="213">
                  <c:v>0.37731300000000001</c:v>
                </c:pt>
                <c:pt idx="214">
                  <c:v>0.37710100000000002</c:v>
                </c:pt>
                <c:pt idx="215">
                  <c:v>0.37252099999999999</c:v>
                </c:pt>
                <c:pt idx="216">
                  <c:v>0.372309</c:v>
                </c:pt>
                <c:pt idx="217">
                  <c:v>0.37209700000000001</c:v>
                </c:pt>
                <c:pt idx="218">
                  <c:v>0.36751699999999998</c:v>
                </c:pt>
                <c:pt idx="219">
                  <c:v>0.36730400000000002</c:v>
                </c:pt>
                <c:pt idx="220">
                  <c:v>0.36730400000000002</c:v>
                </c:pt>
                <c:pt idx="221">
                  <c:v>0.36730400000000002</c:v>
                </c:pt>
                <c:pt idx="222">
                  <c:v>0.36709199999999997</c:v>
                </c:pt>
                <c:pt idx="223">
                  <c:v>0.362512</c:v>
                </c:pt>
                <c:pt idx="224">
                  <c:v>0.36230000000000001</c:v>
                </c:pt>
                <c:pt idx="225">
                  <c:v>0.36208800000000002</c:v>
                </c:pt>
                <c:pt idx="226">
                  <c:v>0.35750799999999999</c:v>
                </c:pt>
                <c:pt idx="227">
                  <c:v>0.357296</c:v>
                </c:pt>
                <c:pt idx="228">
                  <c:v>0.357296</c:v>
                </c:pt>
                <c:pt idx="229">
                  <c:v>0.357296</c:v>
                </c:pt>
                <c:pt idx="230">
                  <c:v>0.35708400000000001</c:v>
                </c:pt>
                <c:pt idx="231">
                  <c:v>0.35250399999999998</c:v>
                </c:pt>
                <c:pt idx="232">
                  <c:v>0.35229199999999999</c:v>
                </c:pt>
                <c:pt idx="233">
                  <c:v>0.35208</c:v>
                </c:pt>
                <c:pt idx="234">
                  <c:v>0.34749999999999998</c:v>
                </c:pt>
                <c:pt idx="235">
                  <c:v>0.34728799999999999</c:v>
                </c:pt>
                <c:pt idx="236">
                  <c:v>0.34728799999999999</c:v>
                </c:pt>
                <c:pt idx="237">
                  <c:v>0.34728799999999999</c:v>
                </c:pt>
                <c:pt idx="238">
                  <c:v>0.347076</c:v>
                </c:pt>
                <c:pt idx="239">
                  <c:v>0.34249600000000002</c:v>
                </c:pt>
                <c:pt idx="240">
                  <c:v>0.34228399999999998</c:v>
                </c:pt>
                <c:pt idx="241">
                  <c:v>0.34207199999999999</c:v>
                </c:pt>
                <c:pt idx="242">
                  <c:v>0.33749200000000001</c:v>
                </c:pt>
                <c:pt idx="243">
                  <c:v>0.33728000000000002</c:v>
                </c:pt>
                <c:pt idx="244">
                  <c:v>0.33728000000000002</c:v>
                </c:pt>
                <c:pt idx="245">
                  <c:v>0.33728000000000002</c:v>
                </c:pt>
                <c:pt idx="246">
                  <c:v>0.33728000000000002</c:v>
                </c:pt>
                <c:pt idx="247">
                  <c:v>0.33706700000000001</c:v>
                </c:pt>
                <c:pt idx="248">
                  <c:v>0.33408199999999999</c:v>
                </c:pt>
                <c:pt idx="249">
                  <c:v>0.340501</c:v>
                </c:pt>
                <c:pt idx="250">
                  <c:v>0.34202399999999999</c:v>
                </c:pt>
                <c:pt idx="251">
                  <c:v>0.36543799999999999</c:v>
                </c:pt>
                <c:pt idx="252">
                  <c:v>0.41128399999999998</c:v>
                </c:pt>
                <c:pt idx="253">
                  <c:v>0.41454000000000002</c:v>
                </c:pt>
                <c:pt idx="254">
                  <c:v>0.40729799999999999</c:v>
                </c:pt>
                <c:pt idx="255">
                  <c:v>0.41334700000000002</c:v>
                </c:pt>
                <c:pt idx="256">
                  <c:v>0.41722599999999999</c:v>
                </c:pt>
                <c:pt idx="257">
                  <c:v>0.41722599999999999</c:v>
                </c:pt>
                <c:pt idx="258">
                  <c:v>0.41722599999999999</c:v>
                </c:pt>
                <c:pt idx="259">
                  <c:v>0.41548200000000002</c:v>
                </c:pt>
                <c:pt idx="260">
                  <c:v>0.37780999999999998</c:v>
                </c:pt>
                <c:pt idx="261">
                  <c:v>0.37606600000000001</c:v>
                </c:pt>
                <c:pt idx="262">
                  <c:v>0.37432199999999999</c:v>
                </c:pt>
                <c:pt idx="263">
                  <c:v>0.33664899999999998</c:v>
                </c:pt>
                <c:pt idx="264">
                  <c:v>0.33490500000000001</c:v>
                </c:pt>
                <c:pt idx="265">
                  <c:v>0.33490500000000001</c:v>
                </c:pt>
                <c:pt idx="266">
                  <c:v>0.33490500000000001</c:v>
                </c:pt>
                <c:pt idx="267">
                  <c:v>0.33316099999999998</c:v>
                </c:pt>
                <c:pt idx="268">
                  <c:v>0.295489</c:v>
                </c:pt>
                <c:pt idx="269">
                  <c:v>0.29374499999999998</c:v>
                </c:pt>
                <c:pt idx="270">
                  <c:v>0.29200100000000001</c:v>
                </c:pt>
                <c:pt idx="271">
                  <c:v>0.25432900000000003</c:v>
                </c:pt>
                <c:pt idx="272">
                  <c:v>0.252585</c:v>
                </c:pt>
                <c:pt idx="273">
                  <c:v>0.252585</c:v>
                </c:pt>
                <c:pt idx="274">
                  <c:v>0.252585</c:v>
                </c:pt>
                <c:pt idx="275">
                  <c:v>0.25084099999999998</c:v>
                </c:pt>
                <c:pt idx="276">
                  <c:v>0.213169</c:v>
                </c:pt>
                <c:pt idx="277">
                  <c:v>0.211425</c:v>
                </c:pt>
                <c:pt idx="278">
                  <c:v>0.20968100000000001</c:v>
                </c:pt>
                <c:pt idx="279">
                  <c:v>0.172009</c:v>
                </c:pt>
                <c:pt idx="280">
                  <c:v>0.170265</c:v>
                </c:pt>
                <c:pt idx="281">
                  <c:v>0.170265</c:v>
                </c:pt>
                <c:pt idx="282">
                  <c:v>0.170265</c:v>
                </c:pt>
                <c:pt idx="283">
                  <c:v>0.168521</c:v>
                </c:pt>
                <c:pt idx="284">
                  <c:v>0.13084899999999999</c:v>
                </c:pt>
                <c:pt idx="285">
                  <c:v>0.129104</c:v>
                </c:pt>
                <c:pt idx="286">
                  <c:v>0.12736</c:v>
                </c:pt>
                <c:pt idx="287">
                  <c:v>8.9688000000000004E-2</c:v>
                </c:pt>
                <c:pt idx="288">
                  <c:v>8.7943999999999994E-2</c:v>
                </c:pt>
                <c:pt idx="289">
                  <c:v>8.7943999999999994E-2</c:v>
                </c:pt>
                <c:pt idx="290">
                  <c:v>8.7943999999999994E-2</c:v>
                </c:pt>
                <c:pt idx="291">
                  <c:v>8.6199999999999999E-2</c:v>
                </c:pt>
                <c:pt idx="292">
                  <c:v>4.8528000000000002E-2</c:v>
                </c:pt>
                <c:pt idx="293">
                  <c:v>4.6783999999999999E-2</c:v>
                </c:pt>
                <c:pt idx="294">
                  <c:v>4.5039999999999997E-2</c:v>
                </c:pt>
                <c:pt idx="295">
                  <c:v>7.3680000000000004E-3</c:v>
                </c:pt>
                <c:pt idx="296">
                  <c:v>5.6239999999999997E-3</c:v>
                </c:pt>
                <c:pt idx="297">
                  <c:v>5.6239999999999997E-3</c:v>
                </c:pt>
                <c:pt idx="298">
                  <c:v>-5.7200000000000003E-4</c:v>
                </c:pt>
                <c:pt idx="299">
                  <c:v>-5.7200000000000003E-4</c:v>
                </c:pt>
                <c:pt idx="300">
                  <c:v>-5.7200000000000003E-4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3092128"/>
        <c:axId val="423083968"/>
      </c:scatterChart>
      <c:valAx>
        <c:axId val="4230921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23083968"/>
        <c:crosses val="autoZero"/>
        <c:crossBetween val="midCat"/>
      </c:valAx>
      <c:valAx>
        <c:axId val="423083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230921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BAA6-0584-4DDB-B200-61B15AFC8925}" type="datetimeFigureOut">
              <a:rPr lang="zh-CN" altLang="en-US" smtClean="0"/>
              <a:t>2015/8/28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B6B1-43DB-4E2D-AA83-9C6C2D1328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2617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BAA6-0584-4DDB-B200-61B15AFC8925}" type="datetimeFigureOut">
              <a:rPr lang="zh-CN" altLang="en-US" smtClean="0"/>
              <a:t>2015/8/28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B6B1-43DB-4E2D-AA83-9C6C2D1328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3190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BAA6-0584-4DDB-B200-61B15AFC8925}" type="datetimeFigureOut">
              <a:rPr lang="zh-CN" altLang="en-US" smtClean="0"/>
              <a:t>2015/8/28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B6B1-43DB-4E2D-AA83-9C6C2D1328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0964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BAA6-0584-4DDB-B200-61B15AFC8925}" type="datetimeFigureOut">
              <a:rPr lang="zh-CN" altLang="en-US" smtClean="0"/>
              <a:t>2015/8/28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B6B1-43DB-4E2D-AA83-9C6C2D1328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3388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BAA6-0584-4DDB-B200-61B15AFC8925}" type="datetimeFigureOut">
              <a:rPr lang="zh-CN" altLang="en-US" smtClean="0"/>
              <a:t>2015/8/28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B6B1-43DB-4E2D-AA83-9C6C2D1328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150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BAA6-0584-4DDB-B200-61B15AFC8925}" type="datetimeFigureOut">
              <a:rPr lang="zh-CN" altLang="en-US" smtClean="0"/>
              <a:t>2015/8/28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B6B1-43DB-4E2D-AA83-9C6C2D1328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6688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BAA6-0584-4DDB-B200-61B15AFC8925}" type="datetimeFigureOut">
              <a:rPr lang="zh-CN" altLang="en-US" smtClean="0"/>
              <a:t>2015/8/28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B6B1-43DB-4E2D-AA83-9C6C2D1328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5679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BAA6-0584-4DDB-B200-61B15AFC8925}" type="datetimeFigureOut">
              <a:rPr lang="zh-CN" altLang="en-US" smtClean="0"/>
              <a:t>2015/8/28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B6B1-43DB-4E2D-AA83-9C6C2D1328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3328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BAA6-0584-4DDB-B200-61B15AFC8925}" type="datetimeFigureOut">
              <a:rPr lang="zh-CN" altLang="en-US" smtClean="0"/>
              <a:t>2015/8/28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B6B1-43DB-4E2D-AA83-9C6C2D1328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2579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BAA6-0584-4DDB-B200-61B15AFC8925}" type="datetimeFigureOut">
              <a:rPr lang="zh-CN" altLang="en-US" smtClean="0"/>
              <a:t>2015/8/28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B6B1-43DB-4E2D-AA83-9C6C2D1328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1286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BAA6-0584-4DDB-B200-61B15AFC8925}" type="datetimeFigureOut">
              <a:rPr lang="zh-CN" altLang="en-US" smtClean="0"/>
              <a:t>2015/8/28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8B6B1-43DB-4E2D-AA83-9C6C2D1328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6914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3BAA6-0584-4DDB-B200-61B15AFC8925}" type="datetimeFigureOut">
              <a:rPr lang="zh-CN" altLang="en-US" smtClean="0"/>
              <a:t>2015/8/28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8B6B1-43DB-4E2D-AA83-9C6C2D1328B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105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007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681988"/>
            <a:ext cx="9144000" cy="3292474"/>
          </a:xfrm>
        </p:spPr>
        <p:txBody>
          <a:bodyPr>
            <a:normAutofit/>
          </a:bodyPr>
          <a:lstStyle/>
          <a:p>
            <a:pPr algn="ctr"/>
            <a:r>
              <a:rPr lang="en-US" altLang="zh-CN" sz="4000" b="1" dirty="0" smtClean="0"/>
              <a:t>Study on CEPC double beam pipe scheme</a:t>
            </a:r>
            <a:endParaRPr lang="zh-CN" altLang="en-US" sz="4000" b="1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0756" y="0"/>
            <a:ext cx="2073244" cy="92850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278871" y="4279312"/>
            <a:ext cx="5090919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dirty="0"/>
              <a:t>XIAO </a:t>
            </a:r>
            <a:r>
              <a:rPr lang="en-US" altLang="zh-CN" dirty="0" smtClean="0"/>
              <a:t>Ming, GENG </a:t>
            </a:r>
            <a:r>
              <a:rPr lang="en-US" altLang="zh-CN" dirty="0" err="1" smtClean="0"/>
              <a:t>Huiping</a:t>
            </a:r>
            <a:r>
              <a:rPr lang="en-US" altLang="zh-CN" dirty="0" smtClean="0"/>
              <a:t>, XU Gang, WANG </a:t>
            </a:r>
            <a:r>
              <a:rPr lang="en-US" altLang="zh-CN" dirty="0"/>
              <a:t>Dou, BAI </a:t>
            </a:r>
            <a:r>
              <a:rPr lang="en-US" altLang="zh-CN" dirty="0" err="1"/>
              <a:t>Sha</a:t>
            </a:r>
            <a:r>
              <a:rPr lang="en-US" altLang="zh-CN" dirty="0"/>
              <a:t> , GAO </a:t>
            </a:r>
            <a:r>
              <a:rPr lang="en-US" altLang="zh-CN" dirty="0" err="1"/>
              <a:t>Jie</a:t>
            </a:r>
            <a:endParaRPr lang="en-US" altLang="zh-CN" dirty="0"/>
          </a:p>
          <a:p>
            <a:pPr algn="ctr"/>
            <a:r>
              <a:rPr lang="en-US" altLang="zh-CN" sz="2200" dirty="0" smtClean="0"/>
              <a:t>August 28,2015</a:t>
            </a:r>
            <a:endParaRPr lang="en-US" altLang="zh-CN" sz="2200" dirty="0"/>
          </a:p>
        </p:txBody>
      </p:sp>
    </p:spTree>
    <p:extLst>
      <p:ext uri="{BB962C8B-B14F-4D97-AF65-F5344CB8AC3E}">
        <p14:creationId xmlns:p14="http://schemas.microsoft.com/office/powerpoint/2010/main" val="407886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251" y="41258"/>
            <a:ext cx="8595521" cy="6816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99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图表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5939677"/>
              </p:ext>
            </p:extLst>
          </p:nvPr>
        </p:nvGraphicFramePr>
        <p:xfrm>
          <a:off x="368489" y="354842"/>
          <a:ext cx="8502555" cy="6018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0163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49" y="1209416"/>
            <a:ext cx="7886700" cy="1325563"/>
          </a:xfrm>
        </p:spPr>
        <p:txBody>
          <a:bodyPr>
            <a:noAutofit/>
          </a:bodyPr>
          <a:lstStyle/>
          <a:p>
            <a:r>
              <a:rPr lang="en-US" altLang="zh-CN" sz="5400" b="1" dirty="0" smtClean="0"/>
              <a:t>Separators (LEP style * 20)</a:t>
            </a:r>
            <a:endParaRPr lang="zh-CN" alt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824536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079" y="344594"/>
            <a:ext cx="5540664" cy="3280876"/>
          </a:xfrm>
          <a:prstGeom prst="rect">
            <a:avLst/>
          </a:prstGeom>
        </p:spPr>
      </p:pic>
      <p:grpSp>
        <p:nvGrpSpPr>
          <p:cNvPr id="7" name="组合 6"/>
          <p:cNvGrpSpPr/>
          <p:nvPr/>
        </p:nvGrpSpPr>
        <p:grpSpPr>
          <a:xfrm>
            <a:off x="842534" y="4436518"/>
            <a:ext cx="7673667" cy="1964282"/>
            <a:chOff x="1047252" y="4641234"/>
            <a:chExt cx="5505450" cy="1123950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47252" y="4641234"/>
              <a:ext cx="771525" cy="1123950"/>
            </a:xfrm>
            <a:prstGeom prst="rect">
              <a:avLst/>
            </a:prstGeom>
          </p:spPr>
        </p:pic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18777" y="4660284"/>
              <a:ext cx="4733925" cy="1085850"/>
            </a:xfrm>
            <a:prstGeom prst="rect">
              <a:avLst/>
            </a:prstGeom>
          </p:spPr>
        </p:pic>
      </p:grpSp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08979" y="3767455"/>
            <a:ext cx="6468209" cy="702356"/>
          </a:xfrm>
          <a:prstGeom prst="rect">
            <a:avLst/>
          </a:prstGeom>
        </p:spPr>
      </p:pic>
      <p:sp>
        <p:nvSpPr>
          <p:cNvPr id="9" name="WordArt 6"/>
          <p:cNvSpPr>
            <a:spLocks noChangeArrowheads="1" noChangeShapeType="1" noTextEdit="1"/>
          </p:cNvSpPr>
          <p:nvPr/>
        </p:nvSpPr>
        <p:spPr bwMode="auto">
          <a:xfrm>
            <a:off x="300251" y="3612045"/>
            <a:ext cx="8610600" cy="76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63500" dist="38099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  <a:ea typeface="Arial Black"/>
                <a:cs typeface="Arial Black"/>
              </a:rPr>
              <a:t>_</a:t>
            </a:r>
            <a:endParaRPr lang="en-US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blurRad="63500" dist="38099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 Black"/>
              <a:ea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1109485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603" y="68240"/>
            <a:ext cx="8338782" cy="675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055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374" y="0"/>
            <a:ext cx="8301998" cy="666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232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37580" y="1061162"/>
            <a:ext cx="8256043" cy="1325563"/>
          </a:xfrm>
        </p:spPr>
        <p:txBody>
          <a:bodyPr>
            <a:noAutofit/>
          </a:bodyPr>
          <a:lstStyle/>
          <a:p>
            <a:r>
              <a:rPr lang="en-US" altLang="zh-CN" sz="5400" b="1" dirty="0" smtClean="0"/>
              <a:t>Separator replaced by dipoles</a:t>
            </a:r>
            <a:endParaRPr lang="zh-CN" alt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2207183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063" y="332824"/>
            <a:ext cx="5382976" cy="3119863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300251" y="4457344"/>
            <a:ext cx="8666328" cy="2216411"/>
            <a:chOff x="1212305" y="4545059"/>
            <a:chExt cx="5575146" cy="1152525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12305" y="4545059"/>
              <a:ext cx="714375" cy="1152525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110676" y="4592684"/>
              <a:ext cx="4676775" cy="1104900"/>
            </a:xfrm>
            <a:prstGeom prst="rect">
              <a:avLst/>
            </a:prstGeom>
          </p:spPr>
        </p:pic>
      </p:grpSp>
      <p:sp>
        <p:nvSpPr>
          <p:cNvPr id="10" name="WordArt 6"/>
          <p:cNvSpPr>
            <a:spLocks noChangeArrowheads="1" noChangeShapeType="1" noTextEdit="1"/>
          </p:cNvSpPr>
          <p:nvPr/>
        </p:nvSpPr>
        <p:spPr bwMode="auto">
          <a:xfrm>
            <a:off x="300251" y="3612045"/>
            <a:ext cx="8610600" cy="76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63500" dist="38099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  <a:ea typeface="Arial Black"/>
                <a:cs typeface="Arial Black"/>
              </a:rPr>
              <a:t>_</a:t>
            </a:r>
            <a:endParaRPr lang="en-US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blurRad="63500" dist="38099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 Black"/>
              <a:ea typeface="Arial Black"/>
              <a:cs typeface="Arial Black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0251" y="3703965"/>
            <a:ext cx="6316149" cy="902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220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29" y="62616"/>
            <a:ext cx="8916726" cy="678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292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615" y="646664"/>
            <a:ext cx="7997587" cy="611580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698" y="33505"/>
            <a:ext cx="3957851" cy="81842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982638" y="155419"/>
            <a:ext cx="1337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separators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1146412" y="815285"/>
            <a:ext cx="1337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dipoles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46918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42</Words>
  <Application>Microsoft Office PowerPoint</Application>
  <PresentationFormat>全屏显示(4:3)</PresentationFormat>
  <Paragraphs>10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宋体</vt:lpstr>
      <vt:lpstr>Arial</vt:lpstr>
      <vt:lpstr>Arial Black</vt:lpstr>
      <vt:lpstr>Calibri</vt:lpstr>
      <vt:lpstr>Calibri Light</vt:lpstr>
      <vt:lpstr>Office 主题</vt:lpstr>
      <vt:lpstr>Study on CEPC double beam pipe scheme</vt:lpstr>
      <vt:lpstr>Separators (LEP style * 20)</vt:lpstr>
      <vt:lpstr>PowerPoint 演示文稿</vt:lpstr>
      <vt:lpstr>PowerPoint 演示文稿</vt:lpstr>
      <vt:lpstr>PowerPoint 演示文稿</vt:lpstr>
      <vt:lpstr>Separator replaced by dipoles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structure of bunch train</dc:title>
  <dc:creator>bluemeson</dc:creator>
  <cp:lastModifiedBy>bluemeson</cp:lastModifiedBy>
  <cp:revision>13</cp:revision>
  <dcterms:created xsi:type="dcterms:W3CDTF">2015-08-13T02:15:54Z</dcterms:created>
  <dcterms:modified xsi:type="dcterms:W3CDTF">2015-08-27T22:14:03Z</dcterms:modified>
</cp:coreProperties>
</file>