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2721-787D-4A93-8DF8-4B0BA0F9B67B}" type="datetimeFigureOut">
              <a:rPr lang="en-GB" smtClean="0"/>
              <a:t>19/09/2016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69AD-378E-44D4-B91B-7B8CA82CC3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667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2721-787D-4A93-8DF8-4B0BA0F9B67B}" type="datetimeFigureOut">
              <a:rPr lang="en-GB" smtClean="0"/>
              <a:t>19/09/2016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69AD-378E-44D4-B91B-7B8CA82CC3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244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2721-787D-4A93-8DF8-4B0BA0F9B67B}" type="datetimeFigureOut">
              <a:rPr lang="en-GB" smtClean="0"/>
              <a:t>19/09/2016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69AD-378E-44D4-B91B-7B8CA82CC3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767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2721-787D-4A93-8DF8-4B0BA0F9B67B}" type="datetimeFigureOut">
              <a:rPr lang="en-GB" smtClean="0"/>
              <a:t>19/09/2016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69AD-378E-44D4-B91B-7B8CA82CC3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524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2721-787D-4A93-8DF8-4B0BA0F9B67B}" type="datetimeFigureOut">
              <a:rPr lang="en-GB" smtClean="0"/>
              <a:t>19/09/2016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69AD-378E-44D4-B91B-7B8CA82CC3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948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2721-787D-4A93-8DF8-4B0BA0F9B67B}" type="datetimeFigureOut">
              <a:rPr lang="en-GB" smtClean="0"/>
              <a:t>19/09/2016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69AD-378E-44D4-B91B-7B8CA82CC3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114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2721-787D-4A93-8DF8-4B0BA0F9B67B}" type="datetimeFigureOut">
              <a:rPr lang="en-GB" smtClean="0"/>
              <a:t>19/09/2016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69AD-378E-44D4-B91B-7B8CA82CC3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95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2721-787D-4A93-8DF8-4B0BA0F9B67B}" type="datetimeFigureOut">
              <a:rPr lang="en-GB" smtClean="0"/>
              <a:t>19/09/2016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69AD-378E-44D4-B91B-7B8CA82CC3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633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2721-787D-4A93-8DF8-4B0BA0F9B67B}" type="datetimeFigureOut">
              <a:rPr lang="en-GB" smtClean="0"/>
              <a:t>19/09/2016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69AD-378E-44D4-B91B-7B8CA82CC3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21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2721-787D-4A93-8DF8-4B0BA0F9B67B}" type="datetimeFigureOut">
              <a:rPr lang="en-GB" smtClean="0"/>
              <a:t>19/09/2016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69AD-378E-44D4-B91B-7B8CA82CC3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644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2721-787D-4A93-8DF8-4B0BA0F9B67B}" type="datetimeFigureOut">
              <a:rPr lang="en-GB" smtClean="0"/>
              <a:t>19/09/2016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69AD-378E-44D4-B91B-7B8CA82CC3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264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42721-787D-4A93-8DF8-4B0BA0F9B67B}" type="datetimeFigureOut">
              <a:rPr lang="en-GB" smtClean="0"/>
              <a:t>19/09/2016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B69AD-378E-44D4-B91B-7B8CA82CC3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92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s://upload.wikimedia.org/wikipedia/commons/c/ca/Bee_hummingbird_%28Mellisuga_helenae%29_adult_male_in_fl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110" y="1"/>
            <a:ext cx="10290220" cy="686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547352" y="6581002"/>
            <a:ext cx="3588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/>
              <a:t>CC-BY-SA 4.0 by </a:t>
            </a:r>
            <a:r>
              <a:rPr lang="en-GB" sz="1200" i="1" dirty="0" err="1"/>
              <a:t>Charlesjsharp</a:t>
            </a:r>
            <a:r>
              <a:rPr lang="en-GB" sz="1200" i="1" dirty="0"/>
              <a:t> on 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258312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845" y="1706247"/>
            <a:ext cx="2626948" cy="3562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2897" y="690584"/>
            <a:ext cx="3317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SCOAP</a:t>
            </a:r>
            <a:r>
              <a:rPr lang="en-GB" sz="2000" baseline="30000" dirty="0" smtClean="0"/>
              <a:t>3</a:t>
            </a:r>
            <a:r>
              <a:rPr lang="en-GB" sz="2000" dirty="0" smtClean="0"/>
              <a:t>: Free </a:t>
            </a:r>
            <a:r>
              <a:rPr lang="en-GB" sz="2000" dirty="0"/>
              <a:t>Open Access </a:t>
            </a:r>
            <a:r>
              <a:rPr lang="en-GB" sz="2000" dirty="0" smtClean="0"/>
              <a:t>for </a:t>
            </a:r>
            <a:r>
              <a:rPr lang="en-GB" sz="2000" dirty="0"/>
              <a:t>all articles in </a:t>
            </a:r>
            <a:r>
              <a:rPr lang="en-GB" sz="2000" dirty="0" err="1"/>
              <a:t>arXiv</a:t>
            </a:r>
            <a:r>
              <a:rPr lang="en-GB" sz="2000" dirty="0"/>
              <a:t> hep-* categories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5944" y="690584"/>
            <a:ext cx="28362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2015 Impact Factor 3.761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7564" y="2395134"/>
            <a:ext cx="2879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Subscriptions at </a:t>
            </a:r>
            <a:r>
              <a:rPr lang="en-GB" sz="2000" dirty="0" smtClean="0"/>
              <a:t>2800 </a:t>
            </a:r>
            <a:r>
              <a:rPr lang="en-GB" sz="2000" dirty="0"/>
              <a:t>institutions worldwide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15188" y="1696971"/>
            <a:ext cx="29621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Ranked Q2 </a:t>
            </a:r>
            <a:r>
              <a:rPr lang="en-GB" sz="2000" dirty="0"/>
              <a:t>for both Particle and Nuclear Physics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8161" y="5068367"/>
            <a:ext cx="23424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Free English editing on all accepted articles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2897" y="3791907"/>
            <a:ext cx="2728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Fast-track publication for selected articles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66031" y="4452814"/>
            <a:ext cx="27524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Sponsored by IHEP and IMP, Chinese Academy of Sciences</a:t>
            </a:r>
          </a:p>
          <a:p>
            <a:r>
              <a:rPr lang="en-GB" sz="2000" dirty="0"/>
              <a:t>Published by CPS and IOP Publishing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17410" y="3264802"/>
            <a:ext cx="2590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Average time to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decision 30 days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049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4674" y="2335593"/>
            <a:ext cx="4712595" cy="1325563"/>
          </a:xfrm>
        </p:spPr>
        <p:txBody>
          <a:bodyPr/>
          <a:lstStyle/>
          <a:p>
            <a:pPr algn="ctr"/>
            <a:r>
              <a:rPr lang="en-US" dirty="0" smtClean="0"/>
              <a:t>cpc.ihep.ac.cn</a:t>
            </a:r>
            <a:br>
              <a:rPr lang="en-US" dirty="0" smtClean="0"/>
            </a:br>
            <a:r>
              <a:rPr lang="en-US" dirty="0" smtClean="0"/>
              <a:t>iopscience.org/</a:t>
            </a:r>
            <a:r>
              <a:rPr lang="en-US" dirty="0" err="1" smtClean="0"/>
              <a:t>cpc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037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1241</TotalTime>
  <Words>73</Words>
  <Application>Microsoft Office PowerPoint</Application>
  <PresentationFormat>On-screen Show (4:3)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cpc.ihep.ac.cn iopscience.org/cpc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Chinese Physics C</dc:creator>
  <cp:lastModifiedBy>Chinese Physics C</cp:lastModifiedBy>
  <cp:revision>14</cp:revision>
  <dcterms:created xsi:type="dcterms:W3CDTF">2016-09-19T03:56:25Z</dcterms:created>
  <dcterms:modified xsi:type="dcterms:W3CDTF">2016-09-20T00:37:29Z</dcterms:modified>
</cp:coreProperties>
</file>